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49"/>
  </p:notesMasterIdLst>
  <p:sldIdLst>
    <p:sldId id="340" r:id="rId2"/>
    <p:sldId id="352" r:id="rId3"/>
    <p:sldId id="377" r:id="rId4"/>
    <p:sldId id="379" r:id="rId5"/>
    <p:sldId id="380" r:id="rId6"/>
    <p:sldId id="381" r:id="rId7"/>
    <p:sldId id="383" r:id="rId8"/>
    <p:sldId id="382" r:id="rId9"/>
    <p:sldId id="384" r:id="rId10"/>
    <p:sldId id="385" r:id="rId11"/>
    <p:sldId id="386" r:id="rId12"/>
    <p:sldId id="389" r:id="rId13"/>
    <p:sldId id="387" r:id="rId14"/>
    <p:sldId id="388" r:id="rId15"/>
    <p:sldId id="390" r:id="rId16"/>
    <p:sldId id="391" r:id="rId17"/>
    <p:sldId id="392" r:id="rId18"/>
    <p:sldId id="393" r:id="rId19"/>
    <p:sldId id="394" r:id="rId20"/>
    <p:sldId id="395" r:id="rId21"/>
    <p:sldId id="396" r:id="rId22"/>
    <p:sldId id="398" r:id="rId23"/>
    <p:sldId id="399" r:id="rId24"/>
    <p:sldId id="397" r:id="rId25"/>
    <p:sldId id="400" r:id="rId26"/>
    <p:sldId id="401" r:id="rId27"/>
    <p:sldId id="405" r:id="rId28"/>
    <p:sldId id="406" r:id="rId29"/>
    <p:sldId id="402" r:id="rId30"/>
    <p:sldId id="403" r:id="rId31"/>
    <p:sldId id="404" r:id="rId32"/>
    <p:sldId id="407" r:id="rId33"/>
    <p:sldId id="408" r:id="rId34"/>
    <p:sldId id="409" r:id="rId35"/>
    <p:sldId id="410" r:id="rId36"/>
    <p:sldId id="411" r:id="rId37"/>
    <p:sldId id="412" r:id="rId38"/>
    <p:sldId id="413" r:id="rId39"/>
    <p:sldId id="414" r:id="rId40"/>
    <p:sldId id="416" r:id="rId41"/>
    <p:sldId id="417" r:id="rId42"/>
    <p:sldId id="415" r:id="rId43"/>
    <p:sldId id="418" r:id="rId44"/>
    <p:sldId id="419" r:id="rId45"/>
    <p:sldId id="420" r:id="rId46"/>
    <p:sldId id="371" r:id="rId47"/>
    <p:sldId id="306"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B3032-53ED-4D29-A842-F5AE808AA3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36B4E498-9AB8-40B5-974A-5B0F5137D881}">
      <dgm:prSet phldrT="[Κείμενο]"/>
      <dgm:spPr/>
      <dgm:t>
        <a:bodyPr/>
        <a:lstStyle/>
        <a:p>
          <a:r>
            <a:rPr lang="el-GR" dirty="0" smtClean="0"/>
            <a:t>Λίστες, Δένδρα, Γράφοι-Δομή</a:t>
          </a:r>
          <a:endParaRPr lang="el-GR" dirty="0"/>
        </a:p>
      </dgm:t>
    </dgm:pt>
    <dgm:pt modelId="{4A3CD060-3C36-41E1-A0D4-FA9D5A54EF3C}" type="parTrans" cxnId="{69B34D2C-43A3-4DEC-8C9C-F0BA19522E67}">
      <dgm:prSet/>
      <dgm:spPr/>
      <dgm:t>
        <a:bodyPr/>
        <a:lstStyle/>
        <a:p>
          <a:endParaRPr lang="el-GR"/>
        </a:p>
      </dgm:t>
    </dgm:pt>
    <dgm:pt modelId="{322730A4-7379-4CC2-8236-851A3EF50BEB}" type="sibTrans" cxnId="{69B34D2C-43A3-4DEC-8C9C-F0BA19522E67}">
      <dgm:prSet/>
      <dgm:spPr/>
      <dgm:t>
        <a:bodyPr/>
        <a:lstStyle/>
        <a:p>
          <a:endParaRPr lang="el-GR"/>
        </a:p>
      </dgm:t>
    </dgm:pt>
    <dgm:pt modelId="{0023B9CC-D276-4FAB-828F-C4C1285D97D3}">
      <dgm:prSet/>
      <dgm:spPr/>
      <dgm:t>
        <a:bodyPr/>
        <a:lstStyle/>
        <a:p>
          <a:r>
            <a:rPr lang="el-GR" smtClean="0"/>
            <a:t>Προσέγγιση σε αφαιρετικό επίπεδο </a:t>
          </a:r>
          <a:r>
            <a:rPr lang="el-GR" b="1" smtClean="0"/>
            <a:t>δίχως να θίγονται ζητήματα υλοποίησης</a:t>
          </a:r>
          <a:endParaRPr lang="el-GR" dirty="0"/>
        </a:p>
      </dgm:t>
    </dgm:pt>
    <dgm:pt modelId="{EC762DA8-000A-49E0-8FE0-AC9DE63CD7DA}" type="parTrans" cxnId="{9CAE7C87-6E3B-479E-891A-3B25AC1A3651}">
      <dgm:prSet/>
      <dgm:spPr/>
      <dgm:t>
        <a:bodyPr/>
        <a:lstStyle/>
        <a:p>
          <a:endParaRPr lang="el-GR"/>
        </a:p>
      </dgm:t>
    </dgm:pt>
    <dgm:pt modelId="{EC09A442-762B-4DD2-ABD2-ACA67C08C82E}" type="sibTrans" cxnId="{9CAE7C87-6E3B-479E-891A-3B25AC1A3651}">
      <dgm:prSet/>
      <dgm:spPr/>
      <dgm:t>
        <a:bodyPr/>
        <a:lstStyle/>
        <a:p>
          <a:endParaRPr lang="el-GR"/>
        </a:p>
      </dgm:t>
    </dgm:pt>
    <dgm:pt modelId="{2F5FF9C4-50B6-4A86-994C-330C3E51A4E4}">
      <dgm:prSet/>
      <dgm:spPr/>
      <dgm:t>
        <a:bodyPr/>
        <a:lstStyle/>
        <a:p>
          <a:r>
            <a:rPr lang="el-GR" smtClean="0"/>
            <a:t>Χρησιμότητα και εφαρμογές </a:t>
          </a:r>
          <a:r>
            <a:rPr lang="el-GR" b="1" smtClean="0"/>
            <a:t>μέσω απλών παραδειγμάτων </a:t>
          </a:r>
          <a:r>
            <a:rPr lang="el-GR" smtClean="0"/>
            <a:t>με </a:t>
          </a:r>
          <a:r>
            <a:rPr lang="el-GR" b="1" smtClean="0"/>
            <a:t>διαγραμματικό τρόπο. </a:t>
          </a:r>
          <a:endParaRPr lang="el-GR" dirty="0" smtClean="0"/>
        </a:p>
      </dgm:t>
    </dgm:pt>
    <dgm:pt modelId="{E3D0766A-7FD5-4724-82A7-948B64529758}" type="parTrans" cxnId="{C72B49C6-8DBB-4302-BDDB-E5C0403E5DC5}">
      <dgm:prSet/>
      <dgm:spPr/>
      <dgm:t>
        <a:bodyPr/>
        <a:lstStyle/>
        <a:p>
          <a:endParaRPr lang="el-GR"/>
        </a:p>
      </dgm:t>
    </dgm:pt>
    <dgm:pt modelId="{26B964A2-B86E-4608-AE66-74E948AA780A}" type="sibTrans" cxnId="{C72B49C6-8DBB-4302-BDDB-E5C0403E5DC5}">
      <dgm:prSet/>
      <dgm:spPr/>
      <dgm:t>
        <a:bodyPr/>
        <a:lstStyle/>
        <a:p>
          <a:endParaRPr lang="el-GR"/>
        </a:p>
      </dgm:t>
    </dgm:pt>
    <dgm:pt modelId="{6B4134B1-E91C-4956-9625-064511B323B3}">
      <dgm:prSet/>
      <dgm:spPr/>
      <dgm:t>
        <a:bodyPr/>
        <a:lstStyle/>
        <a:p>
          <a:r>
            <a:rPr lang="el-GR" smtClean="0"/>
            <a:t>Λειτουργία, διαφορές, πλεονεκτήματα. </a:t>
          </a:r>
          <a:endParaRPr lang="el-GR" dirty="0"/>
        </a:p>
      </dgm:t>
    </dgm:pt>
    <dgm:pt modelId="{096DAC0E-C9C6-41E2-83BE-F78F0E4022A1}" type="parTrans" cxnId="{C487964A-5463-41EA-8B35-5A9343E786F9}">
      <dgm:prSet/>
      <dgm:spPr/>
      <dgm:t>
        <a:bodyPr/>
        <a:lstStyle/>
        <a:p>
          <a:endParaRPr lang="el-GR"/>
        </a:p>
      </dgm:t>
    </dgm:pt>
    <dgm:pt modelId="{D5717856-A772-444D-9117-8A4B0228D856}" type="sibTrans" cxnId="{C487964A-5463-41EA-8B35-5A9343E786F9}">
      <dgm:prSet/>
      <dgm:spPr/>
      <dgm:t>
        <a:bodyPr/>
        <a:lstStyle/>
        <a:p>
          <a:endParaRPr lang="el-GR"/>
        </a:p>
      </dgm:t>
    </dgm:pt>
    <dgm:pt modelId="{B8F3790F-8ABF-4B11-80B5-E13FE8F21F80}" type="pres">
      <dgm:prSet presAssocID="{9A3B3032-53ED-4D29-A842-F5AE808AA3F3}" presName="diagram" presStyleCnt="0">
        <dgm:presLayoutVars>
          <dgm:dir/>
          <dgm:resizeHandles val="exact"/>
        </dgm:presLayoutVars>
      </dgm:prSet>
      <dgm:spPr/>
    </dgm:pt>
    <dgm:pt modelId="{01292F87-360D-487F-882D-F4BB3FBB29DF}" type="pres">
      <dgm:prSet presAssocID="{36B4E498-9AB8-40B5-974A-5B0F5137D881}" presName="node" presStyleLbl="node1" presStyleIdx="0" presStyleCnt="4">
        <dgm:presLayoutVars>
          <dgm:bulletEnabled val="1"/>
        </dgm:presLayoutVars>
      </dgm:prSet>
      <dgm:spPr/>
      <dgm:t>
        <a:bodyPr/>
        <a:lstStyle/>
        <a:p>
          <a:endParaRPr lang="el-GR"/>
        </a:p>
      </dgm:t>
    </dgm:pt>
    <dgm:pt modelId="{2D7C3704-A49B-4335-8A1A-8E66664C755D}" type="pres">
      <dgm:prSet presAssocID="{322730A4-7379-4CC2-8236-851A3EF50BEB}" presName="sibTrans" presStyleCnt="0"/>
      <dgm:spPr/>
    </dgm:pt>
    <dgm:pt modelId="{3B1841BF-409A-4CD5-ADBC-58D30F8A0A75}" type="pres">
      <dgm:prSet presAssocID="{0023B9CC-D276-4FAB-828F-C4C1285D97D3}" presName="node" presStyleLbl="node1" presStyleIdx="1" presStyleCnt="4">
        <dgm:presLayoutVars>
          <dgm:bulletEnabled val="1"/>
        </dgm:presLayoutVars>
      </dgm:prSet>
      <dgm:spPr/>
    </dgm:pt>
    <dgm:pt modelId="{5B3FBDBE-66C8-42C9-9D20-C1A75646F4DA}" type="pres">
      <dgm:prSet presAssocID="{EC09A442-762B-4DD2-ABD2-ACA67C08C82E}" presName="sibTrans" presStyleCnt="0"/>
      <dgm:spPr/>
    </dgm:pt>
    <dgm:pt modelId="{60934233-669E-4CBC-BDB8-354867472939}" type="pres">
      <dgm:prSet presAssocID="{2F5FF9C4-50B6-4A86-994C-330C3E51A4E4}" presName="node" presStyleLbl="node1" presStyleIdx="2" presStyleCnt="4">
        <dgm:presLayoutVars>
          <dgm:bulletEnabled val="1"/>
        </dgm:presLayoutVars>
      </dgm:prSet>
      <dgm:spPr/>
    </dgm:pt>
    <dgm:pt modelId="{78066821-F5C1-4B97-B86E-8EBE9B4ECD1A}" type="pres">
      <dgm:prSet presAssocID="{26B964A2-B86E-4608-AE66-74E948AA780A}" presName="sibTrans" presStyleCnt="0"/>
      <dgm:spPr/>
    </dgm:pt>
    <dgm:pt modelId="{6616524B-B6EB-4AA2-ABCA-96E3C36F9A11}" type="pres">
      <dgm:prSet presAssocID="{6B4134B1-E91C-4956-9625-064511B323B3}" presName="node" presStyleLbl="node1" presStyleIdx="3" presStyleCnt="4">
        <dgm:presLayoutVars>
          <dgm:bulletEnabled val="1"/>
        </dgm:presLayoutVars>
      </dgm:prSet>
      <dgm:spPr/>
    </dgm:pt>
  </dgm:ptLst>
  <dgm:cxnLst>
    <dgm:cxn modelId="{81D63B33-42EC-48DE-99BA-8E8F9845BADE}" type="presOf" srcId="{2F5FF9C4-50B6-4A86-994C-330C3E51A4E4}" destId="{60934233-669E-4CBC-BDB8-354867472939}" srcOrd="0" destOrd="0" presId="urn:microsoft.com/office/officeart/2005/8/layout/default"/>
    <dgm:cxn modelId="{F339CF6B-3E20-4D0D-AEDD-841A79C7B1FC}" type="presOf" srcId="{0023B9CC-D276-4FAB-828F-C4C1285D97D3}" destId="{3B1841BF-409A-4CD5-ADBC-58D30F8A0A75}" srcOrd="0" destOrd="0" presId="urn:microsoft.com/office/officeart/2005/8/layout/default"/>
    <dgm:cxn modelId="{9CAE7C87-6E3B-479E-891A-3B25AC1A3651}" srcId="{9A3B3032-53ED-4D29-A842-F5AE808AA3F3}" destId="{0023B9CC-D276-4FAB-828F-C4C1285D97D3}" srcOrd="1" destOrd="0" parTransId="{EC762DA8-000A-49E0-8FE0-AC9DE63CD7DA}" sibTransId="{EC09A442-762B-4DD2-ABD2-ACA67C08C82E}"/>
    <dgm:cxn modelId="{69B34D2C-43A3-4DEC-8C9C-F0BA19522E67}" srcId="{9A3B3032-53ED-4D29-A842-F5AE808AA3F3}" destId="{36B4E498-9AB8-40B5-974A-5B0F5137D881}" srcOrd="0" destOrd="0" parTransId="{4A3CD060-3C36-41E1-A0D4-FA9D5A54EF3C}" sibTransId="{322730A4-7379-4CC2-8236-851A3EF50BEB}"/>
    <dgm:cxn modelId="{C72B49C6-8DBB-4302-BDDB-E5C0403E5DC5}" srcId="{9A3B3032-53ED-4D29-A842-F5AE808AA3F3}" destId="{2F5FF9C4-50B6-4A86-994C-330C3E51A4E4}" srcOrd="2" destOrd="0" parTransId="{E3D0766A-7FD5-4724-82A7-948B64529758}" sibTransId="{26B964A2-B86E-4608-AE66-74E948AA780A}"/>
    <dgm:cxn modelId="{C487964A-5463-41EA-8B35-5A9343E786F9}" srcId="{9A3B3032-53ED-4D29-A842-F5AE808AA3F3}" destId="{6B4134B1-E91C-4956-9625-064511B323B3}" srcOrd="3" destOrd="0" parTransId="{096DAC0E-C9C6-41E2-83BE-F78F0E4022A1}" sibTransId="{D5717856-A772-444D-9117-8A4B0228D856}"/>
    <dgm:cxn modelId="{38B18385-10E6-4A7A-AA2A-667E0FDD14A8}" type="presOf" srcId="{36B4E498-9AB8-40B5-974A-5B0F5137D881}" destId="{01292F87-360D-487F-882D-F4BB3FBB29DF}" srcOrd="0" destOrd="0" presId="urn:microsoft.com/office/officeart/2005/8/layout/default"/>
    <dgm:cxn modelId="{46876BCE-53E1-41D6-B672-891C79D73D74}" type="presOf" srcId="{6B4134B1-E91C-4956-9625-064511B323B3}" destId="{6616524B-B6EB-4AA2-ABCA-96E3C36F9A11}" srcOrd="0" destOrd="0" presId="urn:microsoft.com/office/officeart/2005/8/layout/default"/>
    <dgm:cxn modelId="{3AA14F0D-230A-4198-A7AA-5075A9E7F0FB}" type="presOf" srcId="{9A3B3032-53ED-4D29-A842-F5AE808AA3F3}" destId="{B8F3790F-8ABF-4B11-80B5-E13FE8F21F80}" srcOrd="0" destOrd="0" presId="urn:microsoft.com/office/officeart/2005/8/layout/default"/>
    <dgm:cxn modelId="{76FB211A-A348-4176-9547-1D31ADA8A3EF}" type="presParOf" srcId="{B8F3790F-8ABF-4B11-80B5-E13FE8F21F80}" destId="{01292F87-360D-487F-882D-F4BB3FBB29DF}" srcOrd="0" destOrd="0" presId="urn:microsoft.com/office/officeart/2005/8/layout/default"/>
    <dgm:cxn modelId="{CD95742F-66F5-4704-BA2E-4224D141B384}" type="presParOf" srcId="{B8F3790F-8ABF-4B11-80B5-E13FE8F21F80}" destId="{2D7C3704-A49B-4335-8A1A-8E66664C755D}" srcOrd="1" destOrd="0" presId="urn:microsoft.com/office/officeart/2005/8/layout/default"/>
    <dgm:cxn modelId="{B4215CF8-7638-4616-AF3F-879B32A14713}" type="presParOf" srcId="{B8F3790F-8ABF-4B11-80B5-E13FE8F21F80}" destId="{3B1841BF-409A-4CD5-ADBC-58D30F8A0A75}" srcOrd="2" destOrd="0" presId="urn:microsoft.com/office/officeart/2005/8/layout/default"/>
    <dgm:cxn modelId="{3C58E723-86BE-41C1-962F-9D591382E2FA}" type="presParOf" srcId="{B8F3790F-8ABF-4B11-80B5-E13FE8F21F80}" destId="{5B3FBDBE-66C8-42C9-9D20-C1A75646F4DA}" srcOrd="3" destOrd="0" presId="urn:microsoft.com/office/officeart/2005/8/layout/default"/>
    <dgm:cxn modelId="{57092F36-198F-483E-8CFB-E6417DC7E9D1}" type="presParOf" srcId="{B8F3790F-8ABF-4B11-80B5-E13FE8F21F80}" destId="{60934233-669E-4CBC-BDB8-354867472939}" srcOrd="4" destOrd="0" presId="urn:microsoft.com/office/officeart/2005/8/layout/default"/>
    <dgm:cxn modelId="{E1C97ADA-DDD2-4927-B723-7D619A01E1BD}" type="presParOf" srcId="{B8F3790F-8ABF-4B11-80B5-E13FE8F21F80}" destId="{78066821-F5C1-4B97-B86E-8EBE9B4ECD1A}" srcOrd="5" destOrd="0" presId="urn:microsoft.com/office/officeart/2005/8/layout/default"/>
    <dgm:cxn modelId="{70C448F3-A202-465E-A1E3-EAB8BC784156}" type="presParOf" srcId="{B8F3790F-8ABF-4B11-80B5-E13FE8F21F80}" destId="{6616524B-B6EB-4AA2-ABCA-96E3C36F9A1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70079A-F58A-4C7B-90B5-4601575B40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8D6E3EDD-0055-4A7C-A1C8-6CE6696041ED}">
      <dgm:prSet phldrT="[Κείμενο]"/>
      <dgm:spPr/>
      <dgm:t>
        <a:bodyPr/>
        <a:lstStyle/>
        <a:p>
          <a:r>
            <a:rPr lang="el-GR" dirty="0" smtClean="0"/>
            <a:t>Το δυναμικό τους μέγεθος</a:t>
          </a:r>
          <a:endParaRPr lang="el-GR" dirty="0"/>
        </a:p>
      </dgm:t>
    </dgm:pt>
    <dgm:pt modelId="{3AB49D34-75D5-48CC-91CF-C600C86F96A7}" type="parTrans" cxnId="{E8692F3E-B445-4010-B483-28FAC8B3909F}">
      <dgm:prSet/>
      <dgm:spPr/>
      <dgm:t>
        <a:bodyPr/>
        <a:lstStyle/>
        <a:p>
          <a:endParaRPr lang="el-GR"/>
        </a:p>
      </dgm:t>
    </dgm:pt>
    <dgm:pt modelId="{0E78C880-2031-4DE9-833F-EF184230D8FC}" type="sibTrans" cxnId="{E8692F3E-B445-4010-B483-28FAC8B3909F}">
      <dgm:prSet/>
      <dgm:spPr/>
      <dgm:t>
        <a:bodyPr/>
        <a:lstStyle/>
        <a:p>
          <a:endParaRPr lang="el-GR"/>
        </a:p>
      </dgm:t>
    </dgm:pt>
    <dgm:pt modelId="{D321EF7D-76FB-4DD9-ADD9-9B6DFBD9F1F4}">
      <dgm:prSet/>
      <dgm:spPr/>
      <dgm:t>
        <a:bodyPr/>
        <a:lstStyle/>
        <a:p>
          <a:r>
            <a:rPr lang="el-GR" dirty="0" smtClean="0"/>
            <a:t>Η ευκολία εισαγωγής και διαγραφής από οποιοδήποτε μέρος της λίστας</a:t>
          </a:r>
          <a:endParaRPr lang="el-GR" dirty="0"/>
        </a:p>
      </dgm:t>
    </dgm:pt>
    <dgm:pt modelId="{F8EFD374-A45D-4E99-93A6-17B85DAE1C89}" type="parTrans" cxnId="{1D75FC2A-EDA5-42EB-8858-AEF2A77106FB}">
      <dgm:prSet/>
      <dgm:spPr/>
      <dgm:t>
        <a:bodyPr/>
        <a:lstStyle/>
        <a:p>
          <a:endParaRPr lang="el-GR"/>
        </a:p>
      </dgm:t>
    </dgm:pt>
    <dgm:pt modelId="{A02F904E-4E5B-408D-B328-F4DF9BB3DB81}" type="sibTrans" cxnId="{1D75FC2A-EDA5-42EB-8858-AEF2A77106FB}">
      <dgm:prSet/>
      <dgm:spPr/>
      <dgm:t>
        <a:bodyPr/>
        <a:lstStyle/>
        <a:p>
          <a:endParaRPr lang="el-GR"/>
        </a:p>
      </dgm:t>
    </dgm:pt>
    <dgm:pt modelId="{8A9F4B82-3F91-488A-9D6A-6B20E17C5611}">
      <dgm:prSet/>
      <dgm:spPr/>
      <dgm:t>
        <a:bodyPr/>
        <a:lstStyle/>
        <a:p>
          <a:r>
            <a:rPr lang="el-GR" dirty="0" smtClean="0"/>
            <a:t>Η μη αναγκαιότητα δήλωσης του μεγέθους τους</a:t>
          </a:r>
          <a:endParaRPr lang="el-GR" dirty="0"/>
        </a:p>
      </dgm:t>
    </dgm:pt>
    <dgm:pt modelId="{3080160C-25E4-4F80-A7E3-3887CC95FCA0}" type="parTrans" cxnId="{D517FD78-EF8F-4B00-9AE5-49BF6BBEE434}">
      <dgm:prSet/>
      <dgm:spPr/>
      <dgm:t>
        <a:bodyPr/>
        <a:lstStyle/>
        <a:p>
          <a:endParaRPr lang="el-GR"/>
        </a:p>
      </dgm:t>
    </dgm:pt>
    <dgm:pt modelId="{E3BF8D46-05DB-48AC-8A1A-A02950B6D4D7}" type="sibTrans" cxnId="{D517FD78-EF8F-4B00-9AE5-49BF6BBEE434}">
      <dgm:prSet/>
      <dgm:spPr/>
      <dgm:t>
        <a:bodyPr/>
        <a:lstStyle/>
        <a:p>
          <a:endParaRPr lang="el-GR"/>
        </a:p>
      </dgm:t>
    </dgm:pt>
    <dgm:pt modelId="{414B6784-C956-4DB1-A74D-9C6DA704A9CD}" type="pres">
      <dgm:prSet presAssocID="{2370079A-F58A-4C7B-90B5-4601575B40B6}" presName="diagram" presStyleCnt="0">
        <dgm:presLayoutVars>
          <dgm:dir/>
          <dgm:resizeHandles val="exact"/>
        </dgm:presLayoutVars>
      </dgm:prSet>
      <dgm:spPr/>
    </dgm:pt>
    <dgm:pt modelId="{FAAB909F-3024-4E4E-9E27-EF251614DF2A}" type="pres">
      <dgm:prSet presAssocID="{8D6E3EDD-0055-4A7C-A1C8-6CE6696041ED}" presName="node" presStyleLbl="node1" presStyleIdx="0" presStyleCnt="3">
        <dgm:presLayoutVars>
          <dgm:bulletEnabled val="1"/>
        </dgm:presLayoutVars>
      </dgm:prSet>
      <dgm:spPr/>
      <dgm:t>
        <a:bodyPr/>
        <a:lstStyle/>
        <a:p>
          <a:endParaRPr lang="el-GR"/>
        </a:p>
      </dgm:t>
    </dgm:pt>
    <dgm:pt modelId="{F42A657D-E308-48F1-ABFB-CE4B740505FF}" type="pres">
      <dgm:prSet presAssocID="{0E78C880-2031-4DE9-833F-EF184230D8FC}" presName="sibTrans" presStyleCnt="0"/>
      <dgm:spPr/>
    </dgm:pt>
    <dgm:pt modelId="{DD8E701F-5A3D-4BD4-9B42-4B28B9DA1B7A}" type="pres">
      <dgm:prSet presAssocID="{D321EF7D-76FB-4DD9-ADD9-9B6DFBD9F1F4}" presName="node" presStyleLbl="node1" presStyleIdx="1" presStyleCnt="3">
        <dgm:presLayoutVars>
          <dgm:bulletEnabled val="1"/>
        </dgm:presLayoutVars>
      </dgm:prSet>
      <dgm:spPr/>
      <dgm:t>
        <a:bodyPr/>
        <a:lstStyle/>
        <a:p>
          <a:endParaRPr lang="el-GR"/>
        </a:p>
      </dgm:t>
    </dgm:pt>
    <dgm:pt modelId="{52C43928-681F-4628-BE01-6E6ED400DC17}" type="pres">
      <dgm:prSet presAssocID="{A02F904E-4E5B-408D-B328-F4DF9BB3DB81}" presName="sibTrans" presStyleCnt="0"/>
      <dgm:spPr/>
    </dgm:pt>
    <dgm:pt modelId="{A817FB0A-D136-4DF8-B873-F9AAC28D3F92}" type="pres">
      <dgm:prSet presAssocID="{8A9F4B82-3F91-488A-9D6A-6B20E17C5611}" presName="node" presStyleLbl="node1" presStyleIdx="2" presStyleCnt="3">
        <dgm:presLayoutVars>
          <dgm:bulletEnabled val="1"/>
        </dgm:presLayoutVars>
      </dgm:prSet>
      <dgm:spPr/>
      <dgm:t>
        <a:bodyPr/>
        <a:lstStyle/>
        <a:p>
          <a:endParaRPr lang="el-GR"/>
        </a:p>
      </dgm:t>
    </dgm:pt>
  </dgm:ptLst>
  <dgm:cxnLst>
    <dgm:cxn modelId="{D5CACE01-D8AB-4F52-A354-330B1492B247}" type="presOf" srcId="{8A9F4B82-3F91-488A-9D6A-6B20E17C5611}" destId="{A817FB0A-D136-4DF8-B873-F9AAC28D3F92}" srcOrd="0" destOrd="0" presId="urn:microsoft.com/office/officeart/2005/8/layout/default"/>
    <dgm:cxn modelId="{D517FD78-EF8F-4B00-9AE5-49BF6BBEE434}" srcId="{2370079A-F58A-4C7B-90B5-4601575B40B6}" destId="{8A9F4B82-3F91-488A-9D6A-6B20E17C5611}" srcOrd="2" destOrd="0" parTransId="{3080160C-25E4-4F80-A7E3-3887CC95FCA0}" sibTransId="{E3BF8D46-05DB-48AC-8A1A-A02950B6D4D7}"/>
    <dgm:cxn modelId="{E8692F3E-B445-4010-B483-28FAC8B3909F}" srcId="{2370079A-F58A-4C7B-90B5-4601575B40B6}" destId="{8D6E3EDD-0055-4A7C-A1C8-6CE6696041ED}" srcOrd="0" destOrd="0" parTransId="{3AB49D34-75D5-48CC-91CF-C600C86F96A7}" sibTransId="{0E78C880-2031-4DE9-833F-EF184230D8FC}"/>
    <dgm:cxn modelId="{6DB48948-C7FC-4808-ABC1-75F3267277C8}" type="presOf" srcId="{2370079A-F58A-4C7B-90B5-4601575B40B6}" destId="{414B6784-C956-4DB1-A74D-9C6DA704A9CD}" srcOrd="0" destOrd="0" presId="urn:microsoft.com/office/officeart/2005/8/layout/default"/>
    <dgm:cxn modelId="{1D75FC2A-EDA5-42EB-8858-AEF2A77106FB}" srcId="{2370079A-F58A-4C7B-90B5-4601575B40B6}" destId="{D321EF7D-76FB-4DD9-ADD9-9B6DFBD9F1F4}" srcOrd="1" destOrd="0" parTransId="{F8EFD374-A45D-4E99-93A6-17B85DAE1C89}" sibTransId="{A02F904E-4E5B-408D-B328-F4DF9BB3DB81}"/>
    <dgm:cxn modelId="{8B84736E-042B-454B-B0B3-693C65F445D7}" type="presOf" srcId="{8D6E3EDD-0055-4A7C-A1C8-6CE6696041ED}" destId="{FAAB909F-3024-4E4E-9E27-EF251614DF2A}" srcOrd="0" destOrd="0" presId="urn:microsoft.com/office/officeart/2005/8/layout/default"/>
    <dgm:cxn modelId="{587F33D1-0604-4177-B8EF-92C86A89E629}" type="presOf" srcId="{D321EF7D-76FB-4DD9-ADD9-9B6DFBD9F1F4}" destId="{DD8E701F-5A3D-4BD4-9B42-4B28B9DA1B7A}" srcOrd="0" destOrd="0" presId="urn:microsoft.com/office/officeart/2005/8/layout/default"/>
    <dgm:cxn modelId="{9EEC2F10-C709-4262-B8F3-036DBB000B04}" type="presParOf" srcId="{414B6784-C956-4DB1-A74D-9C6DA704A9CD}" destId="{FAAB909F-3024-4E4E-9E27-EF251614DF2A}" srcOrd="0" destOrd="0" presId="urn:microsoft.com/office/officeart/2005/8/layout/default"/>
    <dgm:cxn modelId="{63CA9DC5-76B1-4530-A971-7A93A3233646}" type="presParOf" srcId="{414B6784-C956-4DB1-A74D-9C6DA704A9CD}" destId="{F42A657D-E308-48F1-ABFB-CE4B740505FF}" srcOrd="1" destOrd="0" presId="urn:microsoft.com/office/officeart/2005/8/layout/default"/>
    <dgm:cxn modelId="{504229E9-FA24-4095-AEA2-33261AF42324}" type="presParOf" srcId="{414B6784-C956-4DB1-A74D-9C6DA704A9CD}" destId="{DD8E701F-5A3D-4BD4-9B42-4B28B9DA1B7A}" srcOrd="2" destOrd="0" presId="urn:microsoft.com/office/officeart/2005/8/layout/default"/>
    <dgm:cxn modelId="{80D4FC37-2179-4C9E-951B-B2F476EE0E6D}" type="presParOf" srcId="{414B6784-C956-4DB1-A74D-9C6DA704A9CD}" destId="{52C43928-681F-4628-BE01-6E6ED400DC17}" srcOrd="3" destOrd="0" presId="urn:microsoft.com/office/officeart/2005/8/layout/default"/>
    <dgm:cxn modelId="{F7AACD5E-D04F-4651-8560-4DD9AE3FBD06}" type="presParOf" srcId="{414B6784-C956-4DB1-A74D-9C6DA704A9CD}" destId="{A817FB0A-D136-4DF8-B873-F9AAC28D3F9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7D4E03-9BF2-4464-A604-81C8AC30D6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80FC9F7E-9BCD-4CAB-ABDF-27B9972C2D11}">
      <dgm:prSet phldrT="[Κείμενο]"/>
      <dgm:spPr/>
      <dgm:t>
        <a:bodyPr/>
        <a:lstStyle/>
        <a:p>
          <a:r>
            <a:rPr lang="el-GR" dirty="0" smtClean="0"/>
            <a:t>Η τυχαία πρόσβαση στη λίστα δεν επιτρέπεται. </a:t>
          </a:r>
          <a:endParaRPr lang="el-GR" dirty="0"/>
        </a:p>
      </dgm:t>
    </dgm:pt>
    <dgm:pt modelId="{69EC191B-FD69-485F-A31A-942B356D5DF7}" type="parTrans" cxnId="{A2CDC6D8-96D5-4584-A956-9895A2376D19}">
      <dgm:prSet/>
      <dgm:spPr/>
      <dgm:t>
        <a:bodyPr/>
        <a:lstStyle/>
        <a:p>
          <a:endParaRPr lang="el-GR"/>
        </a:p>
      </dgm:t>
    </dgm:pt>
    <dgm:pt modelId="{32138D73-F020-4F1A-96EE-48FCDC1DA28C}" type="sibTrans" cxnId="{A2CDC6D8-96D5-4584-A956-9895A2376D19}">
      <dgm:prSet/>
      <dgm:spPr/>
      <dgm:t>
        <a:bodyPr/>
        <a:lstStyle/>
        <a:p>
          <a:endParaRPr lang="el-GR"/>
        </a:p>
      </dgm:t>
    </dgm:pt>
    <dgm:pt modelId="{BA28E343-EDD8-4470-9FB8-E82821663998}">
      <dgm:prSet phldrT="[Κείμενο]"/>
      <dgm:spPr/>
      <dgm:t>
        <a:bodyPr/>
        <a:lstStyle/>
        <a:p>
          <a:r>
            <a:rPr lang="el-GR" dirty="0" smtClean="0"/>
            <a:t>Οι συνδεδεμένες λίστες έχουν πολύ μεγαλύτερη επιβάρυνση από τους πίνακες</a:t>
          </a:r>
          <a:endParaRPr lang="el-GR" dirty="0"/>
        </a:p>
      </dgm:t>
    </dgm:pt>
    <dgm:pt modelId="{43F425FD-2F3B-4A82-BB7B-0E0AA779E35E}" type="parTrans" cxnId="{EE722EC2-983A-4723-97B7-21A73AD6B210}">
      <dgm:prSet/>
      <dgm:spPr/>
      <dgm:t>
        <a:bodyPr/>
        <a:lstStyle/>
        <a:p>
          <a:endParaRPr lang="el-GR"/>
        </a:p>
      </dgm:t>
    </dgm:pt>
    <dgm:pt modelId="{781BDB52-0942-4F2D-959D-F099EB82C984}" type="sibTrans" cxnId="{EE722EC2-983A-4723-97B7-21A73AD6B210}">
      <dgm:prSet/>
      <dgm:spPr/>
      <dgm:t>
        <a:bodyPr/>
        <a:lstStyle/>
        <a:p>
          <a:endParaRPr lang="el-GR"/>
        </a:p>
      </dgm:t>
    </dgm:pt>
    <dgm:pt modelId="{11C24B2E-C672-4945-A0EC-8F69C4AF7D99}" type="pres">
      <dgm:prSet presAssocID="{8D7D4E03-9BF2-4464-A604-81C8AC30D620}" presName="diagram" presStyleCnt="0">
        <dgm:presLayoutVars>
          <dgm:dir/>
          <dgm:resizeHandles val="exact"/>
        </dgm:presLayoutVars>
      </dgm:prSet>
      <dgm:spPr/>
    </dgm:pt>
    <dgm:pt modelId="{FD4F1DE1-D179-44FB-8C05-D70D3D5A1270}" type="pres">
      <dgm:prSet presAssocID="{80FC9F7E-9BCD-4CAB-ABDF-27B9972C2D11}" presName="node" presStyleLbl="node1" presStyleIdx="0" presStyleCnt="2">
        <dgm:presLayoutVars>
          <dgm:bulletEnabled val="1"/>
        </dgm:presLayoutVars>
      </dgm:prSet>
      <dgm:spPr/>
      <dgm:t>
        <a:bodyPr/>
        <a:lstStyle/>
        <a:p>
          <a:endParaRPr lang="el-GR"/>
        </a:p>
      </dgm:t>
    </dgm:pt>
    <dgm:pt modelId="{DB126C82-71A7-4EB3-BADD-B8D4D487849A}" type="pres">
      <dgm:prSet presAssocID="{32138D73-F020-4F1A-96EE-48FCDC1DA28C}" presName="sibTrans" presStyleCnt="0"/>
      <dgm:spPr/>
    </dgm:pt>
    <dgm:pt modelId="{1480E089-0024-460A-90B9-CA10CE43DCD8}" type="pres">
      <dgm:prSet presAssocID="{BA28E343-EDD8-4470-9FB8-E82821663998}" presName="node" presStyleLbl="node1" presStyleIdx="1" presStyleCnt="2">
        <dgm:presLayoutVars>
          <dgm:bulletEnabled val="1"/>
        </dgm:presLayoutVars>
      </dgm:prSet>
      <dgm:spPr/>
      <dgm:t>
        <a:bodyPr/>
        <a:lstStyle/>
        <a:p>
          <a:endParaRPr lang="el-GR"/>
        </a:p>
      </dgm:t>
    </dgm:pt>
  </dgm:ptLst>
  <dgm:cxnLst>
    <dgm:cxn modelId="{B23ADE0C-E765-4CA8-8431-74AA6B274C25}" type="presOf" srcId="{80FC9F7E-9BCD-4CAB-ABDF-27B9972C2D11}" destId="{FD4F1DE1-D179-44FB-8C05-D70D3D5A1270}" srcOrd="0" destOrd="0" presId="urn:microsoft.com/office/officeart/2005/8/layout/default"/>
    <dgm:cxn modelId="{A2CDC6D8-96D5-4584-A956-9895A2376D19}" srcId="{8D7D4E03-9BF2-4464-A604-81C8AC30D620}" destId="{80FC9F7E-9BCD-4CAB-ABDF-27B9972C2D11}" srcOrd="0" destOrd="0" parTransId="{69EC191B-FD69-485F-A31A-942B356D5DF7}" sibTransId="{32138D73-F020-4F1A-96EE-48FCDC1DA28C}"/>
    <dgm:cxn modelId="{A44ECFCC-F9D5-4EB0-A4BF-7B03DFF6461B}" type="presOf" srcId="{8D7D4E03-9BF2-4464-A604-81C8AC30D620}" destId="{11C24B2E-C672-4945-A0EC-8F69C4AF7D99}" srcOrd="0" destOrd="0" presId="urn:microsoft.com/office/officeart/2005/8/layout/default"/>
    <dgm:cxn modelId="{EE722EC2-983A-4723-97B7-21A73AD6B210}" srcId="{8D7D4E03-9BF2-4464-A604-81C8AC30D620}" destId="{BA28E343-EDD8-4470-9FB8-E82821663998}" srcOrd="1" destOrd="0" parTransId="{43F425FD-2F3B-4A82-BB7B-0E0AA779E35E}" sibTransId="{781BDB52-0942-4F2D-959D-F099EB82C984}"/>
    <dgm:cxn modelId="{53C6D030-B94C-476A-A009-32077640E44E}" type="presOf" srcId="{BA28E343-EDD8-4470-9FB8-E82821663998}" destId="{1480E089-0024-460A-90B9-CA10CE43DCD8}" srcOrd="0" destOrd="0" presId="urn:microsoft.com/office/officeart/2005/8/layout/default"/>
    <dgm:cxn modelId="{6D2F4F39-0D4B-4642-A1F4-830A2B4DA9F4}" type="presParOf" srcId="{11C24B2E-C672-4945-A0EC-8F69C4AF7D99}" destId="{FD4F1DE1-D179-44FB-8C05-D70D3D5A1270}" srcOrd="0" destOrd="0" presId="urn:microsoft.com/office/officeart/2005/8/layout/default"/>
    <dgm:cxn modelId="{130FB294-100D-4344-B8D8-C2C61C867B72}" type="presParOf" srcId="{11C24B2E-C672-4945-A0EC-8F69C4AF7D99}" destId="{DB126C82-71A7-4EB3-BADD-B8D4D487849A}" srcOrd="1" destOrd="0" presId="urn:microsoft.com/office/officeart/2005/8/layout/default"/>
    <dgm:cxn modelId="{8F9EB373-2B21-484E-B75B-3F36A99F4FFE}" type="presParOf" srcId="{11C24B2E-C672-4945-A0EC-8F69C4AF7D99}" destId="{1480E089-0024-460A-90B9-CA10CE43DCD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547C24-E572-4690-85D9-F236266A44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B9620EF8-00BE-40E9-A126-FD059E436F1E}">
      <dgm:prSet/>
      <dgm:spPr/>
      <dgm:t>
        <a:bodyPr/>
        <a:lstStyle/>
        <a:p>
          <a:r>
            <a:rPr lang="el-GR" dirty="0" smtClean="0"/>
            <a:t>Εντοπίστε τις διαφορές στην προσπέλαση όσον αφορά τη λίστα, τη στοίβα και την ουρά. Για την απάντησή σας σκεφθείτε αν η εισαγωγή ενός στοιχείου σε μία στοίβα μπορεί να γίνει σε οποιαδήποτε θέση της. </a:t>
          </a:r>
          <a:endParaRPr lang="el-GR" dirty="0"/>
        </a:p>
      </dgm:t>
    </dgm:pt>
    <dgm:pt modelId="{2C4F0A1D-8314-45D2-A09F-615A089184B5}" type="parTrans" cxnId="{3B06B493-B4B9-481D-848F-7841BC504A48}">
      <dgm:prSet/>
      <dgm:spPr/>
      <dgm:t>
        <a:bodyPr/>
        <a:lstStyle/>
        <a:p>
          <a:endParaRPr lang="el-GR"/>
        </a:p>
      </dgm:t>
    </dgm:pt>
    <dgm:pt modelId="{2207C2F8-B963-4FE7-8BF0-5FA251E8227B}" type="sibTrans" cxnId="{3B06B493-B4B9-481D-848F-7841BC504A48}">
      <dgm:prSet/>
      <dgm:spPr/>
      <dgm:t>
        <a:bodyPr/>
        <a:lstStyle/>
        <a:p>
          <a:endParaRPr lang="el-GR"/>
        </a:p>
      </dgm:t>
    </dgm:pt>
    <dgm:pt modelId="{AFE9D6E1-7832-4766-AA08-C58DB2034775}" type="pres">
      <dgm:prSet presAssocID="{DF547C24-E572-4690-85D9-F236266A44EE}" presName="diagram" presStyleCnt="0">
        <dgm:presLayoutVars>
          <dgm:dir/>
          <dgm:resizeHandles val="exact"/>
        </dgm:presLayoutVars>
      </dgm:prSet>
      <dgm:spPr/>
    </dgm:pt>
    <dgm:pt modelId="{2714BADE-DDC9-40E9-AF99-2B2E9F7AB8E5}" type="pres">
      <dgm:prSet presAssocID="{B9620EF8-00BE-40E9-A126-FD059E436F1E}" presName="node" presStyleLbl="node1" presStyleIdx="0" presStyleCnt="1" custScaleX="143986" custLinFactNeighborX="1556" custLinFactNeighborY="5349">
        <dgm:presLayoutVars>
          <dgm:bulletEnabled val="1"/>
        </dgm:presLayoutVars>
      </dgm:prSet>
      <dgm:spPr/>
    </dgm:pt>
  </dgm:ptLst>
  <dgm:cxnLst>
    <dgm:cxn modelId="{5087D3FA-49B6-4794-A568-7512F85C3CD0}" type="presOf" srcId="{DF547C24-E572-4690-85D9-F236266A44EE}" destId="{AFE9D6E1-7832-4766-AA08-C58DB2034775}" srcOrd="0" destOrd="0" presId="urn:microsoft.com/office/officeart/2005/8/layout/default"/>
    <dgm:cxn modelId="{3B06B493-B4B9-481D-848F-7841BC504A48}" srcId="{DF547C24-E572-4690-85D9-F236266A44EE}" destId="{B9620EF8-00BE-40E9-A126-FD059E436F1E}" srcOrd="0" destOrd="0" parTransId="{2C4F0A1D-8314-45D2-A09F-615A089184B5}" sibTransId="{2207C2F8-B963-4FE7-8BF0-5FA251E8227B}"/>
    <dgm:cxn modelId="{96ED3CD3-C982-4BA4-8DC9-B67E50C41266}" type="presOf" srcId="{B9620EF8-00BE-40E9-A126-FD059E436F1E}" destId="{2714BADE-DDC9-40E9-AF99-2B2E9F7AB8E5}" srcOrd="0" destOrd="0" presId="urn:microsoft.com/office/officeart/2005/8/layout/default"/>
    <dgm:cxn modelId="{585F4C67-F7D3-45BB-832B-6AFF00BEF3B9}" type="presParOf" srcId="{AFE9D6E1-7832-4766-AA08-C58DB2034775}" destId="{2714BADE-DDC9-40E9-AF99-2B2E9F7AB8E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95E93D-6273-4492-A66D-62A11CF4E2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CB09A71B-AFB8-473A-958D-CEAE1D84D3ED}">
      <dgm:prSet phldrT="[Κείμενο]"/>
      <dgm:spPr/>
      <dgm:t>
        <a:bodyPr/>
        <a:lstStyle/>
        <a:p>
          <a:r>
            <a:rPr lang="el-GR" dirty="0" smtClean="0"/>
            <a:t>Εισαγωγή κόμβου στη λίστα (εισαγωγή κόμβου στην αρχή, στο τέλος της λίστας ή ενδιάμεσα).</a:t>
          </a:r>
          <a:endParaRPr lang="el-GR" dirty="0"/>
        </a:p>
      </dgm:t>
    </dgm:pt>
    <dgm:pt modelId="{04C074F3-54AD-4B4A-ACF2-6F5955ED32FB}" type="parTrans" cxnId="{93D2776D-DAB8-43F1-AB0D-DF72792C9DE5}">
      <dgm:prSet/>
      <dgm:spPr/>
      <dgm:t>
        <a:bodyPr/>
        <a:lstStyle/>
        <a:p>
          <a:endParaRPr lang="el-GR"/>
        </a:p>
      </dgm:t>
    </dgm:pt>
    <dgm:pt modelId="{8BB72881-19FC-4797-844F-416412C9A3C8}" type="sibTrans" cxnId="{93D2776D-DAB8-43F1-AB0D-DF72792C9DE5}">
      <dgm:prSet/>
      <dgm:spPr/>
      <dgm:t>
        <a:bodyPr/>
        <a:lstStyle/>
        <a:p>
          <a:endParaRPr lang="el-GR"/>
        </a:p>
      </dgm:t>
    </dgm:pt>
    <dgm:pt modelId="{3FA2744C-2475-4AF5-BC85-D14CC691FC7E}">
      <dgm:prSet/>
      <dgm:spPr/>
      <dgm:t>
        <a:bodyPr/>
        <a:lstStyle/>
        <a:p>
          <a:r>
            <a:rPr lang="el-GR" dirty="0" smtClean="0"/>
            <a:t>Διαγραφή κόμβου από τη λίστα (διαγραφή από την αρχή, το τέλος της λίστας ή ενδιάμεσα).</a:t>
          </a:r>
          <a:endParaRPr lang="el-GR" dirty="0"/>
        </a:p>
      </dgm:t>
    </dgm:pt>
    <dgm:pt modelId="{3B328987-CD9B-44B3-A8AD-D70800D0B3E0}" type="parTrans" cxnId="{60AD2A63-FCD5-4E66-B4AA-4A2AA84BC526}">
      <dgm:prSet/>
      <dgm:spPr/>
      <dgm:t>
        <a:bodyPr/>
        <a:lstStyle/>
        <a:p>
          <a:endParaRPr lang="el-GR"/>
        </a:p>
      </dgm:t>
    </dgm:pt>
    <dgm:pt modelId="{C5DEA4A1-FDDD-4F7F-8720-FF3470B2CEA9}" type="sibTrans" cxnId="{60AD2A63-FCD5-4E66-B4AA-4A2AA84BC526}">
      <dgm:prSet/>
      <dgm:spPr/>
      <dgm:t>
        <a:bodyPr/>
        <a:lstStyle/>
        <a:p>
          <a:endParaRPr lang="el-GR"/>
        </a:p>
      </dgm:t>
    </dgm:pt>
    <dgm:pt modelId="{5023276D-E539-4D2E-B7ED-CEEFE90F2B43}">
      <dgm:prSet/>
      <dgm:spPr/>
      <dgm:t>
        <a:bodyPr/>
        <a:lstStyle/>
        <a:p>
          <a:r>
            <a:rPr lang="el-GR" dirty="0" smtClean="0"/>
            <a:t>Έλεγχος για το αν η λίστα είναι κενή.</a:t>
          </a:r>
          <a:endParaRPr lang="el-GR" dirty="0"/>
        </a:p>
      </dgm:t>
    </dgm:pt>
    <dgm:pt modelId="{D5159D3E-41AF-4A72-A928-CEADF423AAC9}" type="parTrans" cxnId="{12BC79F5-FD03-4F1B-B5D3-E1B4C17470A7}">
      <dgm:prSet/>
      <dgm:spPr/>
      <dgm:t>
        <a:bodyPr/>
        <a:lstStyle/>
        <a:p>
          <a:endParaRPr lang="el-GR"/>
        </a:p>
      </dgm:t>
    </dgm:pt>
    <dgm:pt modelId="{FA567FCF-7AA0-4A94-84C8-4B18BCAE34E2}" type="sibTrans" cxnId="{12BC79F5-FD03-4F1B-B5D3-E1B4C17470A7}">
      <dgm:prSet/>
      <dgm:spPr/>
      <dgm:t>
        <a:bodyPr/>
        <a:lstStyle/>
        <a:p>
          <a:endParaRPr lang="el-GR"/>
        </a:p>
      </dgm:t>
    </dgm:pt>
    <dgm:pt modelId="{548F1542-7DD1-4DA4-8C25-98AA49EC4572}">
      <dgm:prSet/>
      <dgm:spPr/>
      <dgm:t>
        <a:bodyPr/>
        <a:lstStyle/>
        <a:p>
          <a:r>
            <a:rPr lang="el-GR" dirty="0" smtClean="0"/>
            <a:t>Αναζήτηση κόμβου για την εύρεση συγκεκριμένου στοιχείου. </a:t>
          </a:r>
          <a:endParaRPr lang="el-GR" dirty="0"/>
        </a:p>
      </dgm:t>
    </dgm:pt>
    <dgm:pt modelId="{D4920A59-2327-434F-B475-B9E7E86E8129}" type="parTrans" cxnId="{4A432251-73FE-4377-A692-F4B1195D56E0}">
      <dgm:prSet/>
      <dgm:spPr/>
      <dgm:t>
        <a:bodyPr/>
        <a:lstStyle/>
        <a:p>
          <a:endParaRPr lang="el-GR"/>
        </a:p>
      </dgm:t>
    </dgm:pt>
    <dgm:pt modelId="{E3239E3E-988B-4241-8352-394BE00ED9A4}" type="sibTrans" cxnId="{4A432251-73FE-4377-A692-F4B1195D56E0}">
      <dgm:prSet/>
      <dgm:spPr/>
      <dgm:t>
        <a:bodyPr/>
        <a:lstStyle/>
        <a:p>
          <a:endParaRPr lang="el-GR"/>
        </a:p>
      </dgm:t>
    </dgm:pt>
    <dgm:pt modelId="{E68D9648-2451-40BD-A671-5CECCE603D10}">
      <dgm:prSet/>
      <dgm:spPr/>
      <dgm:t>
        <a:bodyPr/>
        <a:lstStyle/>
        <a:p>
          <a:r>
            <a:rPr lang="el-GR" dirty="0" smtClean="0"/>
            <a:t>Διάσχιση της λίστας και προσπέλαση των στοιχείων της (π.χ. εκτύπωση των δεδομένων που περιέχονται σε όλους τους κόμβους της λίστας).</a:t>
          </a:r>
          <a:endParaRPr lang="el-GR" dirty="0"/>
        </a:p>
      </dgm:t>
    </dgm:pt>
    <dgm:pt modelId="{74803C72-6CAF-421B-B12F-FAEB9B6A3650}" type="parTrans" cxnId="{1FC9CC27-146E-476A-94F3-158DAF73C3CC}">
      <dgm:prSet/>
      <dgm:spPr/>
      <dgm:t>
        <a:bodyPr/>
        <a:lstStyle/>
        <a:p>
          <a:endParaRPr lang="el-GR"/>
        </a:p>
      </dgm:t>
    </dgm:pt>
    <dgm:pt modelId="{390195EB-D576-4B90-BC02-46D121F9D3E2}" type="sibTrans" cxnId="{1FC9CC27-146E-476A-94F3-158DAF73C3CC}">
      <dgm:prSet/>
      <dgm:spPr/>
      <dgm:t>
        <a:bodyPr/>
        <a:lstStyle/>
        <a:p>
          <a:endParaRPr lang="el-GR"/>
        </a:p>
      </dgm:t>
    </dgm:pt>
    <dgm:pt modelId="{46732DB8-AB10-4EBE-93B6-C330EF27F33A}" type="pres">
      <dgm:prSet presAssocID="{D795E93D-6273-4492-A66D-62A11CF4E253}" presName="diagram" presStyleCnt="0">
        <dgm:presLayoutVars>
          <dgm:dir/>
          <dgm:resizeHandles val="exact"/>
        </dgm:presLayoutVars>
      </dgm:prSet>
      <dgm:spPr/>
    </dgm:pt>
    <dgm:pt modelId="{DF452987-85DA-4626-9B72-194EC30B93DB}" type="pres">
      <dgm:prSet presAssocID="{CB09A71B-AFB8-473A-958D-CEAE1D84D3ED}" presName="node" presStyleLbl="node1" presStyleIdx="0" presStyleCnt="5">
        <dgm:presLayoutVars>
          <dgm:bulletEnabled val="1"/>
        </dgm:presLayoutVars>
      </dgm:prSet>
      <dgm:spPr/>
      <dgm:t>
        <a:bodyPr/>
        <a:lstStyle/>
        <a:p>
          <a:endParaRPr lang="el-GR"/>
        </a:p>
      </dgm:t>
    </dgm:pt>
    <dgm:pt modelId="{CE47B438-6714-44C8-946F-616014A5F090}" type="pres">
      <dgm:prSet presAssocID="{8BB72881-19FC-4797-844F-416412C9A3C8}" presName="sibTrans" presStyleCnt="0"/>
      <dgm:spPr/>
    </dgm:pt>
    <dgm:pt modelId="{FCFB3502-2385-489B-A344-AFAB8BEEC4C1}" type="pres">
      <dgm:prSet presAssocID="{3FA2744C-2475-4AF5-BC85-D14CC691FC7E}" presName="node" presStyleLbl="node1" presStyleIdx="1" presStyleCnt="5">
        <dgm:presLayoutVars>
          <dgm:bulletEnabled val="1"/>
        </dgm:presLayoutVars>
      </dgm:prSet>
      <dgm:spPr/>
    </dgm:pt>
    <dgm:pt modelId="{FF37F263-519D-4CCC-9238-0E6934C8C992}" type="pres">
      <dgm:prSet presAssocID="{C5DEA4A1-FDDD-4F7F-8720-FF3470B2CEA9}" presName="sibTrans" presStyleCnt="0"/>
      <dgm:spPr/>
    </dgm:pt>
    <dgm:pt modelId="{B077479E-40F8-4559-9941-5C7EE776B2A0}" type="pres">
      <dgm:prSet presAssocID="{5023276D-E539-4D2E-B7ED-CEEFE90F2B43}" presName="node" presStyleLbl="node1" presStyleIdx="2" presStyleCnt="5">
        <dgm:presLayoutVars>
          <dgm:bulletEnabled val="1"/>
        </dgm:presLayoutVars>
      </dgm:prSet>
      <dgm:spPr/>
    </dgm:pt>
    <dgm:pt modelId="{62611DCD-63CC-4622-BE48-6A1FF7437F80}" type="pres">
      <dgm:prSet presAssocID="{FA567FCF-7AA0-4A94-84C8-4B18BCAE34E2}" presName="sibTrans" presStyleCnt="0"/>
      <dgm:spPr/>
    </dgm:pt>
    <dgm:pt modelId="{9549F37C-48FF-4875-A12A-B5CAC0367538}" type="pres">
      <dgm:prSet presAssocID="{548F1542-7DD1-4DA4-8C25-98AA49EC4572}" presName="node" presStyleLbl="node1" presStyleIdx="3" presStyleCnt="5">
        <dgm:presLayoutVars>
          <dgm:bulletEnabled val="1"/>
        </dgm:presLayoutVars>
      </dgm:prSet>
      <dgm:spPr/>
    </dgm:pt>
    <dgm:pt modelId="{8A5473CF-AC54-46E1-887F-7DAA29190CD9}" type="pres">
      <dgm:prSet presAssocID="{E3239E3E-988B-4241-8352-394BE00ED9A4}" presName="sibTrans" presStyleCnt="0"/>
      <dgm:spPr/>
    </dgm:pt>
    <dgm:pt modelId="{89518C8A-F910-4A93-9E91-89E49AD09AB1}" type="pres">
      <dgm:prSet presAssocID="{E68D9648-2451-40BD-A671-5CECCE603D10}" presName="node" presStyleLbl="node1" presStyleIdx="4" presStyleCnt="5">
        <dgm:presLayoutVars>
          <dgm:bulletEnabled val="1"/>
        </dgm:presLayoutVars>
      </dgm:prSet>
      <dgm:spPr/>
    </dgm:pt>
  </dgm:ptLst>
  <dgm:cxnLst>
    <dgm:cxn modelId="{96A0E094-4AB1-4220-BAE6-C192EA8F85C6}" type="presOf" srcId="{548F1542-7DD1-4DA4-8C25-98AA49EC4572}" destId="{9549F37C-48FF-4875-A12A-B5CAC0367538}" srcOrd="0" destOrd="0" presId="urn:microsoft.com/office/officeart/2005/8/layout/default"/>
    <dgm:cxn modelId="{37B10C3A-3120-446A-8BD1-18F059D3014A}" type="presOf" srcId="{CB09A71B-AFB8-473A-958D-CEAE1D84D3ED}" destId="{DF452987-85DA-4626-9B72-194EC30B93DB}" srcOrd="0" destOrd="0" presId="urn:microsoft.com/office/officeart/2005/8/layout/default"/>
    <dgm:cxn modelId="{93D2776D-DAB8-43F1-AB0D-DF72792C9DE5}" srcId="{D795E93D-6273-4492-A66D-62A11CF4E253}" destId="{CB09A71B-AFB8-473A-958D-CEAE1D84D3ED}" srcOrd="0" destOrd="0" parTransId="{04C074F3-54AD-4B4A-ACF2-6F5955ED32FB}" sibTransId="{8BB72881-19FC-4797-844F-416412C9A3C8}"/>
    <dgm:cxn modelId="{12BC79F5-FD03-4F1B-B5D3-E1B4C17470A7}" srcId="{D795E93D-6273-4492-A66D-62A11CF4E253}" destId="{5023276D-E539-4D2E-B7ED-CEEFE90F2B43}" srcOrd="2" destOrd="0" parTransId="{D5159D3E-41AF-4A72-A928-CEADF423AAC9}" sibTransId="{FA567FCF-7AA0-4A94-84C8-4B18BCAE34E2}"/>
    <dgm:cxn modelId="{1FC9CC27-146E-476A-94F3-158DAF73C3CC}" srcId="{D795E93D-6273-4492-A66D-62A11CF4E253}" destId="{E68D9648-2451-40BD-A671-5CECCE603D10}" srcOrd="4" destOrd="0" parTransId="{74803C72-6CAF-421B-B12F-FAEB9B6A3650}" sibTransId="{390195EB-D576-4B90-BC02-46D121F9D3E2}"/>
    <dgm:cxn modelId="{60AD2A63-FCD5-4E66-B4AA-4A2AA84BC526}" srcId="{D795E93D-6273-4492-A66D-62A11CF4E253}" destId="{3FA2744C-2475-4AF5-BC85-D14CC691FC7E}" srcOrd="1" destOrd="0" parTransId="{3B328987-CD9B-44B3-A8AD-D70800D0B3E0}" sibTransId="{C5DEA4A1-FDDD-4F7F-8720-FF3470B2CEA9}"/>
    <dgm:cxn modelId="{A7C63271-4A59-4A65-AF96-B1FA989258C5}" type="presOf" srcId="{E68D9648-2451-40BD-A671-5CECCE603D10}" destId="{89518C8A-F910-4A93-9E91-89E49AD09AB1}" srcOrd="0" destOrd="0" presId="urn:microsoft.com/office/officeart/2005/8/layout/default"/>
    <dgm:cxn modelId="{4A432251-73FE-4377-A692-F4B1195D56E0}" srcId="{D795E93D-6273-4492-A66D-62A11CF4E253}" destId="{548F1542-7DD1-4DA4-8C25-98AA49EC4572}" srcOrd="3" destOrd="0" parTransId="{D4920A59-2327-434F-B475-B9E7E86E8129}" sibTransId="{E3239E3E-988B-4241-8352-394BE00ED9A4}"/>
    <dgm:cxn modelId="{D2B210B4-AFCC-43D7-8413-EC2B6EEDCA6F}" type="presOf" srcId="{5023276D-E539-4D2E-B7ED-CEEFE90F2B43}" destId="{B077479E-40F8-4559-9941-5C7EE776B2A0}" srcOrd="0" destOrd="0" presId="urn:microsoft.com/office/officeart/2005/8/layout/default"/>
    <dgm:cxn modelId="{448E2B67-2FEB-49CE-95DF-DB045C499CCD}" type="presOf" srcId="{3FA2744C-2475-4AF5-BC85-D14CC691FC7E}" destId="{FCFB3502-2385-489B-A344-AFAB8BEEC4C1}" srcOrd="0" destOrd="0" presId="urn:microsoft.com/office/officeart/2005/8/layout/default"/>
    <dgm:cxn modelId="{B1A2712F-4F4E-423C-A985-AA7C6CFE6D59}" type="presOf" srcId="{D795E93D-6273-4492-A66D-62A11CF4E253}" destId="{46732DB8-AB10-4EBE-93B6-C330EF27F33A}" srcOrd="0" destOrd="0" presId="urn:microsoft.com/office/officeart/2005/8/layout/default"/>
    <dgm:cxn modelId="{2C4E470C-2459-44AB-843C-5E16F80D2535}" type="presParOf" srcId="{46732DB8-AB10-4EBE-93B6-C330EF27F33A}" destId="{DF452987-85DA-4626-9B72-194EC30B93DB}" srcOrd="0" destOrd="0" presId="urn:microsoft.com/office/officeart/2005/8/layout/default"/>
    <dgm:cxn modelId="{5DC66BBA-4B56-4CAC-A936-142965F341BF}" type="presParOf" srcId="{46732DB8-AB10-4EBE-93B6-C330EF27F33A}" destId="{CE47B438-6714-44C8-946F-616014A5F090}" srcOrd="1" destOrd="0" presId="urn:microsoft.com/office/officeart/2005/8/layout/default"/>
    <dgm:cxn modelId="{A7E740F1-F785-4B33-8ACA-00C67F7EA9E2}" type="presParOf" srcId="{46732DB8-AB10-4EBE-93B6-C330EF27F33A}" destId="{FCFB3502-2385-489B-A344-AFAB8BEEC4C1}" srcOrd="2" destOrd="0" presId="urn:microsoft.com/office/officeart/2005/8/layout/default"/>
    <dgm:cxn modelId="{E3B1B659-8B38-4A2B-A7FB-0877BEF8A89B}" type="presParOf" srcId="{46732DB8-AB10-4EBE-93B6-C330EF27F33A}" destId="{FF37F263-519D-4CCC-9238-0E6934C8C992}" srcOrd="3" destOrd="0" presId="urn:microsoft.com/office/officeart/2005/8/layout/default"/>
    <dgm:cxn modelId="{36506FF9-FB31-43AC-B75D-FF0937CB94DC}" type="presParOf" srcId="{46732DB8-AB10-4EBE-93B6-C330EF27F33A}" destId="{B077479E-40F8-4559-9941-5C7EE776B2A0}" srcOrd="4" destOrd="0" presId="urn:microsoft.com/office/officeart/2005/8/layout/default"/>
    <dgm:cxn modelId="{6EE70C6A-74A9-4058-83B1-79A166380B13}" type="presParOf" srcId="{46732DB8-AB10-4EBE-93B6-C330EF27F33A}" destId="{62611DCD-63CC-4622-BE48-6A1FF7437F80}" srcOrd="5" destOrd="0" presId="urn:microsoft.com/office/officeart/2005/8/layout/default"/>
    <dgm:cxn modelId="{6821761D-E36C-4E4B-8010-B369B4056701}" type="presParOf" srcId="{46732DB8-AB10-4EBE-93B6-C330EF27F33A}" destId="{9549F37C-48FF-4875-A12A-B5CAC0367538}" srcOrd="6" destOrd="0" presId="urn:microsoft.com/office/officeart/2005/8/layout/default"/>
    <dgm:cxn modelId="{FC1161E5-872C-4384-8A8D-F900E3F43D01}" type="presParOf" srcId="{46732DB8-AB10-4EBE-93B6-C330EF27F33A}" destId="{8A5473CF-AC54-46E1-887F-7DAA29190CD9}" srcOrd="7" destOrd="0" presId="urn:microsoft.com/office/officeart/2005/8/layout/default"/>
    <dgm:cxn modelId="{A9E1D73F-9E32-414C-9A0B-6B90F326551D}" type="presParOf" srcId="{46732DB8-AB10-4EBE-93B6-C330EF27F33A}" destId="{89518C8A-F910-4A93-9E91-89E49AD09AB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F3FFA9-135E-41E0-BD83-8A538F1C26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2AB117AB-4177-4CBD-BF11-EB48A4F1FFB5}">
      <dgm:prSet phldrT="[Κείμενο]" custT="1"/>
      <dgm:spPr/>
      <dgm:t>
        <a:bodyPr/>
        <a:lstStyle/>
        <a:p>
          <a:r>
            <a:rPr lang="el-GR" sz="2000" dirty="0" smtClean="0"/>
            <a:t>Καθημερινότητα</a:t>
          </a:r>
          <a:endParaRPr lang="el-GR" sz="2000" dirty="0"/>
        </a:p>
      </dgm:t>
    </dgm:pt>
    <dgm:pt modelId="{280E7592-BF95-452F-8BEE-1929267D1062}" type="parTrans" cxnId="{818AFD58-C591-47DB-8141-940867879CA2}">
      <dgm:prSet/>
      <dgm:spPr/>
      <dgm:t>
        <a:bodyPr/>
        <a:lstStyle/>
        <a:p>
          <a:endParaRPr lang="el-GR"/>
        </a:p>
      </dgm:t>
    </dgm:pt>
    <dgm:pt modelId="{9137CE8B-19C0-47FB-8561-2A227BAF78C8}" type="sibTrans" cxnId="{818AFD58-C591-47DB-8141-940867879CA2}">
      <dgm:prSet/>
      <dgm:spPr/>
      <dgm:t>
        <a:bodyPr/>
        <a:lstStyle/>
        <a:p>
          <a:endParaRPr lang="el-GR"/>
        </a:p>
      </dgm:t>
    </dgm:pt>
    <dgm:pt modelId="{E20CB637-406E-43B8-8573-CACE7311CD3C}">
      <dgm:prSet phldrT="[Κείμενο]" custT="1"/>
      <dgm:spPr/>
      <dgm:t>
        <a:bodyPr/>
        <a:lstStyle/>
        <a:p>
          <a:r>
            <a:rPr lang="el-GR" sz="2000" dirty="0" smtClean="0"/>
            <a:t>Μη γραμμική δομή στην φύση</a:t>
          </a:r>
          <a:r>
            <a:rPr lang="en-US" sz="2000" dirty="0" smtClean="0"/>
            <a:t>;</a:t>
          </a:r>
          <a:endParaRPr lang="el-GR" sz="2000" dirty="0"/>
        </a:p>
      </dgm:t>
    </dgm:pt>
    <dgm:pt modelId="{A3F42075-6B26-46F2-BACE-361311370962}" type="parTrans" cxnId="{282F0C36-03FD-4F72-ADD6-399624F3FDDC}">
      <dgm:prSet/>
      <dgm:spPr/>
      <dgm:t>
        <a:bodyPr/>
        <a:lstStyle/>
        <a:p>
          <a:endParaRPr lang="el-GR"/>
        </a:p>
      </dgm:t>
    </dgm:pt>
    <dgm:pt modelId="{03575DE5-CFA3-4D02-911B-C3C133C5EDA7}" type="sibTrans" cxnId="{282F0C36-03FD-4F72-ADD6-399624F3FDDC}">
      <dgm:prSet/>
      <dgm:spPr/>
      <dgm:t>
        <a:bodyPr/>
        <a:lstStyle/>
        <a:p>
          <a:endParaRPr lang="el-GR"/>
        </a:p>
      </dgm:t>
    </dgm:pt>
    <dgm:pt modelId="{BF3D7308-D9DF-4614-AB8F-9BB479F599BA}">
      <dgm:prSet phldrT="[Κείμενο]" custT="1"/>
      <dgm:spPr/>
      <dgm:t>
        <a:bodyPr/>
        <a:lstStyle/>
        <a:p>
          <a:r>
            <a:rPr lang="el-GR" sz="2000" dirty="0" smtClean="0"/>
            <a:t>Αναγκαιότητα</a:t>
          </a:r>
          <a:endParaRPr lang="el-GR" sz="2000" dirty="0"/>
        </a:p>
      </dgm:t>
    </dgm:pt>
    <dgm:pt modelId="{C37DC7E2-59FB-4275-9E09-AD7D28D06221}" type="parTrans" cxnId="{39290E89-B5D6-4B7C-9B9A-7A9A255C311C}">
      <dgm:prSet/>
      <dgm:spPr/>
      <dgm:t>
        <a:bodyPr/>
        <a:lstStyle/>
        <a:p>
          <a:endParaRPr lang="el-GR"/>
        </a:p>
      </dgm:t>
    </dgm:pt>
    <dgm:pt modelId="{1ECDDA09-85F6-4FC6-A59E-593E73409DE8}" type="sibTrans" cxnId="{39290E89-B5D6-4B7C-9B9A-7A9A255C311C}">
      <dgm:prSet/>
      <dgm:spPr/>
      <dgm:t>
        <a:bodyPr/>
        <a:lstStyle/>
        <a:p>
          <a:endParaRPr lang="el-GR"/>
        </a:p>
      </dgm:t>
    </dgm:pt>
    <dgm:pt modelId="{D2FAD44A-F568-4310-8048-71B62AD6F8F6}">
      <dgm:prSet custT="1"/>
      <dgm:spPr/>
      <dgm:t>
        <a:bodyPr/>
        <a:lstStyle/>
        <a:p>
          <a:r>
            <a:rPr lang="el-GR" sz="2000" dirty="0" smtClean="0"/>
            <a:t>Δυναμικότητα των δένδρων.</a:t>
          </a:r>
          <a:endParaRPr lang="el-GR" sz="2000" dirty="0"/>
        </a:p>
      </dgm:t>
    </dgm:pt>
    <dgm:pt modelId="{EF3E3C41-E120-4BBC-9844-C997D512E8B9}" type="parTrans" cxnId="{B3F3009A-4698-44D1-B57D-EC4149E08130}">
      <dgm:prSet/>
      <dgm:spPr/>
      <dgm:t>
        <a:bodyPr/>
        <a:lstStyle/>
        <a:p>
          <a:endParaRPr lang="el-GR"/>
        </a:p>
      </dgm:t>
    </dgm:pt>
    <dgm:pt modelId="{72B51F5F-D1DB-49FE-A341-0884B1D385B3}" type="sibTrans" cxnId="{B3F3009A-4698-44D1-B57D-EC4149E08130}">
      <dgm:prSet/>
      <dgm:spPr/>
      <dgm:t>
        <a:bodyPr/>
        <a:lstStyle/>
        <a:p>
          <a:endParaRPr lang="el-GR"/>
        </a:p>
      </dgm:t>
    </dgm:pt>
    <dgm:pt modelId="{9767C9A1-4395-4EB3-AA9A-89C8C7206BA9}">
      <dgm:prSet phldrT="[Κείμενο]" custT="1"/>
      <dgm:spPr/>
      <dgm:t>
        <a:bodyPr/>
        <a:lstStyle/>
        <a:p>
          <a:r>
            <a:rPr lang="el-GR" sz="2000" dirty="0" smtClean="0"/>
            <a:t>Εφαρμογές</a:t>
          </a:r>
          <a:endParaRPr lang="el-GR" sz="2000" dirty="0"/>
        </a:p>
      </dgm:t>
    </dgm:pt>
    <dgm:pt modelId="{E0A6DEB1-EC04-4AB5-B8B6-F840FA6A8D4E}" type="parTrans" cxnId="{1B036C3B-8BC3-4CDB-8539-603AA14DFDFA}">
      <dgm:prSet/>
      <dgm:spPr/>
      <dgm:t>
        <a:bodyPr/>
        <a:lstStyle/>
        <a:p>
          <a:endParaRPr lang="el-GR"/>
        </a:p>
      </dgm:t>
    </dgm:pt>
    <dgm:pt modelId="{E1F14442-C7AC-44F1-AE1C-96EFD9D68056}" type="sibTrans" cxnId="{1B036C3B-8BC3-4CDB-8539-603AA14DFDFA}">
      <dgm:prSet/>
      <dgm:spPr/>
      <dgm:t>
        <a:bodyPr/>
        <a:lstStyle/>
        <a:p>
          <a:endParaRPr lang="el-GR"/>
        </a:p>
      </dgm:t>
    </dgm:pt>
    <dgm:pt modelId="{C555C179-B333-4D40-8DCB-9C073A3A9EA5}">
      <dgm:prSet phldrT="[Κείμενο]" custT="1"/>
      <dgm:spPr/>
      <dgm:t>
        <a:bodyPr/>
        <a:lstStyle/>
        <a:p>
          <a:r>
            <a:rPr lang="el-GR" sz="2000" dirty="0" smtClean="0"/>
            <a:t>Πληροφορική</a:t>
          </a:r>
          <a:r>
            <a:rPr lang="en-US" sz="2000" dirty="0" smtClean="0"/>
            <a:t>: </a:t>
          </a:r>
          <a:r>
            <a:rPr lang="el-GR" sz="2000" dirty="0" smtClean="0"/>
            <a:t>λειτουργικά συστήματα, γραφικά, συστήματα βάσεων δεδομένων, παιχνίδια, τεχνητή νοημοσύνη, δικτύωση υπολογιστών</a:t>
          </a:r>
          <a:endParaRPr lang="el-GR" sz="2000" dirty="0"/>
        </a:p>
      </dgm:t>
    </dgm:pt>
    <dgm:pt modelId="{3E4CE513-04BE-4083-8E17-DC5029E46CCD}" type="parTrans" cxnId="{AA5AF4FA-B766-4407-81E4-4F4143E00210}">
      <dgm:prSet/>
      <dgm:spPr/>
      <dgm:t>
        <a:bodyPr/>
        <a:lstStyle/>
        <a:p>
          <a:endParaRPr lang="el-GR"/>
        </a:p>
      </dgm:t>
    </dgm:pt>
    <dgm:pt modelId="{579A17DF-9EA4-4CF1-B322-AC8FBACF680F}" type="sibTrans" cxnId="{AA5AF4FA-B766-4407-81E4-4F4143E00210}">
      <dgm:prSet/>
      <dgm:spPr/>
      <dgm:t>
        <a:bodyPr/>
        <a:lstStyle/>
        <a:p>
          <a:endParaRPr lang="el-GR"/>
        </a:p>
      </dgm:t>
    </dgm:pt>
    <dgm:pt modelId="{93258C6F-37F7-43C3-830C-43DBABAC7293}">
      <dgm:prSet phldrT="[Κείμενο]" custT="1"/>
      <dgm:spPr/>
      <dgm:t>
        <a:bodyPr/>
        <a:lstStyle/>
        <a:p>
          <a:r>
            <a:rPr lang="el-GR" sz="2000" dirty="0" smtClean="0"/>
            <a:t>Οικογενειακά δένδρα</a:t>
          </a:r>
          <a:endParaRPr lang="el-GR" sz="2000" dirty="0"/>
        </a:p>
      </dgm:t>
    </dgm:pt>
    <dgm:pt modelId="{AA846A67-A23D-4D29-8032-6BB73C39D472}" type="parTrans" cxnId="{D6B51FA9-62D4-4C9C-8DE8-A5B1D49DFA7A}">
      <dgm:prSet/>
      <dgm:spPr/>
      <dgm:t>
        <a:bodyPr/>
        <a:lstStyle/>
        <a:p>
          <a:endParaRPr lang="el-GR"/>
        </a:p>
      </dgm:t>
    </dgm:pt>
    <dgm:pt modelId="{69652B10-320F-4B9F-84A7-83CA7DA41E82}" type="sibTrans" cxnId="{D6B51FA9-62D4-4C9C-8DE8-A5B1D49DFA7A}">
      <dgm:prSet/>
      <dgm:spPr/>
      <dgm:t>
        <a:bodyPr/>
        <a:lstStyle/>
        <a:p>
          <a:endParaRPr lang="el-GR"/>
        </a:p>
      </dgm:t>
    </dgm:pt>
    <dgm:pt modelId="{FDFA259D-874B-411B-A904-48EC64604842}">
      <dgm:prSet custT="1"/>
      <dgm:spPr/>
      <dgm:t>
        <a:bodyPr/>
        <a:lstStyle/>
        <a:p>
          <a:r>
            <a:rPr lang="el-GR" sz="2000" dirty="0" smtClean="0"/>
            <a:t>Η δομή των δένδρων μεταφέρει πληροφορίες. </a:t>
          </a:r>
          <a:endParaRPr lang="el-GR" sz="2000" dirty="0"/>
        </a:p>
      </dgm:t>
    </dgm:pt>
    <dgm:pt modelId="{1845140E-FDED-4629-A8C1-F2F82EFE6282}" type="parTrans" cxnId="{192BF1F5-BBA2-47A4-9387-48F111049FAD}">
      <dgm:prSet/>
      <dgm:spPr/>
      <dgm:t>
        <a:bodyPr/>
        <a:lstStyle/>
        <a:p>
          <a:endParaRPr lang="el-GR"/>
        </a:p>
      </dgm:t>
    </dgm:pt>
    <dgm:pt modelId="{7E3F1E6D-2AAC-4D92-96B3-7414F2803BDA}" type="sibTrans" cxnId="{192BF1F5-BBA2-47A4-9387-48F111049FAD}">
      <dgm:prSet/>
      <dgm:spPr/>
      <dgm:t>
        <a:bodyPr/>
        <a:lstStyle/>
        <a:p>
          <a:endParaRPr lang="el-GR"/>
        </a:p>
      </dgm:t>
    </dgm:pt>
    <dgm:pt modelId="{91E53042-F3F6-411E-9B24-22E01123EBF8}" type="pres">
      <dgm:prSet presAssocID="{6EF3FFA9-135E-41E0-BD83-8A538F1C265C}" presName="Name0" presStyleCnt="0">
        <dgm:presLayoutVars>
          <dgm:dir/>
          <dgm:animLvl val="lvl"/>
          <dgm:resizeHandles/>
        </dgm:presLayoutVars>
      </dgm:prSet>
      <dgm:spPr/>
    </dgm:pt>
    <dgm:pt modelId="{012B3B2C-34EF-48F5-9B5E-75E1939FC4B2}" type="pres">
      <dgm:prSet presAssocID="{2AB117AB-4177-4CBD-BF11-EB48A4F1FFB5}" presName="linNode" presStyleCnt="0"/>
      <dgm:spPr/>
    </dgm:pt>
    <dgm:pt modelId="{248BEF2D-6286-4CE7-A5E9-A98B3B2E90E3}" type="pres">
      <dgm:prSet presAssocID="{2AB117AB-4177-4CBD-BF11-EB48A4F1FFB5}" presName="parentShp" presStyleLbl="node1" presStyleIdx="0" presStyleCnt="3" custScaleX="59559" custLinFactNeighborX="2685" custLinFactNeighborY="3398">
        <dgm:presLayoutVars>
          <dgm:bulletEnabled val="1"/>
        </dgm:presLayoutVars>
      </dgm:prSet>
      <dgm:spPr/>
    </dgm:pt>
    <dgm:pt modelId="{197D0C57-74FD-4498-B07A-7280F691CC76}" type="pres">
      <dgm:prSet presAssocID="{2AB117AB-4177-4CBD-BF11-EB48A4F1FFB5}" presName="childShp" presStyleLbl="bgAccFollowNode1" presStyleIdx="0" presStyleCnt="3" custScaleX="115234">
        <dgm:presLayoutVars>
          <dgm:bulletEnabled val="1"/>
        </dgm:presLayoutVars>
      </dgm:prSet>
      <dgm:spPr/>
      <dgm:t>
        <a:bodyPr/>
        <a:lstStyle/>
        <a:p>
          <a:endParaRPr lang="el-GR"/>
        </a:p>
      </dgm:t>
    </dgm:pt>
    <dgm:pt modelId="{418458B4-3C57-4929-B110-ACE9D3A2C8BF}" type="pres">
      <dgm:prSet presAssocID="{9137CE8B-19C0-47FB-8561-2A227BAF78C8}" presName="spacing" presStyleCnt="0"/>
      <dgm:spPr/>
    </dgm:pt>
    <dgm:pt modelId="{27BCFB78-4F55-4CF6-B1AE-7C017E324B1A}" type="pres">
      <dgm:prSet presAssocID="{9767C9A1-4395-4EB3-AA9A-89C8C7206BA9}" presName="linNode" presStyleCnt="0"/>
      <dgm:spPr/>
    </dgm:pt>
    <dgm:pt modelId="{87BDD8CA-3A7F-45A7-BE6B-8A82E3063B21}" type="pres">
      <dgm:prSet presAssocID="{9767C9A1-4395-4EB3-AA9A-89C8C7206BA9}" presName="parentShp" presStyleLbl="node1" presStyleIdx="1" presStyleCnt="3" custScaleX="59559" custLinFactNeighborX="2685" custLinFactNeighborY="3398">
        <dgm:presLayoutVars>
          <dgm:bulletEnabled val="1"/>
        </dgm:presLayoutVars>
      </dgm:prSet>
      <dgm:spPr/>
    </dgm:pt>
    <dgm:pt modelId="{E90C6E71-C220-49A0-B20F-413C5EF5D7E5}" type="pres">
      <dgm:prSet presAssocID="{9767C9A1-4395-4EB3-AA9A-89C8C7206BA9}" presName="childShp" presStyleLbl="bgAccFollowNode1" presStyleIdx="1" presStyleCnt="3" custScaleX="115234">
        <dgm:presLayoutVars>
          <dgm:bulletEnabled val="1"/>
        </dgm:presLayoutVars>
      </dgm:prSet>
      <dgm:spPr/>
    </dgm:pt>
    <dgm:pt modelId="{8BC5C2B5-064D-4C75-98DC-22604AA88E1A}" type="pres">
      <dgm:prSet presAssocID="{E1F14442-C7AC-44F1-AE1C-96EFD9D68056}" presName="spacing" presStyleCnt="0"/>
      <dgm:spPr/>
    </dgm:pt>
    <dgm:pt modelId="{61D8FA32-F64F-4721-98FA-509A51B82649}" type="pres">
      <dgm:prSet presAssocID="{BF3D7308-D9DF-4614-AB8F-9BB479F599BA}" presName="linNode" presStyleCnt="0"/>
      <dgm:spPr/>
    </dgm:pt>
    <dgm:pt modelId="{98E5214C-68F6-4783-AD90-7C17D56463AC}" type="pres">
      <dgm:prSet presAssocID="{BF3D7308-D9DF-4614-AB8F-9BB479F599BA}" presName="parentShp" presStyleLbl="node1" presStyleIdx="2" presStyleCnt="3" custScaleX="59559" custLinFactNeighborX="2657" custLinFactNeighborY="0">
        <dgm:presLayoutVars>
          <dgm:bulletEnabled val="1"/>
        </dgm:presLayoutVars>
      </dgm:prSet>
      <dgm:spPr/>
      <dgm:t>
        <a:bodyPr/>
        <a:lstStyle/>
        <a:p>
          <a:endParaRPr lang="el-GR"/>
        </a:p>
      </dgm:t>
    </dgm:pt>
    <dgm:pt modelId="{91915E08-0036-491D-97B5-BCF403EDA313}" type="pres">
      <dgm:prSet presAssocID="{BF3D7308-D9DF-4614-AB8F-9BB479F599BA}" presName="childShp" presStyleLbl="bgAccFollowNode1" presStyleIdx="2" presStyleCnt="3" custScaleX="115234">
        <dgm:presLayoutVars>
          <dgm:bulletEnabled val="1"/>
        </dgm:presLayoutVars>
      </dgm:prSet>
      <dgm:spPr/>
      <dgm:t>
        <a:bodyPr/>
        <a:lstStyle/>
        <a:p>
          <a:endParaRPr lang="el-GR"/>
        </a:p>
      </dgm:t>
    </dgm:pt>
  </dgm:ptLst>
  <dgm:cxnLst>
    <dgm:cxn modelId="{D00DD20C-FAB7-4FF1-8E27-127F0BB519E2}" type="presOf" srcId="{E20CB637-406E-43B8-8573-CACE7311CD3C}" destId="{197D0C57-74FD-4498-B07A-7280F691CC76}" srcOrd="0" destOrd="0" presId="urn:microsoft.com/office/officeart/2005/8/layout/vList6"/>
    <dgm:cxn modelId="{200546C4-2DB3-4EA4-9878-EF1407D4F2D2}" type="presOf" srcId="{FDFA259D-874B-411B-A904-48EC64604842}" destId="{91915E08-0036-491D-97B5-BCF403EDA313}" srcOrd="0" destOrd="1" presId="urn:microsoft.com/office/officeart/2005/8/layout/vList6"/>
    <dgm:cxn modelId="{4FA75237-E2A1-431E-AE2C-69A9690310D2}" type="presOf" srcId="{C555C179-B333-4D40-8DCB-9C073A3A9EA5}" destId="{E90C6E71-C220-49A0-B20F-413C5EF5D7E5}" srcOrd="0" destOrd="0" presId="urn:microsoft.com/office/officeart/2005/8/layout/vList6"/>
    <dgm:cxn modelId="{ADEA3387-7D74-4DD6-A2BD-CA87950C0D84}" type="presOf" srcId="{BF3D7308-D9DF-4614-AB8F-9BB479F599BA}" destId="{98E5214C-68F6-4783-AD90-7C17D56463AC}" srcOrd="0" destOrd="0" presId="urn:microsoft.com/office/officeart/2005/8/layout/vList6"/>
    <dgm:cxn modelId="{818AFD58-C591-47DB-8141-940867879CA2}" srcId="{6EF3FFA9-135E-41E0-BD83-8A538F1C265C}" destId="{2AB117AB-4177-4CBD-BF11-EB48A4F1FFB5}" srcOrd="0" destOrd="0" parTransId="{280E7592-BF95-452F-8BEE-1929267D1062}" sibTransId="{9137CE8B-19C0-47FB-8561-2A227BAF78C8}"/>
    <dgm:cxn modelId="{192BF1F5-BBA2-47A4-9387-48F111049FAD}" srcId="{BF3D7308-D9DF-4614-AB8F-9BB479F599BA}" destId="{FDFA259D-874B-411B-A904-48EC64604842}" srcOrd="1" destOrd="0" parTransId="{1845140E-FDED-4629-A8C1-F2F82EFE6282}" sibTransId="{7E3F1E6D-2AAC-4D92-96B3-7414F2803BDA}"/>
    <dgm:cxn modelId="{282F0C36-03FD-4F72-ADD6-399624F3FDDC}" srcId="{2AB117AB-4177-4CBD-BF11-EB48A4F1FFB5}" destId="{E20CB637-406E-43B8-8573-CACE7311CD3C}" srcOrd="0" destOrd="0" parTransId="{A3F42075-6B26-46F2-BACE-361311370962}" sibTransId="{03575DE5-CFA3-4D02-911B-C3C133C5EDA7}"/>
    <dgm:cxn modelId="{99FF8599-3C9C-4D87-AC1A-A66DA73A571B}" type="presOf" srcId="{D2FAD44A-F568-4310-8048-71B62AD6F8F6}" destId="{91915E08-0036-491D-97B5-BCF403EDA313}" srcOrd="0" destOrd="0" presId="urn:microsoft.com/office/officeart/2005/8/layout/vList6"/>
    <dgm:cxn modelId="{D6B51FA9-62D4-4C9C-8DE8-A5B1D49DFA7A}" srcId="{2AB117AB-4177-4CBD-BF11-EB48A4F1FFB5}" destId="{93258C6F-37F7-43C3-830C-43DBABAC7293}" srcOrd="1" destOrd="0" parTransId="{AA846A67-A23D-4D29-8032-6BB73C39D472}" sibTransId="{69652B10-320F-4B9F-84A7-83CA7DA41E82}"/>
    <dgm:cxn modelId="{AA5AF4FA-B766-4407-81E4-4F4143E00210}" srcId="{9767C9A1-4395-4EB3-AA9A-89C8C7206BA9}" destId="{C555C179-B333-4D40-8DCB-9C073A3A9EA5}" srcOrd="0" destOrd="0" parTransId="{3E4CE513-04BE-4083-8E17-DC5029E46CCD}" sibTransId="{579A17DF-9EA4-4CF1-B322-AC8FBACF680F}"/>
    <dgm:cxn modelId="{1B036C3B-8BC3-4CDB-8539-603AA14DFDFA}" srcId="{6EF3FFA9-135E-41E0-BD83-8A538F1C265C}" destId="{9767C9A1-4395-4EB3-AA9A-89C8C7206BA9}" srcOrd="1" destOrd="0" parTransId="{E0A6DEB1-EC04-4AB5-B8B6-F840FA6A8D4E}" sibTransId="{E1F14442-C7AC-44F1-AE1C-96EFD9D68056}"/>
    <dgm:cxn modelId="{0086821C-1180-4842-B1BE-2C4F8629186C}" type="presOf" srcId="{2AB117AB-4177-4CBD-BF11-EB48A4F1FFB5}" destId="{248BEF2D-6286-4CE7-A5E9-A98B3B2E90E3}" srcOrd="0" destOrd="0" presId="urn:microsoft.com/office/officeart/2005/8/layout/vList6"/>
    <dgm:cxn modelId="{1A4218E9-7719-41F5-9DA3-31ED5FEF96D5}" type="presOf" srcId="{6EF3FFA9-135E-41E0-BD83-8A538F1C265C}" destId="{91E53042-F3F6-411E-9B24-22E01123EBF8}" srcOrd="0" destOrd="0" presId="urn:microsoft.com/office/officeart/2005/8/layout/vList6"/>
    <dgm:cxn modelId="{5E64DB25-269D-48CB-BDA3-70AE0C34AC4D}" type="presOf" srcId="{93258C6F-37F7-43C3-830C-43DBABAC7293}" destId="{197D0C57-74FD-4498-B07A-7280F691CC76}" srcOrd="0" destOrd="1" presId="urn:microsoft.com/office/officeart/2005/8/layout/vList6"/>
    <dgm:cxn modelId="{39290E89-B5D6-4B7C-9B9A-7A9A255C311C}" srcId="{6EF3FFA9-135E-41E0-BD83-8A538F1C265C}" destId="{BF3D7308-D9DF-4614-AB8F-9BB479F599BA}" srcOrd="2" destOrd="0" parTransId="{C37DC7E2-59FB-4275-9E09-AD7D28D06221}" sibTransId="{1ECDDA09-85F6-4FC6-A59E-593E73409DE8}"/>
    <dgm:cxn modelId="{78D8A164-BAA0-46C3-A17C-98E10577E1E0}" type="presOf" srcId="{9767C9A1-4395-4EB3-AA9A-89C8C7206BA9}" destId="{87BDD8CA-3A7F-45A7-BE6B-8A82E3063B21}" srcOrd="0" destOrd="0" presId="urn:microsoft.com/office/officeart/2005/8/layout/vList6"/>
    <dgm:cxn modelId="{B3F3009A-4698-44D1-B57D-EC4149E08130}" srcId="{BF3D7308-D9DF-4614-AB8F-9BB479F599BA}" destId="{D2FAD44A-F568-4310-8048-71B62AD6F8F6}" srcOrd="0" destOrd="0" parTransId="{EF3E3C41-E120-4BBC-9844-C997D512E8B9}" sibTransId="{72B51F5F-D1DB-49FE-A341-0884B1D385B3}"/>
    <dgm:cxn modelId="{982C15B2-2172-4740-A915-A0439EB0C8AF}" type="presParOf" srcId="{91E53042-F3F6-411E-9B24-22E01123EBF8}" destId="{012B3B2C-34EF-48F5-9B5E-75E1939FC4B2}" srcOrd="0" destOrd="0" presId="urn:microsoft.com/office/officeart/2005/8/layout/vList6"/>
    <dgm:cxn modelId="{B40C8D42-E06A-4AE2-8D49-B9E8D27CDF9F}" type="presParOf" srcId="{012B3B2C-34EF-48F5-9B5E-75E1939FC4B2}" destId="{248BEF2D-6286-4CE7-A5E9-A98B3B2E90E3}" srcOrd="0" destOrd="0" presId="urn:microsoft.com/office/officeart/2005/8/layout/vList6"/>
    <dgm:cxn modelId="{53E3F1B3-5F52-4787-A098-A984CEBAA4AD}" type="presParOf" srcId="{012B3B2C-34EF-48F5-9B5E-75E1939FC4B2}" destId="{197D0C57-74FD-4498-B07A-7280F691CC76}" srcOrd="1" destOrd="0" presId="urn:microsoft.com/office/officeart/2005/8/layout/vList6"/>
    <dgm:cxn modelId="{9956C98E-77BE-4F2C-A86A-9DADAE346168}" type="presParOf" srcId="{91E53042-F3F6-411E-9B24-22E01123EBF8}" destId="{418458B4-3C57-4929-B110-ACE9D3A2C8BF}" srcOrd="1" destOrd="0" presId="urn:microsoft.com/office/officeart/2005/8/layout/vList6"/>
    <dgm:cxn modelId="{4F05E8CC-4D86-4791-BDB6-40677A979FFA}" type="presParOf" srcId="{91E53042-F3F6-411E-9B24-22E01123EBF8}" destId="{27BCFB78-4F55-4CF6-B1AE-7C017E324B1A}" srcOrd="2" destOrd="0" presId="urn:microsoft.com/office/officeart/2005/8/layout/vList6"/>
    <dgm:cxn modelId="{638D35EF-471A-4041-B8AF-3363B28B3D60}" type="presParOf" srcId="{27BCFB78-4F55-4CF6-B1AE-7C017E324B1A}" destId="{87BDD8CA-3A7F-45A7-BE6B-8A82E3063B21}" srcOrd="0" destOrd="0" presId="urn:microsoft.com/office/officeart/2005/8/layout/vList6"/>
    <dgm:cxn modelId="{174FFDFF-58D5-4A0C-AD8E-4B9A36E18C90}" type="presParOf" srcId="{27BCFB78-4F55-4CF6-B1AE-7C017E324B1A}" destId="{E90C6E71-C220-49A0-B20F-413C5EF5D7E5}" srcOrd="1" destOrd="0" presId="urn:microsoft.com/office/officeart/2005/8/layout/vList6"/>
    <dgm:cxn modelId="{DC67EEC6-1B4D-4BF3-BCF0-F20ABA1A055B}" type="presParOf" srcId="{91E53042-F3F6-411E-9B24-22E01123EBF8}" destId="{8BC5C2B5-064D-4C75-98DC-22604AA88E1A}" srcOrd="3" destOrd="0" presId="urn:microsoft.com/office/officeart/2005/8/layout/vList6"/>
    <dgm:cxn modelId="{F174889E-A290-4FDE-8D0B-968387B7C941}" type="presParOf" srcId="{91E53042-F3F6-411E-9B24-22E01123EBF8}" destId="{61D8FA32-F64F-4721-98FA-509A51B82649}" srcOrd="4" destOrd="0" presId="urn:microsoft.com/office/officeart/2005/8/layout/vList6"/>
    <dgm:cxn modelId="{61B5DA34-BD75-4D6E-925F-2E574FFFEE9A}" type="presParOf" srcId="{61D8FA32-F64F-4721-98FA-509A51B82649}" destId="{98E5214C-68F6-4783-AD90-7C17D56463AC}" srcOrd="0" destOrd="0" presId="urn:microsoft.com/office/officeart/2005/8/layout/vList6"/>
    <dgm:cxn modelId="{5027B719-615E-40ED-9478-FF30062A1F6B}" type="presParOf" srcId="{61D8FA32-F64F-4721-98FA-509A51B82649}" destId="{91915E08-0036-491D-97B5-BCF403EDA3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AAE338-4222-459A-A2C0-2FC706D412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D3E29D48-7A58-4448-91D4-BB1974C9A3C6}">
      <dgm:prSet phldrT="[Κείμενο]" custT="1"/>
      <dgm:spPr/>
      <dgm:t>
        <a:bodyPr/>
        <a:lstStyle/>
        <a:p>
          <a:r>
            <a:rPr lang="el-GR" sz="1800" dirty="0" smtClean="0"/>
            <a:t>Ένα </a:t>
          </a:r>
          <a:r>
            <a:rPr lang="el-GR" sz="1800" b="1" dirty="0" smtClean="0"/>
            <a:t>δένδρο</a:t>
          </a:r>
          <a:r>
            <a:rPr lang="el-GR" sz="1800" dirty="0" smtClean="0"/>
            <a:t> </a:t>
          </a:r>
          <a:r>
            <a:rPr lang="el-GR" sz="1800" b="1" dirty="0" smtClean="0"/>
            <a:t>(</a:t>
          </a:r>
          <a:r>
            <a:rPr lang="en-US" sz="1800" b="1" dirty="0" smtClean="0"/>
            <a:t>tree</a:t>
          </a:r>
          <a:r>
            <a:rPr lang="el-GR" sz="1800" b="1" dirty="0" smtClean="0"/>
            <a:t>)</a:t>
          </a:r>
          <a:r>
            <a:rPr lang="el-GR" sz="1800" dirty="0" smtClean="0"/>
            <a:t> είναι μία δομή που αποτελείται από ένα σύνολο κόμβων και ένα σύνολο ακμών μεταξύ των κόμβων με βάση τους εξής κανόνες:</a:t>
          </a:r>
          <a:endParaRPr lang="el-GR" sz="1800" dirty="0"/>
        </a:p>
      </dgm:t>
    </dgm:pt>
    <dgm:pt modelId="{B6E82F21-E0F7-4E01-BB4D-0A23D5BEFBF0}" type="parTrans" cxnId="{2ABABD34-25B6-4071-83B4-E3F94FCB1CB6}">
      <dgm:prSet/>
      <dgm:spPr/>
      <dgm:t>
        <a:bodyPr/>
        <a:lstStyle/>
        <a:p>
          <a:endParaRPr lang="el-GR"/>
        </a:p>
      </dgm:t>
    </dgm:pt>
    <dgm:pt modelId="{DADCB49F-7F18-4FDF-A25E-9C71E7A936D3}" type="sibTrans" cxnId="{2ABABD34-25B6-4071-83B4-E3F94FCB1CB6}">
      <dgm:prSet/>
      <dgm:spPr/>
      <dgm:t>
        <a:bodyPr/>
        <a:lstStyle/>
        <a:p>
          <a:endParaRPr lang="el-GR"/>
        </a:p>
      </dgm:t>
    </dgm:pt>
    <dgm:pt modelId="{E446234C-E955-4FA4-9559-941518BBE642}">
      <dgm:prSet custT="1"/>
      <dgm:spPr/>
      <dgm:t>
        <a:bodyPr/>
        <a:lstStyle/>
        <a:p>
          <a:r>
            <a:rPr lang="el-GR" sz="1800" dirty="0" smtClean="0"/>
            <a:t>Υπάρχει ένας ξεχωριστός κόμβος που ονομάζεται ρίζα. Αυτός είναι ένας κόμβος χωρίς γονέα.</a:t>
          </a:r>
          <a:endParaRPr lang="el-GR" sz="1800" dirty="0"/>
        </a:p>
      </dgm:t>
    </dgm:pt>
    <dgm:pt modelId="{CED5D168-410D-4839-AEEF-5047D68A4F5F}" type="parTrans" cxnId="{9F981549-9428-4643-9215-7080D0BCB5D1}">
      <dgm:prSet/>
      <dgm:spPr/>
      <dgm:t>
        <a:bodyPr/>
        <a:lstStyle/>
        <a:p>
          <a:endParaRPr lang="el-GR"/>
        </a:p>
      </dgm:t>
    </dgm:pt>
    <dgm:pt modelId="{261C0502-A4B8-4A3A-9199-D29FE9276DCC}" type="sibTrans" cxnId="{9F981549-9428-4643-9215-7080D0BCB5D1}">
      <dgm:prSet/>
      <dgm:spPr/>
      <dgm:t>
        <a:bodyPr/>
        <a:lstStyle/>
        <a:p>
          <a:endParaRPr lang="el-GR"/>
        </a:p>
      </dgm:t>
    </dgm:pt>
    <dgm:pt modelId="{36759620-5159-431A-92B3-4137B5069F81}">
      <dgm:prSet custT="1"/>
      <dgm:spPr/>
      <dgm:t>
        <a:bodyPr/>
        <a:lstStyle/>
        <a:p>
          <a:r>
            <a:rPr lang="el-GR" sz="1800" dirty="0" smtClean="0"/>
            <a:t>Για κάθε κόμβο </a:t>
          </a:r>
          <a:r>
            <a:rPr lang="en-US" sz="1800" dirty="0" smtClean="0"/>
            <a:t>c</a:t>
          </a:r>
          <a:r>
            <a:rPr lang="el-GR" sz="1800" dirty="0" smtClean="0"/>
            <a:t>, εκτός από τη ρίζα, υπάρχει μόνο μια ακμή που καταλήγει στον κόμβο αυτόν ξεκινώντας από κάποιον άλλον κόμβο </a:t>
          </a:r>
          <a:r>
            <a:rPr lang="en-US" sz="1800" dirty="0" smtClean="0"/>
            <a:t>p</a:t>
          </a:r>
          <a:r>
            <a:rPr lang="el-GR" sz="1800" dirty="0" smtClean="0"/>
            <a:t>. Ο κόμβος </a:t>
          </a:r>
          <a:r>
            <a:rPr lang="en-US" sz="1800" dirty="0" smtClean="0"/>
            <a:t>p</a:t>
          </a:r>
          <a:r>
            <a:rPr lang="el-GR" sz="1800" dirty="0" smtClean="0"/>
            <a:t> ονομάζεται γονέας του </a:t>
          </a:r>
          <a:r>
            <a:rPr lang="en-US" sz="1800" dirty="0" smtClean="0"/>
            <a:t>c</a:t>
          </a:r>
          <a:r>
            <a:rPr lang="el-GR" sz="1800" dirty="0" smtClean="0"/>
            <a:t> και ο κόμβος </a:t>
          </a:r>
          <a:r>
            <a:rPr lang="en-US" sz="1800" dirty="0" smtClean="0"/>
            <a:t>c</a:t>
          </a:r>
          <a:r>
            <a:rPr lang="el-GR" sz="1800" dirty="0" smtClean="0"/>
            <a:t> παιδί του </a:t>
          </a:r>
          <a:r>
            <a:rPr lang="en-US" sz="1800" dirty="0" smtClean="0"/>
            <a:t>p</a:t>
          </a:r>
          <a:r>
            <a:rPr lang="el-GR" sz="1800" dirty="0" smtClean="0"/>
            <a:t>.</a:t>
          </a:r>
          <a:endParaRPr lang="el-GR" sz="1800" dirty="0"/>
        </a:p>
      </dgm:t>
    </dgm:pt>
    <dgm:pt modelId="{6EEB4743-D286-48A4-8EAE-D2CD197F6B3E}" type="parTrans" cxnId="{31070930-B8B5-468B-8F4B-00ACFC813908}">
      <dgm:prSet/>
      <dgm:spPr/>
      <dgm:t>
        <a:bodyPr/>
        <a:lstStyle/>
        <a:p>
          <a:endParaRPr lang="el-GR"/>
        </a:p>
      </dgm:t>
    </dgm:pt>
    <dgm:pt modelId="{72BA73CD-B874-4A30-BEA8-5C193AB80DDB}" type="sibTrans" cxnId="{31070930-B8B5-468B-8F4B-00ACFC813908}">
      <dgm:prSet/>
      <dgm:spPr/>
      <dgm:t>
        <a:bodyPr/>
        <a:lstStyle/>
        <a:p>
          <a:endParaRPr lang="el-GR"/>
        </a:p>
      </dgm:t>
    </dgm:pt>
    <dgm:pt modelId="{20D7D7FE-0356-43BD-8924-7AABEFAC496D}">
      <dgm:prSet custT="1"/>
      <dgm:spPr/>
      <dgm:t>
        <a:bodyPr/>
        <a:lstStyle/>
        <a:p>
          <a:r>
            <a:rPr lang="el-GR" sz="1800" dirty="0" smtClean="0"/>
            <a:t>Για κάθε κόμβο υπάρχει μία μοναδική διαδρομή, δηλαδή, μια ακολουθία διαδοχικών ακμών, που ξεκινάει από τη ρίζα και τερματίζει σε αυτόν τον κόμβο.</a:t>
          </a:r>
          <a:endParaRPr lang="el-GR" sz="1800" dirty="0"/>
        </a:p>
      </dgm:t>
    </dgm:pt>
    <dgm:pt modelId="{F0F8F195-E854-41CA-A17F-08A6ECE36C7F}" type="parTrans" cxnId="{1C6A5947-0854-4687-83C4-2111FCCD74CB}">
      <dgm:prSet/>
      <dgm:spPr/>
      <dgm:t>
        <a:bodyPr/>
        <a:lstStyle/>
        <a:p>
          <a:endParaRPr lang="el-GR"/>
        </a:p>
      </dgm:t>
    </dgm:pt>
    <dgm:pt modelId="{15367434-C3D4-410C-BFF7-52D27EB4B7EA}" type="sibTrans" cxnId="{1C6A5947-0854-4687-83C4-2111FCCD74CB}">
      <dgm:prSet/>
      <dgm:spPr/>
      <dgm:t>
        <a:bodyPr/>
        <a:lstStyle/>
        <a:p>
          <a:endParaRPr lang="el-GR"/>
        </a:p>
      </dgm:t>
    </dgm:pt>
    <dgm:pt modelId="{32F131D7-F9B5-4513-AB98-2AD7984C2843}">
      <dgm:prSet custT="1"/>
      <dgm:spPr/>
      <dgm:t>
        <a:bodyPr/>
        <a:lstStyle/>
        <a:p>
          <a:r>
            <a:rPr lang="el-GR" sz="1800" dirty="0" smtClean="0"/>
            <a:t>Δένδρο θεωρούμε και το κενό δένδρο, δηλαδή το δένδρο που δεν έχει ούτε κόμβους, ούτε ακμές. Το κενό δένδρο είναι το μόνο δένδρο χωρίς ρίζα.</a:t>
          </a:r>
          <a:endParaRPr lang="el-GR" sz="1800" dirty="0"/>
        </a:p>
      </dgm:t>
    </dgm:pt>
    <dgm:pt modelId="{C395C852-9762-45D7-A70A-1DB117B1FAE0}" type="parTrans" cxnId="{8CAD6157-1518-482F-972E-90208DE49A10}">
      <dgm:prSet/>
      <dgm:spPr/>
      <dgm:t>
        <a:bodyPr/>
        <a:lstStyle/>
        <a:p>
          <a:endParaRPr lang="el-GR"/>
        </a:p>
      </dgm:t>
    </dgm:pt>
    <dgm:pt modelId="{0E1EC076-BDF0-493F-BD8E-ED86B6311171}" type="sibTrans" cxnId="{8CAD6157-1518-482F-972E-90208DE49A10}">
      <dgm:prSet/>
      <dgm:spPr/>
      <dgm:t>
        <a:bodyPr/>
        <a:lstStyle/>
        <a:p>
          <a:endParaRPr lang="el-GR"/>
        </a:p>
      </dgm:t>
    </dgm:pt>
    <dgm:pt modelId="{B420F06F-D4CF-4F16-AC70-9A33BBA0FED7}" type="pres">
      <dgm:prSet presAssocID="{54AAE338-4222-459A-A2C0-2FC706D412AC}" presName="diagram" presStyleCnt="0">
        <dgm:presLayoutVars>
          <dgm:dir/>
          <dgm:resizeHandles val="exact"/>
        </dgm:presLayoutVars>
      </dgm:prSet>
      <dgm:spPr/>
    </dgm:pt>
    <dgm:pt modelId="{6015B565-A6F7-4876-A8EB-CFD0206387B7}" type="pres">
      <dgm:prSet presAssocID="{D3E29D48-7A58-4448-91D4-BB1974C9A3C6}" presName="node" presStyleLbl="node1" presStyleIdx="0" presStyleCnt="1" custScaleX="115162" custLinFactNeighborX="37" custLinFactNeighborY="1697">
        <dgm:presLayoutVars>
          <dgm:bulletEnabled val="1"/>
        </dgm:presLayoutVars>
      </dgm:prSet>
      <dgm:spPr/>
      <dgm:t>
        <a:bodyPr/>
        <a:lstStyle/>
        <a:p>
          <a:endParaRPr lang="el-GR"/>
        </a:p>
      </dgm:t>
    </dgm:pt>
  </dgm:ptLst>
  <dgm:cxnLst>
    <dgm:cxn modelId="{9F981549-9428-4643-9215-7080D0BCB5D1}" srcId="{D3E29D48-7A58-4448-91D4-BB1974C9A3C6}" destId="{E446234C-E955-4FA4-9559-941518BBE642}" srcOrd="0" destOrd="0" parTransId="{CED5D168-410D-4839-AEEF-5047D68A4F5F}" sibTransId="{261C0502-A4B8-4A3A-9199-D29FE9276DCC}"/>
    <dgm:cxn modelId="{A3B8991D-EA26-4E0D-AB2F-06CAACF8E844}" type="presOf" srcId="{D3E29D48-7A58-4448-91D4-BB1974C9A3C6}" destId="{6015B565-A6F7-4876-A8EB-CFD0206387B7}" srcOrd="0" destOrd="0" presId="urn:microsoft.com/office/officeart/2005/8/layout/default"/>
    <dgm:cxn modelId="{C291602E-4B4B-41B5-AF49-ED59FBB14EF8}" type="presOf" srcId="{36759620-5159-431A-92B3-4137B5069F81}" destId="{6015B565-A6F7-4876-A8EB-CFD0206387B7}" srcOrd="0" destOrd="2" presId="urn:microsoft.com/office/officeart/2005/8/layout/default"/>
    <dgm:cxn modelId="{30BAC5B5-E1A5-4A80-B427-7FDE0DA23468}" type="presOf" srcId="{20D7D7FE-0356-43BD-8924-7AABEFAC496D}" destId="{6015B565-A6F7-4876-A8EB-CFD0206387B7}" srcOrd="0" destOrd="3" presId="urn:microsoft.com/office/officeart/2005/8/layout/default"/>
    <dgm:cxn modelId="{1C6A5947-0854-4687-83C4-2111FCCD74CB}" srcId="{D3E29D48-7A58-4448-91D4-BB1974C9A3C6}" destId="{20D7D7FE-0356-43BD-8924-7AABEFAC496D}" srcOrd="2" destOrd="0" parTransId="{F0F8F195-E854-41CA-A17F-08A6ECE36C7F}" sibTransId="{15367434-C3D4-410C-BFF7-52D27EB4B7EA}"/>
    <dgm:cxn modelId="{5A6A6C92-EE1D-430F-9143-B2443F55A0C1}" type="presOf" srcId="{54AAE338-4222-459A-A2C0-2FC706D412AC}" destId="{B420F06F-D4CF-4F16-AC70-9A33BBA0FED7}" srcOrd="0" destOrd="0" presId="urn:microsoft.com/office/officeart/2005/8/layout/default"/>
    <dgm:cxn modelId="{2ABABD34-25B6-4071-83B4-E3F94FCB1CB6}" srcId="{54AAE338-4222-459A-A2C0-2FC706D412AC}" destId="{D3E29D48-7A58-4448-91D4-BB1974C9A3C6}" srcOrd="0" destOrd="0" parTransId="{B6E82F21-E0F7-4E01-BB4D-0A23D5BEFBF0}" sibTransId="{DADCB49F-7F18-4FDF-A25E-9C71E7A936D3}"/>
    <dgm:cxn modelId="{8CAD6157-1518-482F-972E-90208DE49A10}" srcId="{D3E29D48-7A58-4448-91D4-BB1974C9A3C6}" destId="{32F131D7-F9B5-4513-AB98-2AD7984C2843}" srcOrd="3" destOrd="0" parTransId="{C395C852-9762-45D7-A70A-1DB117B1FAE0}" sibTransId="{0E1EC076-BDF0-493F-BD8E-ED86B6311171}"/>
    <dgm:cxn modelId="{30D1C4E0-0ABB-4D3B-AC26-E49D41C7AF84}" type="presOf" srcId="{E446234C-E955-4FA4-9559-941518BBE642}" destId="{6015B565-A6F7-4876-A8EB-CFD0206387B7}" srcOrd="0" destOrd="1" presId="urn:microsoft.com/office/officeart/2005/8/layout/default"/>
    <dgm:cxn modelId="{31070930-B8B5-468B-8F4B-00ACFC813908}" srcId="{D3E29D48-7A58-4448-91D4-BB1974C9A3C6}" destId="{36759620-5159-431A-92B3-4137B5069F81}" srcOrd="1" destOrd="0" parTransId="{6EEB4743-D286-48A4-8EAE-D2CD197F6B3E}" sibTransId="{72BA73CD-B874-4A30-BEA8-5C193AB80DDB}"/>
    <dgm:cxn modelId="{5E40D88E-9DBE-4BC6-B07D-A44E8C539D41}" type="presOf" srcId="{32F131D7-F9B5-4513-AB98-2AD7984C2843}" destId="{6015B565-A6F7-4876-A8EB-CFD0206387B7}" srcOrd="0" destOrd="4" presId="urn:microsoft.com/office/officeart/2005/8/layout/default"/>
    <dgm:cxn modelId="{5892081A-522D-4D20-A3C7-F5A37D470238}" type="presParOf" srcId="{B420F06F-D4CF-4F16-AC70-9A33BBA0FED7}" destId="{6015B565-A6F7-4876-A8EB-CFD0206387B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90E148-9F49-4533-AF0D-2B1E6380AA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7822A437-B26D-47FC-ABA1-51EBFCE9A5BD}">
      <dgm:prSet phldrT="[Κείμενο]"/>
      <dgm:spPr/>
      <dgm:t>
        <a:bodyPr/>
        <a:lstStyle/>
        <a:p>
          <a:r>
            <a:rPr lang="el-GR" dirty="0" smtClean="0"/>
            <a:t>συμπίεση εικόνων</a:t>
          </a:r>
          <a:endParaRPr lang="el-GR" dirty="0"/>
        </a:p>
      </dgm:t>
    </dgm:pt>
    <dgm:pt modelId="{485977D0-00DC-4366-BE44-9A0CFACC241D}" type="parTrans" cxnId="{FCEE0B78-63F5-4FB3-8D88-63545C6B9CE2}">
      <dgm:prSet/>
      <dgm:spPr/>
      <dgm:t>
        <a:bodyPr/>
        <a:lstStyle/>
        <a:p>
          <a:endParaRPr lang="el-GR"/>
        </a:p>
      </dgm:t>
    </dgm:pt>
    <dgm:pt modelId="{262C0C5E-A41F-46AA-BCE9-2592D05DF167}" type="sibTrans" cxnId="{FCEE0B78-63F5-4FB3-8D88-63545C6B9CE2}">
      <dgm:prSet/>
      <dgm:spPr/>
      <dgm:t>
        <a:bodyPr/>
        <a:lstStyle/>
        <a:p>
          <a:endParaRPr lang="el-GR"/>
        </a:p>
      </dgm:t>
    </dgm:pt>
    <dgm:pt modelId="{2F00DF00-8B25-4C9A-8B3F-40E3E944FDFB}">
      <dgm:prSet phldrT="[Κείμενο]"/>
      <dgm:spPr/>
      <dgm:t>
        <a:bodyPr/>
        <a:lstStyle/>
        <a:p>
          <a:r>
            <a:rPr lang="el-GR" dirty="0" smtClean="0"/>
            <a:t>ταξινόμηση</a:t>
          </a:r>
          <a:endParaRPr lang="el-GR" dirty="0"/>
        </a:p>
      </dgm:t>
    </dgm:pt>
    <dgm:pt modelId="{8A6C5F61-34EC-4B74-B527-E22C5B176CD7}" type="parTrans" cxnId="{B30835F0-9018-4D05-BF45-D0AA7ECF0F0F}">
      <dgm:prSet/>
      <dgm:spPr/>
      <dgm:t>
        <a:bodyPr/>
        <a:lstStyle/>
        <a:p>
          <a:endParaRPr lang="el-GR"/>
        </a:p>
      </dgm:t>
    </dgm:pt>
    <dgm:pt modelId="{11E0ECCD-1AE2-4577-832F-BA9623C4A28E}" type="sibTrans" cxnId="{B30835F0-9018-4D05-BF45-D0AA7ECF0F0F}">
      <dgm:prSet/>
      <dgm:spPr/>
      <dgm:t>
        <a:bodyPr/>
        <a:lstStyle/>
        <a:p>
          <a:endParaRPr lang="el-GR"/>
        </a:p>
      </dgm:t>
    </dgm:pt>
    <dgm:pt modelId="{5DEC565F-235F-40AF-83F9-3939D118E47C}">
      <dgm:prSet phldrT="[Κείμενο]"/>
      <dgm:spPr/>
      <dgm:t>
        <a:bodyPr/>
        <a:lstStyle/>
        <a:p>
          <a:r>
            <a:rPr lang="el-GR" dirty="0" smtClean="0"/>
            <a:t>αυτόματη συμπλήρωση λέξεων σε συσκευές κινητών τηλεφώνων</a:t>
          </a:r>
          <a:endParaRPr lang="el-GR" dirty="0"/>
        </a:p>
      </dgm:t>
    </dgm:pt>
    <dgm:pt modelId="{98EAEBBE-E39F-4C1B-88EF-CC2AF21AFC1C}" type="parTrans" cxnId="{6FAC1510-902B-46FA-8A92-AC925099307F}">
      <dgm:prSet/>
      <dgm:spPr/>
      <dgm:t>
        <a:bodyPr/>
        <a:lstStyle/>
        <a:p>
          <a:endParaRPr lang="el-GR"/>
        </a:p>
      </dgm:t>
    </dgm:pt>
    <dgm:pt modelId="{B34532C9-648C-430B-A141-CAA0FC1A251C}" type="sibTrans" cxnId="{6FAC1510-902B-46FA-8A92-AC925099307F}">
      <dgm:prSet/>
      <dgm:spPr/>
      <dgm:t>
        <a:bodyPr/>
        <a:lstStyle/>
        <a:p>
          <a:endParaRPr lang="el-GR"/>
        </a:p>
      </dgm:t>
    </dgm:pt>
    <dgm:pt modelId="{4490603E-8D87-437F-844C-A1F905A8A818}">
      <dgm:prSet phldrT="[Κείμενο]"/>
      <dgm:spPr/>
      <dgm:t>
        <a:bodyPr/>
        <a:lstStyle/>
        <a:p>
          <a:r>
            <a:rPr lang="el-GR" dirty="0" smtClean="0"/>
            <a:t>μεταγλώττιση ενός προγράμματος</a:t>
          </a:r>
          <a:endParaRPr lang="el-GR" dirty="0"/>
        </a:p>
      </dgm:t>
    </dgm:pt>
    <dgm:pt modelId="{F0A033C6-1A2A-4F31-996C-8AD049CA966A}" type="parTrans" cxnId="{03F2311A-91C4-447C-AF87-E969EED477E8}">
      <dgm:prSet/>
      <dgm:spPr/>
      <dgm:t>
        <a:bodyPr/>
        <a:lstStyle/>
        <a:p>
          <a:endParaRPr lang="el-GR"/>
        </a:p>
      </dgm:t>
    </dgm:pt>
    <dgm:pt modelId="{7737F65F-438E-45E5-9224-EDC321CC5D16}" type="sibTrans" cxnId="{03F2311A-91C4-447C-AF87-E969EED477E8}">
      <dgm:prSet/>
      <dgm:spPr/>
      <dgm:t>
        <a:bodyPr/>
        <a:lstStyle/>
        <a:p>
          <a:endParaRPr lang="el-GR"/>
        </a:p>
      </dgm:t>
    </dgm:pt>
    <dgm:pt modelId="{E2065B28-2E4C-4641-A198-4A3C76D00C82}">
      <dgm:prSet phldrT="[Κείμενο]"/>
      <dgm:spPr/>
      <dgm:t>
        <a:bodyPr/>
        <a:lstStyle/>
        <a:p>
          <a:r>
            <a:rPr lang="el-GR" smtClean="0"/>
            <a:t>λήψη </a:t>
          </a:r>
          <a:r>
            <a:rPr lang="el-GR" dirty="0" smtClean="0"/>
            <a:t>αποφάσεων</a:t>
          </a:r>
          <a:endParaRPr lang="el-GR" dirty="0"/>
        </a:p>
      </dgm:t>
    </dgm:pt>
    <dgm:pt modelId="{3E1B2387-C2E6-42BC-813B-81DC36D451A5}" type="parTrans" cxnId="{DEBE9526-1C9F-4537-BF15-42B702ADCDA0}">
      <dgm:prSet/>
      <dgm:spPr/>
      <dgm:t>
        <a:bodyPr/>
        <a:lstStyle/>
        <a:p>
          <a:endParaRPr lang="el-GR"/>
        </a:p>
      </dgm:t>
    </dgm:pt>
    <dgm:pt modelId="{30180A6B-757E-4968-9865-E9E59571430F}" type="sibTrans" cxnId="{DEBE9526-1C9F-4537-BF15-42B702ADCDA0}">
      <dgm:prSet/>
      <dgm:spPr/>
      <dgm:t>
        <a:bodyPr/>
        <a:lstStyle/>
        <a:p>
          <a:endParaRPr lang="el-GR"/>
        </a:p>
      </dgm:t>
    </dgm:pt>
    <dgm:pt modelId="{F4FED74A-FEAB-4C7D-A90D-15A6D0FD27E6}" type="pres">
      <dgm:prSet presAssocID="{AB90E148-9F49-4533-AF0D-2B1E6380AAB8}" presName="diagram" presStyleCnt="0">
        <dgm:presLayoutVars>
          <dgm:dir/>
          <dgm:resizeHandles val="exact"/>
        </dgm:presLayoutVars>
      </dgm:prSet>
      <dgm:spPr/>
    </dgm:pt>
    <dgm:pt modelId="{6F343006-4BA4-461D-9915-FDBCB7CC85E3}" type="pres">
      <dgm:prSet presAssocID="{7822A437-B26D-47FC-ABA1-51EBFCE9A5BD}" presName="node" presStyleLbl="node1" presStyleIdx="0" presStyleCnt="5">
        <dgm:presLayoutVars>
          <dgm:bulletEnabled val="1"/>
        </dgm:presLayoutVars>
      </dgm:prSet>
      <dgm:spPr/>
      <dgm:t>
        <a:bodyPr/>
        <a:lstStyle/>
        <a:p>
          <a:endParaRPr lang="el-GR"/>
        </a:p>
      </dgm:t>
    </dgm:pt>
    <dgm:pt modelId="{7972F421-5B82-4C09-AE53-EF58FC735F0E}" type="pres">
      <dgm:prSet presAssocID="{262C0C5E-A41F-46AA-BCE9-2592D05DF167}" presName="sibTrans" presStyleCnt="0"/>
      <dgm:spPr/>
    </dgm:pt>
    <dgm:pt modelId="{4C554164-2896-4697-B1DD-14123420F077}" type="pres">
      <dgm:prSet presAssocID="{2F00DF00-8B25-4C9A-8B3F-40E3E944FDFB}" presName="node" presStyleLbl="node1" presStyleIdx="1" presStyleCnt="5">
        <dgm:presLayoutVars>
          <dgm:bulletEnabled val="1"/>
        </dgm:presLayoutVars>
      </dgm:prSet>
      <dgm:spPr/>
      <dgm:t>
        <a:bodyPr/>
        <a:lstStyle/>
        <a:p>
          <a:endParaRPr lang="el-GR"/>
        </a:p>
      </dgm:t>
    </dgm:pt>
    <dgm:pt modelId="{375DA59B-D256-46DD-93D1-8A34554BBAC6}" type="pres">
      <dgm:prSet presAssocID="{11E0ECCD-1AE2-4577-832F-BA9623C4A28E}" presName="sibTrans" presStyleCnt="0"/>
      <dgm:spPr/>
    </dgm:pt>
    <dgm:pt modelId="{5A7C3CB2-47D8-47B9-9076-D37086164A5D}" type="pres">
      <dgm:prSet presAssocID="{5DEC565F-235F-40AF-83F9-3939D118E47C}" presName="node" presStyleLbl="node1" presStyleIdx="2" presStyleCnt="5">
        <dgm:presLayoutVars>
          <dgm:bulletEnabled val="1"/>
        </dgm:presLayoutVars>
      </dgm:prSet>
      <dgm:spPr/>
      <dgm:t>
        <a:bodyPr/>
        <a:lstStyle/>
        <a:p>
          <a:endParaRPr lang="el-GR"/>
        </a:p>
      </dgm:t>
    </dgm:pt>
    <dgm:pt modelId="{DB789ECD-DF7F-459D-87F1-AF5473B32A38}" type="pres">
      <dgm:prSet presAssocID="{B34532C9-648C-430B-A141-CAA0FC1A251C}" presName="sibTrans" presStyleCnt="0"/>
      <dgm:spPr/>
    </dgm:pt>
    <dgm:pt modelId="{97FE0BFA-15EF-47BF-B137-55870099EA2F}" type="pres">
      <dgm:prSet presAssocID="{4490603E-8D87-437F-844C-A1F905A8A818}" presName="node" presStyleLbl="node1" presStyleIdx="3" presStyleCnt="5">
        <dgm:presLayoutVars>
          <dgm:bulletEnabled val="1"/>
        </dgm:presLayoutVars>
      </dgm:prSet>
      <dgm:spPr/>
      <dgm:t>
        <a:bodyPr/>
        <a:lstStyle/>
        <a:p>
          <a:endParaRPr lang="el-GR"/>
        </a:p>
      </dgm:t>
    </dgm:pt>
    <dgm:pt modelId="{B3EB3976-3CD5-4C23-8BB2-0C7B9A10B5DC}" type="pres">
      <dgm:prSet presAssocID="{7737F65F-438E-45E5-9224-EDC321CC5D16}" presName="sibTrans" presStyleCnt="0"/>
      <dgm:spPr/>
    </dgm:pt>
    <dgm:pt modelId="{2B59831F-A0C8-47E1-ABD9-7B52339B214A}" type="pres">
      <dgm:prSet presAssocID="{E2065B28-2E4C-4641-A198-4A3C76D00C82}" presName="node" presStyleLbl="node1" presStyleIdx="4" presStyleCnt="5">
        <dgm:presLayoutVars>
          <dgm:bulletEnabled val="1"/>
        </dgm:presLayoutVars>
      </dgm:prSet>
      <dgm:spPr/>
    </dgm:pt>
  </dgm:ptLst>
  <dgm:cxnLst>
    <dgm:cxn modelId="{2933D0C9-7935-4F7A-8903-F96EC9C50E2C}" type="presOf" srcId="{5DEC565F-235F-40AF-83F9-3939D118E47C}" destId="{5A7C3CB2-47D8-47B9-9076-D37086164A5D}" srcOrd="0" destOrd="0" presId="urn:microsoft.com/office/officeart/2005/8/layout/default"/>
    <dgm:cxn modelId="{759F4126-401C-40F6-AE51-DFB3146FAEC8}" type="presOf" srcId="{7822A437-B26D-47FC-ABA1-51EBFCE9A5BD}" destId="{6F343006-4BA4-461D-9915-FDBCB7CC85E3}" srcOrd="0" destOrd="0" presId="urn:microsoft.com/office/officeart/2005/8/layout/default"/>
    <dgm:cxn modelId="{482335A4-2DA4-43DA-970B-8D285D31DFF2}" type="presOf" srcId="{2F00DF00-8B25-4C9A-8B3F-40E3E944FDFB}" destId="{4C554164-2896-4697-B1DD-14123420F077}" srcOrd="0" destOrd="0" presId="urn:microsoft.com/office/officeart/2005/8/layout/default"/>
    <dgm:cxn modelId="{DEBE9526-1C9F-4537-BF15-42B702ADCDA0}" srcId="{AB90E148-9F49-4533-AF0D-2B1E6380AAB8}" destId="{E2065B28-2E4C-4641-A198-4A3C76D00C82}" srcOrd="4" destOrd="0" parTransId="{3E1B2387-C2E6-42BC-813B-81DC36D451A5}" sibTransId="{30180A6B-757E-4968-9865-E9E59571430F}"/>
    <dgm:cxn modelId="{D3FD40D8-F566-48C8-B774-09EDA440C5C3}" type="presOf" srcId="{E2065B28-2E4C-4641-A198-4A3C76D00C82}" destId="{2B59831F-A0C8-47E1-ABD9-7B52339B214A}" srcOrd="0" destOrd="0" presId="urn:microsoft.com/office/officeart/2005/8/layout/default"/>
    <dgm:cxn modelId="{FCEE0B78-63F5-4FB3-8D88-63545C6B9CE2}" srcId="{AB90E148-9F49-4533-AF0D-2B1E6380AAB8}" destId="{7822A437-B26D-47FC-ABA1-51EBFCE9A5BD}" srcOrd="0" destOrd="0" parTransId="{485977D0-00DC-4366-BE44-9A0CFACC241D}" sibTransId="{262C0C5E-A41F-46AA-BCE9-2592D05DF167}"/>
    <dgm:cxn modelId="{03F2311A-91C4-447C-AF87-E969EED477E8}" srcId="{AB90E148-9F49-4533-AF0D-2B1E6380AAB8}" destId="{4490603E-8D87-437F-844C-A1F905A8A818}" srcOrd="3" destOrd="0" parTransId="{F0A033C6-1A2A-4F31-996C-8AD049CA966A}" sibTransId="{7737F65F-438E-45E5-9224-EDC321CC5D16}"/>
    <dgm:cxn modelId="{B30835F0-9018-4D05-BF45-D0AA7ECF0F0F}" srcId="{AB90E148-9F49-4533-AF0D-2B1E6380AAB8}" destId="{2F00DF00-8B25-4C9A-8B3F-40E3E944FDFB}" srcOrd="1" destOrd="0" parTransId="{8A6C5F61-34EC-4B74-B527-E22C5B176CD7}" sibTransId="{11E0ECCD-1AE2-4577-832F-BA9623C4A28E}"/>
    <dgm:cxn modelId="{6FAC1510-902B-46FA-8A92-AC925099307F}" srcId="{AB90E148-9F49-4533-AF0D-2B1E6380AAB8}" destId="{5DEC565F-235F-40AF-83F9-3939D118E47C}" srcOrd="2" destOrd="0" parTransId="{98EAEBBE-E39F-4C1B-88EF-CC2AF21AFC1C}" sibTransId="{B34532C9-648C-430B-A141-CAA0FC1A251C}"/>
    <dgm:cxn modelId="{C3BD435B-BA92-4FB7-B6F0-81987ACA6600}" type="presOf" srcId="{AB90E148-9F49-4533-AF0D-2B1E6380AAB8}" destId="{F4FED74A-FEAB-4C7D-A90D-15A6D0FD27E6}" srcOrd="0" destOrd="0" presId="urn:microsoft.com/office/officeart/2005/8/layout/default"/>
    <dgm:cxn modelId="{AFBEF77D-7737-496F-B4AF-3DF224A229D9}" type="presOf" srcId="{4490603E-8D87-437F-844C-A1F905A8A818}" destId="{97FE0BFA-15EF-47BF-B137-55870099EA2F}" srcOrd="0" destOrd="0" presId="urn:microsoft.com/office/officeart/2005/8/layout/default"/>
    <dgm:cxn modelId="{99201558-5F29-47EA-A47C-3143AA85C3AF}" type="presParOf" srcId="{F4FED74A-FEAB-4C7D-A90D-15A6D0FD27E6}" destId="{6F343006-4BA4-461D-9915-FDBCB7CC85E3}" srcOrd="0" destOrd="0" presId="urn:microsoft.com/office/officeart/2005/8/layout/default"/>
    <dgm:cxn modelId="{FE66A79F-CF52-4022-9346-E439745B2FEA}" type="presParOf" srcId="{F4FED74A-FEAB-4C7D-A90D-15A6D0FD27E6}" destId="{7972F421-5B82-4C09-AE53-EF58FC735F0E}" srcOrd="1" destOrd="0" presId="urn:microsoft.com/office/officeart/2005/8/layout/default"/>
    <dgm:cxn modelId="{00E19D2F-95E4-46B8-8D70-CEC3D682101F}" type="presParOf" srcId="{F4FED74A-FEAB-4C7D-A90D-15A6D0FD27E6}" destId="{4C554164-2896-4697-B1DD-14123420F077}" srcOrd="2" destOrd="0" presId="urn:microsoft.com/office/officeart/2005/8/layout/default"/>
    <dgm:cxn modelId="{F6B163A3-87CC-4052-A150-0DAE80F899E7}" type="presParOf" srcId="{F4FED74A-FEAB-4C7D-A90D-15A6D0FD27E6}" destId="{375DA59B-D256-46DD-93D1-8A34554BBAC6}" srcOrd="3" destOrd="0" presId="urn:microsoft.com/office/officeart/2005/8/layout/default"/>
    <dgm:cxn modelId="{7116B85F-BE69-4350-BD12-EFC0D76CDF32}" type="presParOf" srcId="{F4FED74A-FEAB-4C7D-A90D-15A6D0FD27E6}" destId="{5A7C3CB2-47D8-47B9-9076-D37086164A5D}" srcOrd="4" destOrd="0" presId="urn:microsoft.com/office/officeart/2005/8/layout/default"/>
    <dgm:cxn modelId="{E738546E-8C44-4261-BD06-74517E2A8362}" type="presParOf" srcId="{F4FED74A-FEAB-4C7D-A90D-15A6D0FD27E6}" destId="{DB789ECD-DF7F-459D-87F1-AF5473B32A38}" srcOrd="5" destOrd="0" presId="urn:microsoft.com/office/officeart/2005/8/layout/default"/>
    <dgm:cxn modelId="{68138AB3-03E8-4105-BC49-71977BF8D0DF}" type="presParOf" srcId="{F4FED74A-FEAB-4C7D-A90D-15A6D0FD27E6}" destId="{97FE0BFA-15EF-47BF-B137-55870099EA2F}" srcOrd="6" destOrd="0" presId="urn:microsoft.com/office/officeart/2005/8/layout/default"/>
    <dgm:cxn modelId="{8EF7A479-3D7C-4242-B5D5-C9597707A46F}" type="presParOf" srcId="{F4FED74A-FEAB-4C7D-A90D-15A6D0FD27E6}" destId="{B3EB3976-3CD5-4C23-8BB2-0C7B9A10B5DC}" srcOrd="7" destOrd="0" presId="urn:microsoft.com/office/officeart/2005/8/layout/default"/>
    <dgm:cxn modelId="{3A840163-E160-4596-8842-40E3A09B69E3}" type="presParOf" srcId="{F4FED74A-FEAB-4C7D-A90D-15A6D0FD27E6}" destId="{2B59831F-A0C8-47E1-ABD9-7B52339B214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4F9983-8617-4997-BD4E-435E3B927F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4A78BA6E-A6D2-4966-8174-5AA718E3CAE7}">
      <dgm:prSet phldrT="[Κείμενο]"/>
      <dgm:spPr/>
      <dgm:t>
        <a:bodyPr/>
        <a:lstStyle/>
        <a:p>
          <a:r>
            <a:rPr lang="el-GR" dirty="0" smtClean="0"/>
            <a:t>Ένα δυαδικό δένδρο αναζήτησης (</a:t>
          </a:r>
          <a:r>
            <a:rPr lang="en-US" dirty="0" smtClean="0"/>
            <a:t>binary search tree</a:t>
          </a:r>
          <a:r>
            <a:rPr lang="el-GR" dirty="0" smtClean="0"/>
            <a:t>) είναι ένα δυαδικό δένδρο, όπου για κάθε κόμβο </a:t>
          </a:r>
          <a:r>
            <a:rPr lang="en-US" dirty="0" smtClean="0"/>
            <a:t>u</a:t>
          </a:r>
          <a:r>
            <a:rPr lang="el-GR" dirty="0" smtClean="0"/>
            <a:t>, όλοι οι κόμβοι του αριστερού </a:t>
          </a:r>
          <a:r>
            <a:rPr lang="el-GR" dirty="0" err="1" smtClean="0"/>
            <a:t>υποδένδρου</a:t>
          </a:r>
          <a:r>
            <a:rPr lang="el-GR" dirty="0" smtClean="0"/>
            <a:t> έχουν τιμές μικρότερες της τιμής του κόμβου </a:t>
          </a:r>
          <a:r>
            <a:rPr lang="en-US" dirty="0" smtClean="0"/>
            <a:t>u</a:t>
          </a:r>
          <a:r>
            <a:rPr lang="el-GR" dirty="0" smtClean="0"/>
            <a:t> και όλοι οι κόμβοι του δεξιού </a:t>
          </a:r>
          <a:r>
            <a:rPr lang="el-GR" dirty="0" err="1" smtClean="0"/>
            <a:t>υποδένδρου</a:t>
          </a:r>
          <a:r>
            <a:rPr lang="el-GR" dirty="0" smtClean="0"/>
            <a:t> έχουν τιμές μεγαλύτερες (ή ίσες) της τιμής του κόμβου </a:t>
          </a:r>
          <a:r>
            <a:rPr lang="en-US" dirty="0" smtClean="0"/>
            <a:t>u</a:t>
          </a:r>
          <a:r>
            <a:rPr lang="el-GR" dirty="0" smtClean="0"/>
            <a:t>. Για λόγους απλούστευσης θεωρούμε ότι δεν υπάρχουν τιμές ίσες με την τιμή του κόμβου </a:t>
          </a:r>
          <a:r>
            <a:rPr lang="en-US" dirty="0" smtClean="0"/>
            <a:t>u</a:t>
          </a:r>
          <a:r>
            <a:rPr lang="el-GR" dirty="0" smtClean="0"/>
            <a:t>. </a:t>
          </a:r>
          <a:endParaRPr lang="el-GR" dirty="0"/>
        </a:p>
      </dgm:t>
    </dgm:pt>
    <dgm:pt modelId="{929BAFE4-3441-46EC-AB00-D7C587578063}" type="parTrans" cxnId="{162282CB-6BFF-4F00-9236-93D5DFB763CD}">
      <dgm:prSet/>
      <dgm:spPr/>
      <dgm:t>
        <a:bodyPr/>
        <a:lstStyle/>
        <a:p>
          <a:endParaRPr lang="el-GR"/>
        </a:p>
      </dgm:t>
    </dgm:pt>
    <dgm:pt modelId="{3DB8FCDC-1862-4AF2-94AB-70CC4A1E7F4A}" type="sibTrans" cxnId="{162282CB-6BFF-4F00-9236-93D5DFB763CD}">
      <dgm:prSet/>
      <dgm:spPr/>
      <dgm:t>
        <a:bodyPr/>
        <a:lstStyle/>
        <a:p>
          <a:endParaRPr lang="el-GR"/>
        </a:p>
      </dgm:t>
    </dgm:pt>
    <dgm:pt modelId="{3AAEC6F3-60C7-4FC9-9DE1-6E036063F82A}" type="pres">
      <dgm:prSet presAssocID="{334F9983-8617-4997-BD4E-435E3B927F93}" presName="diagram" presStyleCnt="0">
        <dgm:presLayoutVars>
          <dgm:dir/>
          <dgm:resizeHandles val="exact"/>
        </dgm:presLayoutVars>
      </dgm:prSet>
      <dgm:spPr/>
    </dgm:pt>
    <dgm:pt modelId="{627FF205-54AE-4F79-B65C-E792A374AA38}" type="pres">
      <dgm:prSet presAssocID="{4A78BA6E-A6D2-4966-8174-5AA718E3CAE7}" presName="node" presStyleLbl="node1" presStyleIdx="0" presStyleCnt="1">
        <dgm:presLayoutVars>
          <dgm:bulletEnabled val="1"/>
        </dgm:presLayoutVars>
      </dgm:prSet>
      <dgm:spPr/>
      <dgm:t>
        <a:bodyPr/>
        <a:lstStyle/>
        <a:p>
          <a:endParaRPr lang="el-GR"/>
        </a:p>
      </dgm:t>
    </dgm:pt>
  </dgm:ptLst>
  <dgm:cxnLst>
    <dgm:cxn modelId="{AC04BDEB-744E-4090-9DF9-03695ACD95A7}" type="presOf" srcId="{334F9983-8617-4997-BD4E-435E3B927F93}" destId="{3AAEC6F3-60C7-4FC9-9DE1-6E036063F82A}" srcOrd="0" destOrd="0" presId="urn:microsoft.com/office/officeart/2005/8/layout/default"/>
    <dgm:cxn modelId="{6EA03AD9-5CB1-4C1B-8342-BCD6E4F652AD}" type="presOf" srcId="{4A78BA6E-A6D2-4966-8174-5AA718E3CAE7}" destId="{627FF205-54AE-4F79-B65C-E792A374AA38}" srcOrd="0" destOrd="0" presId="urn:microsoft.com/office/officeart/2005/8/layout/default"/>
    <dgm:cxn modelId="{162282CB-6BFF-4F00-9236-93D5DFB763CD}" srcId="{334F9983-8617-4997-BD4E-435E3B927F93}" destId="{4A78BA6E-A6D2-4966-8174-5AA718E3CAE7}" srcOrd="0" destOrd="0" parTransId="{929BAFE4-3441-46EC-AB00-D7C587578063}" sibTransId="{3DB8FCDC-1862-4AF2-94AB-70CC4A1E7F4A}"/>
    <dgm:cxn modelId="{F75676A7-3D7E-4073-BC27-ED21914E0CC5}" type="presParOf" srcId="{3AAEC6F3-60C7-4FC9-9DE1-6E036063F82A}" destId="{627FF205-54AE-4F79-B65C-E792A374AA3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6AD29A-01FC-425F-94D7-FB5906373D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2C92D7AD-7CC1-4931-A769-3DC640C2F299}">
      <dgm:prSet phldrT="[Κείμενο]"/>
      <dgm:spPr/>
      <dgm:t>
        <a:bodyPr/>
        <a:lstStyle/>
        <a:p>
          <a:r>
            <a:rPr lang="el-GR" dirty="0" smtClean="0"/>
            <a:t>Τα δυαδικά δένδρα αναζήτησης συνδυάζουν τα πλεονεκτήματα των λιστών, όσον αφορά τις πράξεις της εισαγωγής και της διαγραφής, αλλά και τα πλεονεκτήματα των ταξινομημένων πινάκων, όσον αφορά την πράξη της αναζήτησης. </a:t>
          </a:r>
          <a:endParaRPr lang="el-GR" dirty="0"/>
        </a:p>
      </dgm:t>
    </dgm:pt>
    <dgm:pt modelId="{DA44B30F-CDEF-47D5-BEA4-2B11EF581429}" type="parTrans" cxnId="{1D147BD3-B75E-478F-8F74-C16036062799}">
      <dgm:prSet/>
      <dgm:spPr/>
      <dgm:t>
        <a:bodyPr/>
        <a:lstStyle/>
        <a:p>
          <a:endParaRPr lang="el-GR"/>
        </a:p>
      </dgm:t>
    </dgm:pt>
    <dgm:pt modelId="{CF78CB18-21F7-4B82-9569-823B5F345906}" type="sibTrans" cxnId="{1D147BD3-B75E-478F-8F74-C16036062799}">
      <dgm:prSet/>
      <dgm:spPr/>
      <dgm:t>
        <a:bodyPr/>
        <a:lstStyle/>
        <a:p>
          <a:endParaRPr lang="el-GR"/>
        </a:p>
      </dgm:t>
    </dgm:pt>
    <dgm:pt modelId="{95ABA8D6-32C4-4E05-A9D3-B89396ECE884}" type="pres">
      <dgm:prSet presAssocID="{366AD29A-01FC-425F-94D7-FB5906373D3D}" presName="diagram" presStyleCnt="0">
        <dgm:presLayoutVars>
          <dgm:dir/>
          <dgm:resizeHandles val="exact"/>
        </dgm:presLayoutVars>
      </dgm:prSet>
      <dgm:spPr/>
    </dgm:pt>
    <dgm:pt modelId="{04D6E083-51DB-4D24-A7E4-A969D8D74785}" type="pres">
      <dgm:prSet presAssocID="{2C92D7AD-7CC1-4931-A769-3DC640C2F299}" presName="node" presStyleLbl="node1" presStyleIdx="0" presStyleCnt="1" custLinFactNeighborX="-100" custLinFactNeighborY="3501">
        <dgm:presLayoutVars>
          <dgm:bulletEnabled val="1"/>
        </dgm:presLayoutVars>
      </dgm:prSet>
      <dgm:spPr/>
      <dgm:t>
        <a:bodyPr/>
        <a:lstStyle/>
        <a:p>
          <a:endParaRPr lang="el-GR"/>
        </a:p>
      </dgm:t>
    </dgm:pt>
  </dgm:ptLst>
  <dgm:cxnLst>
    <dgm:cxn modelId="{BF2ADB91-22D5-4CB6-A06E-81D49D15E671}" type="presOf" srcId="{366AD29A-01FC-425F-94D7-FB5906373D3D}" destId="{95ABA8D6-32C4-4E05-A9D3-B89396ECE884}" srcOrd="0" destOrd="0" presId="urn:microsoft.com/office/officeart/2005/8/layout/default"/>
    <dgm:cxn modelId="{1D147BD3-B75E-478F-8F74-C16036062799}" srcId="{366AD29A-01FC-425F-94D7-FB5906373D3D}" destId="{2C92D7AD-7CC1-4931-A769-3DC640C2F299}" srcOrd="0" destOrd="0" parTransId="{DA44B30F-CDEF-47D5-BEA4-2B11EF581429}" sibTransId="{CF78CB18-21F7-4B82-9569-823B5F345906}"/>
    <dgm:cxn modelId="{16AA7B24-5215-44E4-A7D2-E5D1F2872D15}" type="presOf" srcId="{2C92D7AD-7CC1-4931-A769-3DC640C2F299}" destId="{04D6E083-51DB-4D24-A7E4-A969D8D74785}" srcOrd="0" destOrd="0" presId="urn:microsoft.com/office/officeart/2005/8/layout/default"/>
    <dgm:cxn modelId="{34316E8E-91FC-43C9-9437-13BB82D56B39}" type="presParOf" srcId="{95ABA8D6-32C4-4E05-A9D3-B89396ECE884}" destId="{04D6E083-51DB-4D24-A7E4-A969D8D7478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834248-B4F0-4BDA-BCBD-D6F1FBC37C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793CD171-3BAB-430B-81EA-9AEF8026DBE2}">
      <dgm:prSet phldrT="[Κείμενο]"/>
      <dgm:spPr/>
      <dgm:t>
        <a:bodyPr/>
        <a:lstStyle/>
        <a:p>
          <a:r>
            <a:rPr lang="el-GR" dirty="0" smtClean="0"/>
            <a:t>Ένας </a:t>
          </a:r>
          <a:r>
            <a:rPr lang="el-GR" dirty="0" err="1" smtClean="0"/>
            <a:t>γράφος</a:t>
          </a:r>
          <a:r>
            <a:rPr lang="el-GR" dirty="0" smtClean="0"/>
            <a:t> (</a:t>
          </a:r>
          <a:r>
            <a:rPr lang="el-GR" dirty="0" err="1" smtClean="0"/>
            <a:t>graph</a:t>
          </a:r>
          <a:r>
            <a:rPr lang="el-GR" dirty="0" smtClean="0"/>
            <a:t>) είναι μία δομή που αποτελείται από ένα σύνολο κόμβων (ή σημείων ή κορυφών) και ένα σύνολο γραμμών (ή ακμών ή τόξων) που ενώνουν μερικούς ή όλους τους κόμβους. </a:t>
          </a:r>
          <a:endParaRPr lang="el-GR" dirty="0"/>
        </a:p>
      </dgm:t>
    </dgm:pt>
    <dgm:pt modelId="{E36206C6-FD95-486D-9D05-581794B40A5E}" type="parTrans" cxnId="{CAC92B33-780E-4E57-84B2-B84BD68E7967}">
      <dgm:prSet/>
      <dgm:spPr/>
      <dgm:t>
        <a:bodyPr/>
        <a:lstStyle/>
        <a:p>
          <a:endParaRPr lang="el-GR"/>
        </a:p>
      </dgm:t>
    </dgm:pt>
    <dgm:pt modelId="{3897B4F6-4616-4DBF-933F-11A455E9246B}" type="sibTrans" cxnId="{CAC92B33-780E-4E57-84B2-B84BD68E7967}">
      <dgm:prSet/>
      <dgm:spPr/>
      <dgm:t>
        <a:bodyPr/>
        <a:lstStyle/>
        <a:p>
          <a:endParaRPr lang="el-GR"/>
        </a:p>
      </dgm:t>
    </dgm:pt>
    <dgm:pt modelId="{6F681B17-A607-4106-859E-58531455ACD6}" type="pres">
      <dgm:prSet presAssocID="{0E834248-B4F0-4BDA-BCBD-D6F1FBC37CE9}" presName="diagram" presStyleCnt="0">
        <dgm:presLayoutVars>
          <dgm:dir/>
          <dgm:resizeHandles val="exact"/>
        </dgm:presLayoutVars>
      </dgm:prSet>
      <dgm:spPr/>
    </dgm:pt>
    <dgm:pt modelId="{50AF421A-242B-40FF-A385-4E9C68CEC038}" type="pres">
      <dgm:prSet presAssocID="{793CD171-3BAB-430B-81EA-9AEF8026DBE2}" presName="node" presStyleLbl="node1" presStyleIdx="0" presStyleCnt="1">
        <dgm:presLayoutVars>
          <dgm:bulletEnabled val="1"/>
        </dgm:presLayoutVars>
      </dgm:prSet>
      <dgm:spPr/>
      <dgm:t>
        <a:bodyPr/>
        <a:lstStyle/>
        <a:p>
          <a:endParaRPr lang="el-GR"/>
        </a:p>
      </dgm:t>
    </dgm:pt>
  </dgm:ptLst>
  <dgm:cxnLst>
    <dgm:cxn modelId="{C06DDD67-039A-41F0-BCEF-1687819A0D8A}" type="presOf" srcId="{0E834248-B4F0-4BDA-BCBD-D6F1FBC37CE9}" destId="{6F681B17-A607-4106-859E-58531455ACD6}" srcOrd="0" destOrd="0" presId="urn:microsoft.com/office/officeart/2005/8/layout/default"/>
    <dgm:cxn modelId="{8BD9D226-A031-4EDE-8106-FFD7B1B28227}" type="presOf" srcId="{793CD171-3BAB-430B-81EA-9AEF8026DBE2}" destId="{50AF421A-242B-40FF-A385-4E9C68CEC038}" srcOrd="0" destOrd="0" presId="urn:microsoft.com/office/officeart/2005/8/layout/default"/>
    <dgm:cxn modelId="{CAC92B33-780E-4E57-84B2-B84BD68E7967}" srcId="{0E834248-B4F0-4BDA-BCBD-D6F1FBC37CE9}" destId="{793CD171-3BAB-430B-81EA-9AEF8026DBE2}" srcOrd="0" destOrd="0" parTransId="{E36206C6-FD95-486D-9D05-581794B40A5E}" sibTransId="{3897B4F6-4616-4DBF-933F-11A455E9246B}"/>
    <dgm:cxn modelId="{A86062EC-C955-49D0-B8C9-EC6C9CFE0628}" type="presParOf" srcId="{6F681B17-A607-4106-859E-58531455ACD6}" destId="{50AF421A-242B-40FF-A385-4E9C68CEC03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A9E9B-5418-4498-93B1-4C0F87F1D4C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4460589-84C7-4CAF-8C6B-D35395F53F3E}">
      <dgm:prSet custT="1"/>
      <dgm:spPr/>
      <dgm:t>
        <a:bodyPr/>
        <a:lstStyle/>
        <a:p>
          <a:pPr rtl="0"/>
          <a:r>
            <a:rPr lang="el-GR" sz="1600" b="1" dirty="0" smtClean="0"/>
            <a:t>Λίστα (</a:t>
          </a:r>
          <a:r>
            <a:rPr lang="en-US" sz="1600" b="1" dirty="0" smtClean="0"/>
            <a:t>list)</a:t>
          </a:r>
          <a:endParaRPr lang="el-GR" sz="1600" dirty="0"/>
        </a:p>
      </dgm:t>
    </dgm:pt>
    <dgm:pt modelId="{452AD73F-8283-45F2-8367-AE5CFAAC3009}" type="parTrans" cxnId="{92F6F272-659C-454D-9497-C4938E8B3DF0}">
      <dgm:prSet/>
      <dgm:spPr/>
      <dgm:t>
        <a:bodyPr/>
        <a:lstStyle/>
        <a:p>
          <a:endParaRPr lang="en-US"/>
        </a:p>
      </dgm:t>
    </dgm:pt>
    <dgm:pt modelId="{C97B73E3-0DDA-4327-8FCB-B24130D56C96}" type="sibTrans" cxnId="{92F6F272-659C-454D-9497-C4938E8B3DF0}">
      <dgm:prSet/>
      <dgm:spPr/>
      <dgm:t>
        <a:bodyPr/>
        <a:lstStyle/>
        <a:p>
          <a:endParaRPr lang="en-US"/>
        </a:p>
      </dgm:t>
    </dgm:pt>
    <dgm:pt modelId="{4E3AC882-A52E-4EFF-B0A0-91626D2FE8E6}">
      <dgm:prSet custT="1"/>
      <dgm:spPr/>
      <dgm:t>
        <a:bodyPr/>
        <a:lstStyle/>
        <a:p>
          <a:pPr rtl="0"/>
          <a:r>
            <a:rPr lang="el-GR" sz="1600" b="0" dirty="0" smtClean="0"/>
            <a:t>Απλά συνδεδεμένη λίστα (</a:t>
          </a:r>
          <a:r>
            <a:rPr lang="el-GR" sz="1600" b="0" dirty="0" err="1" smtClean="0"/>
            <a:t>linked</a:t>
          </a:r>
          <a:r>
            <a:rPr lang="el-GR" sz="1600" b="0" dirty="0" smtClean="0"/>
            <a:t> </a:t>
          </a:r>
          <a:r>
            <a:rPr lang="el-GR" sz="1600" b="0" dirty="0" err="1" smtClean="0"/>
            <a:t>list</a:t>
          </a:r>
          <a:r>
            <a:rPr lang="el-GR" sz="1600" b="0" dirty="0" smtClean="0"/>
            <a:t>)</a:t>
          </a:r>
          <a:endParaRPr lang="el-GR" sz="1600" b="0" dirty="0"/>
        </a:p>
      </dgm:t>
    </dgm:pt>
    <dgm:pt modelId="{8473D411-9B69-4B02-8869-26BF81B91DB0}" type="parTrans" cxnId="{9E7466CB-4016-4CFE-A7A9-C6F48194927C}">
      <dgm:prSet/>
      <dgm:spPr/>
      <dgm:t>
        <a:bodyPr/>
        <a:lstStyle/>
        <a:p>
          <a:endParaRPr lang="en-US"/>
        </a:p>
      </dgm:t>
    </dgm:pt>
    <dgm:pt modelId="{E947659D-1B46-401A-9967-67C02B08CEC9}" type="sibTrans" cxnId="{9E7466CB-4016-4CFE-A7A9-C6F48194927C}">
      <dgm:prSet/>
      <dgm:spPr/>
      <dgm:t>
        <a:bodyPr/>
        <a:lstStyle/>
        <a:p>
          <a:endParaRPr lang="en-US"/>
        </a:p>
      </dgm:t>
    </dgm:pt>
    <dgm:pt modelId="{E72CB4A7-87DF-4D68-88F7-954DB2153E53}">
      <dgm:prSet custT="1"/>
      <dgm:spPr/>
      <dgm:t>
        <a:bodyPr/>
        <a:lstStyle/>
        <a:p>
          <a:pPr rtl="0"/>
          <a:r>
            <a:rPr lang="el-GR" sz="1600" b="0" dirty="0" smtClean="0"/>
            <a:t>Διπλά συνδεδεμένη λίστα (</a:t>
          </a:r>
          <a:r>
            <a:rPr lang="en-US" sz="1600" b="0" dirty="0" smtClean="0"/>
            <a:t>doubly linked list</a:t>
          </a:r>
          <a:r>
            <a:rPr lang="el-GR" sz="1600" b="0" dirty="0" smtClean="0"/>
            <a:t>)</a:t>
          </a:r>
          <a:endParaRPr lang="el-GR" sz="1600" b="0" dirty="0"/>
        </a:p>
      </dgm:t>
    </dgm:pt>
    <dgm:pt modelId="{B86928D4-4623-4987-BD99-2EDBE6784861}" type="parTrans" cxnId="{67644AAA-9CB2-47FB-960B-17CAE18C9C57}">
      <dgm:prSet/>
      <dgm:spPr/>
      <dgm:t>
        <a:bodyPr/>
        <a:lstStyle/>
        <a:p>
          <a:endParaRPr lang="en-US"/>
        </a:p>
      </dgm:t>
    </dgm:pt>
    <dgm:pt modelId="{F2CAD773-738A-4F7C-AFBA-981B723DC06B}" type="sibTrans" cxnId="{67644AAA-9CB2-47FB-960B-17CAE18C9C57}">
      <dgm:prSet/>
      <dgm:spPr/>
      <dgm:t>
        <a:bodyPr/>
        <a:lstStyle/>
        <a:p>
          <a:endParaRPr lang="en-US"/>
        </a:p>
      </dgm:t>
    </dgm:pt>
    <dgm:pt modelId="{32C0A7D4-3FA4-43A8-8612-57B0EA6863A2}">
      <dgm:prSet custT="1"/>
      <dgm:spPr/>
      <dgm:t>
        <a:bodyPr/>
        <a:lstStyle/>
        <a:p>
          <a:pPr rtl="0"/>
          <a:r>
            <a:rPr lang="el-GR" sz="1600" b="1" dirty="0" err="1" smtClean="0"/>
            <a:t>Δένδρ</a:t>
          </a:r>
          <a:r>
            <a:rPr lang="en-US" sz="1600" b="1" dirty="0" smtClean="0"/>
            <a:t>o</a:t>
          </a:r>
          <a:r>
            <a:rPr lang="el-GR" sz="1600" b="1" dirty="0" smtClean="0"/>
            <a:t> (</a:t>
          </a:r>
          <a:r>
            <a:rPr lang="en-US" sz="1600" b="1" dirty="0" smtClean="0"/>
            <a:t>tree)</a:t>
          </a:r>
          <a:endParaRPr lang="el-GR" sz="1600" dirty="0"/>
        </a:p>
      </dgm:t>
    </dgm:pt>
    <dgm:pt modelId="{380E88C7-89CC-4C95-983A-21BF70CD9CD6}" type="parTrans" cxnId="{2CEC3739-9188-4FD0-A98B-67A3017745DE}">
      <dgm:prSet/>
      <dgm:spPr/>
      <dgm:t>
        <a:bodyPr/>
        <a:lstStyle/>
        <a:p>
          <a:endParaRPr lang="en-US"/>
        </a:p>
      </dgm:t>
    </dgm:pt>
    <dgm:pt modelId="{4A552A39-B7C9-41B4-800B-57DAB8472AE3}" type="sibTrans" cxnId="{2CEC3739-9188-4FD0-A98B-67A3017745DE}">
      <dgm:prSet/>
      <dgm:spPr/>
      <dgm:t>
        <a:bodyPr/>
        <a:lstStyle/>
        <a:p>
          <a:endParaRPr lang="en-US"/>
        </a:p>
      </dgm:t>
    </dgm:pt>
    <dgm:pt modelId="{FAC007EF-C3BC-4A11-B36C-4880E0329787}">
      <dgm:prSet custT="1"/>
      <dgm:spPr/>
      <dgm:t>
        <a:bodyPr/>
        <a:lstStyle/>
        <a:p>
          <a:pPr rtl="0"/>
          <a:r>
            <a:rPr lang="el-GR" sz="1600" b="0" dirty="0" smtClean="0"/>
            <a:t>Δυαδικά δένδρα</a:t>
          </a:r>
          <a:r>
            <a:rPr lang="en-US" sz="1600" b="0" dirty="0" smtClean="0"/>
            <a:t> (binary tree)</a:t>
          </a:r>
          <a:endParaRPr lang="el-GR" sz="1600" b="0" dirty="0"/>
        </a:p>
      </dgm:t>
    </dgm:pt>
    <dgm:pt modelId="{2EF7D7CD-3144-419A-A21C-B71EE61874B7}" type="parTrans" cxnId="{17A101DF-32EB-499B-942F-1908169814B2}">
      <dgm:prSet/>
      <dgm:spPr/>
      <dgm:t>
        <a:bodyPr/>
        <a:lstStyle/>
        <a:p>
          <a:endParaRPr lang="en-US"/>
        </a:p>
      </dgm:t>
    </dgm:pt>
    <dgm:pt modelId="{5706E60E-E561-40E5-9D93-2A9C01CFE4E3}" type="sibTrans" cxnId="{17A101DF-32EB-499B-942F-1908169814B2}">
      <dgm:prSet/>
      <dgm:spPr/>
      <dgm:t>
        <a:bodyPr/>
        <a:lstStyle/>
        <a:p>
          <a:endParaRPr lang="en-US"/>
        </a:p>
      </dgm:t>
    </dgm:pt>
    <dgm:pt modelId="{CF55DD0E-83CE-406D-8BA0-D196E44BF278}">
      <dgm:prSet custT="1"/>
      <dgm:spPr/>
      <dgm:t>
        <a:bodyPr/>
        <a:lstStyle/>
        <a:p>
          <a:pPr rtl="0"/>
          <a:r>
            <a:rPr lang="el-GR" sz="1600" b="0" dirty="0" smtClean="0"/>
            <a:t>Δυαδικά δένδρα αναζήτησης </a:t>
          </a:r>
          <a:r>
            <a:rPr lang="en-US" sz="1600" b="0" dirty="0" smtClean="0"/>
            <a:t>(binary search tree)</a:t>
          </a:r>
          <a:endParaRPr lang="el-GR" sz="1600" b="0" dirty="0"/>
        </a:p>
      </dgm:t>
    </dgm:pt>
    <dgm:pt modelId="{C9B84CD1-0A3D-4AB7-8254-2141D1D4C447}" type="parTrans" cxnId="{D1906411-8FAF-497B-8145-8FBE477AA279}">
      <dgm:prSet/>
      <dgm:spPr/>
      <dgm:t>
        <a:bodyPr/>
        <a:lstStyle/>
        <a:p>
          <a:endParaRPr lang="en-US"/>
        </a:p>
      </dgm:t>
    </dgm:pt>
    <dgm:pt modelId="{F6D7EA6B-4306-40CD-8E99-665231EFF17E}" type="sibTrans" cxnId="{D1906411-8FAF-497B-8145-8FBE477AA279}">
      <dgm:prSet/>
      <dgm:spPr/>
      <dgm:t>
        <a:bodyPr/>
        <a:lstStyle/>
        <a:p>
          <a:endParaRPr lang="en-US"/>
        </a:p>
      </dgm:t>
    </dgm:pt>
    <dgm:pt modelId="{38B0EED4-5B9B-474F-9289-D0CB7EE7F426}">
      <dgm:prSet custT="1"/>
      <dgm:spPr/>
      <dgm:t>
        <a:bodyPr/>
        <a:lstStyle/>
        <a:p>
          <a:pPr rtl="0"/>
          <a:r>
            <a:rPr lang="el-GR" sz="1600" b="1" dirty="0" smtClean="0"/>
            <a:t>Γράφος (</a:t>
          </a:r>
          <a:r>
            <a:rPr lang="en-US" sz="1600" b="1" dirty="0" smtClean="0"/>
            <a:t>graph)</a:t>
          </a:r>
          <a:endParaRPr lang="el-GR" sz="1600" dirty="0"/>
        </a:p>
      </dgm:t>
    </dgm:pt>
    <dgm:pt modelId="{E20332FD-8A17-4E96-997A-CBB684AE69EE}" type="parTrans" cxnId="{024C2370-08D2-4ECF-B426-1FACD609D142}">
      <dgm:prSet/>
      <dgm:spPr/>
      <dgm:t>
        <a:bodyPr/>
        <a:lstStyle/>
        <a:p>
          <a:endParaRPr lang="en-US"/>
        </a:p>
      </dgm:t>
    </dgm:pt>
    <dgm:pt modelId="{68F03B3D-91AB-4294-8075-7C8B9335ADF6}" type="sibTrans" cxnId="{024C2370-08D2-4ECF-B426-1FACD609D142}">
      <dgm:prSet/>
      <dgm:spPr/>
      <dgm:t>
        <a:bodyPr/>
        <a:lstStyle/>
        <a:p>
          <a:endParaRPr lang="en-US"/>
        </a:p>
      </dgm:t>
    </dgm:pt>
    <dgm:pt modelId="{0DD4C5F9-A1E9-45D4-B2D8-7EBC01F230C6}">
      <dgm:prSet custT="1"/>
      <dgm:spPr/>
      <dgm:t>
        <a:bodyPr/>
        <a:lstStyle/>
        <a:p>
          <a:pPr rtl="0"/>
          <a:r>
            <a:rPr lang="el-GR" sz="1600" b="0" dirty="0" smtClean="0"/>
            <a:t>Τύποι Γράφων</a:t>
          </a:r>
          <a:endParaRPr lang="el-GR" sz="1600" b="0" dirty="0"/>
        </a:p>
      </dgm:t>
    </dgm:pt>
    <dgm:pt modelId="{81B0F870-1005-4C34-8914-B558B15F5D35}" type="parTrans" cxnId="{E94DED5D-885C-492B-A8A1-51F01BE2882A}">
      <dgm:prSet/>
      <dgm:spPr/>
      <dgm:t>
        <a:bodyPr/>
        <a:lstStyle/>
        <a:p>
          <a:endParaRPr lang="en-US"/>
        </a:p>
      </dgm:t>
    </dgm:pt>
    <dgm:pt modelId="{25F9D9A1-F52E-4DB5-891A-0A754194C3C1}" type="sibTrans" cxnId="{E94DED5D-885C-492B-A8A1-51F01BE2882A}">
      <dgm:prSet/>
      <dgm:spPr/>
      <dgm:t>
        <a:bodyPr/>
        <a:lstStyle/>
        <a:p>
          <a:endParaRPr lang="en-US"/>
        </a:p>
      </dgm:t>
    </dgm:pt>
    <dgm:pt modelId="{70A0D067-5691-4976-BF4D-B85F0F9F2630}">
      <dgm:prSet custT="1"/>
      <dgm:spPr/>
      <dgm:t>
        <a:bodyPr/>
        <a:lstStyle/>
        <a:p>
          <a:pPr rtl="0"/>
          <a:r>
            <a:rPr lang="el-GR" sz="1600" b="0" dirty="0" smtClean="0"/>
            <a:t>  κατευθυνόμενος </a:t>
          </a:r>
          <a:r>
            <a:rPr lang="el-GR" sz="1600" b="0" dirty="0" err="1" smtClean="0"/>
            <a:t>γράφος</a:t>
          </a:r>
          <a:r>
            <a:rPr lang="el-GR" sz="1600" b="0" dirty="0" smtClean="0"/>
            <a:t> (</a:t>
          </a:r>
          <a:r>
            <a:rPr lang="en-US" sz="1600" b="0" dirty="0" smtClean="0"/>
            <a:t>directed graph</a:t>
          </a:r>
          <a:r>
            <a:rPr lang="el-GR" sz="1600" b="0" dirty="0" smtClean="0"/>
            <a:t>)</a:t>
          </a:r>
          <a:endParaRPr lang="el-GR" sz="1600" b="0" dirty="0"/>
        </a:p>
      </dgm:t>
    </dgm:pt>
    <dgm:pt modelId="{A8BAFF4E-B2F8-4BF7-A331-9132D7A88A5E}" type="parTrans" cxnId="{CBB48095-860F-4C8F-9265-26E665DB60E8}">
      <dgm:prSet/>
      <dgm:spPr/>
      <dgm:t>
        <a:bodyPr/>
        <a:lstStyle/>
        <a:p>
          <a:endParaRPr lang="en-US"/>
        </a:p>
      </dgm:t>
    </dgm:pt>
    <dgm:pt modelId="{00E833FA-CFC1-4646-81F6-A2B96F7B888C}" type="sibTrans" cxnId="{CBB48095-860F-4C8F-9265-26E665DB60E8}">
      <dgm:prSet/>
      <dgm:spPr/>
      <dgm:t>
        <a:bodyPr/>
        <a:lstStyle/>
        <a:p>
          <a:endParaRPr lang="en-US"/>
        </a:p>
      </dgm:t>
    </dgm:pt>
    <dgm:pt modelId="{71828C05-484D-42AC-8E0D-76C013433653}">
      <dgm:prSet custT="1"/>
      <dgm:spPr/>
      <dgm:t>
        <a:bodyPr/>
        <a:lstStyle/>
        <a:p>
          <a:pPr rtl="0"/>
          <a:r>
            <a:rPr lang="el-GR" sz="1600" b="0" dirty="0" smtClean="0"/>
            <a:t>  μη κατευθυνόμενος </a:t>
          </a:r>
          <a:r>
            <a:rPr lang="el-GR" sz="1600" b="0" dirty="0" err="1" smtClean="0"/>
            <a:t>γράφος</a:t>
          </a:r>
          <a:r>
            <a:rPr lang="el-GR" sz="1600" b="0" dirty="0" smtClean="0"/>
            <a:t> (</a:t>
          </a:r>
          <a:r>
            <a:rPr lang="en-US" sz="1600" b="0" dirty="0" smtClean="0"/>
            <a:t>undirected graph</a:t>
          </a:r>
          <a:r>
            <a:rPr lang="el-GR" sz="1600" b="0" dirty="0" smtClean="0"/>
            <a:t>).</a:t>
          </a:r>
          <a:endParaRPr lang="el-GR" sz="1600" b="0" dirty="0"/>
        </a:p>
      </dgm:t>
    </dgm:pt>
    <dgm:pt modelId="{B9DFB7A4-8CDC-40F1-A3B7-851A2C647847}" type="parTrans" cxnId="{A02594A7-0393-492C-A19A-EB66156E3725}">
      <dgm:prSet/>
      <dgm:spPr/>
      <dgm:t>
        <a:bodyPr/>
        <a:lstStyle/>
        <a:p>
          <a:endParaRPr lang="en-US"/>
        </a:p>
      </dgm:t>
    </dgm:pt>
    <dgm:pt modelId="{E11B0C28-C105-4D76-ABCE-F09EF4694D1F}" type="sibTrans" cxnId="{A02594A7-0393-492C-A19A-EB66156E3725}">
      <dgm:prSet/>
      <dgm:spPr/>
      <dgm:t>
        <a:bodyPr/>
        <a:lstStyle/>
        <a:p>
          <a:endParaRPr lang="en-US"/>
        </a:p>
      </dgm:t>
    </dgm:pt>
    <dgm:pt modelId="{12B09480-1597-4DA9-A9C4-41E8099B7125}" type="pres">
      <dgm:prSet presAssocID="{838A9E9B-5418-4498-93B1-4C0F87F1D4C2}" presName="Name0" presStyleCnt="0">
        <dgm:presLayoutVars>
          <dgm:dir/>
          <dgm:animLvl val="lvl"/>
          <dgm:resizeHandles val="exact"/>
        </dgm:presLayoutVars>
      </dgm:prSet>
      <dgm:spPr/>
      <dgm:t>
        <a:bodyPr/>
        <a:lstStyle/>
        <a:p>
          <a:endParaRPr lang="en-US"/>
        </a:p>
      </dgm:t>
    </dgm:pt>
    <dgm:pt modelId="{F113B1BA-5DFE-4B28-9ADB-360298C34C45}" type="pres">
      <dgm:prSet presAssocID="{B4460589-84C7-4CAF-8C6B-D35395F53F3E}" presName="linNode" presStyleCnt="0"/>
      <dgm:spPr/>
    </dgm:pt>
    <dgm:pt modelId="{DEEF3D3E-45ED-4C2E-9440-066E65DD5F1F}" type="pres">
      <dgm:prSet presAssocID="{B4460589-84C7-4CAF-8C6B-D35395F53F3E}" presName="parentText" presStyleLbl="node1" presStyleIdx="0" presStyleCnt="3" custScaleX="54145" custScaleY="2000000" custLinFactNeighborX="-1133" custLinFactNeighborY="-18634">
        <dgm:presLayoutVars>
          <dgm:chMax val="1"/>
          <dgm:bulletEnabled val="1"/>
        </dgm:presLayoutVars>
      </dgm:prSet>
      <dgm:spPr/>
      <dgm:t>
        <a:bodyPr/>
        <a:lstStyle/>
        <a:p>
          <a:endParaRPr lang="en-US"/>
        </a:p>
      </dgm:t>
    </dgm:pt>
    <dgm:pt modelId="{F9CFA219-6085-428F-930A-69DE29A36111}" type="pres">
      <dgm:prSet presAssocID="{B4460589-84C7-4CAF-8C6B-D35395F53F3E}" presName="descendantText" presStyleLbl="alignAccFollowNode1" presStyleIdx="0" presStyleCnt="3" custScaleX="119072" custScaleY="2000000" custLinFactNeighborX="-2014" custLinFactNeighborY="-23293">
        <dgm:presLayoutVars>
          <dgm:bulletEnabled val="1"/>
        </dgm:presLayoutVars>
      </dgm:prSet>
      <dgm:spPr/>
      <dgm:t>
        <a:bodyPr/>
        <a:lstStyle/>
        <a:p>
          <a:endParaRPr lang="en-US"/>
        </a:p>
      </dgm:t>
    </dgm:pt>
    <dgm:pt modelId="{01B7C53C-32A4-48CE-8874-C4A03F861ED8}" type="pres">
      <dgm:prSet presAssocID="{C97B73E3-0DDA-4327-8FCB-B24130D56C96}" presName="sp" presStyleCnt="0"/>
      <dgm:spPr/>
    </dgm:pt>
    <dgm:pt modelId="{0BA6DAB3-EB3C-4A90-B062-FF78A442096F}" type="pres">
      <dgm:prSet presAssocID="{32C0A7D4-3FA4-43A8-8612-57B0EA6863A2}" presName="linNode" presStyleCnt="0"/>
      <dgm:spPr/>
    </dgm:pt>
    <dgm:pt modelId="{075D1578-51F1-47FD-9822-659AB1412159}" type="pres">
      <dgm:prSet presAssocID="{32C0A7D4-3FA4-43A8-8612-57B0EA6863A2}" presName="parentText" presStyleLbl="node1" presStyleIdx="1" presStyleCnt="3" custScaleX="54145" custScaleY="2000000" custLinFactNeighborX="-1133" custLinFactNeighborY="-18634">
        <dgm:presLayoutVars>
          <dgm:chMax val="1"/>
          <dgm:bulletEnabled val="1"/>
        </dgm:presLayoutVars>
      </dgm:prSet>
      <dgm:spPr/>
      <dgm:t>
        <a:bodyPr/>
        <a:lstStyle/>
        <a:p>
          <a:endParaRPr lang="en-US"/>
        </a:p>
      </dgm:t>
    </dgm:pt>
    <dgm:pt modelId="{3F88F098-0ED7-4A48-969B-009984572F23}" type="pres">
      <dgm:prSet presAssocID="{32C0A7D4-3FA4-43A8-8612-57B0EA6863A2}" presName="descendantText" presStyleLbl="alignAccFollowNode1" presStyleIdx="1" presStyleCnt="3" custScaleX="119072" custScaleY="2000000" custLinFactNeighborX="-2014" custLinFactNeighborY="-23293">
        <dgm:presLayoutVars>
          <dgm:bulletEnabled val="1"/>
        </dgm:presLayoutVars>
      </dgm:prSet>
      <dgm:spPr/>
      <dgm:t>
        <a:bodyPr/>
        <a:lstStyle/>
        <a:p>
          <a:endParaRPr lang="en-US"/>
        </a:p>
      </dgm:t>
    </dgm:pt>
    <dgm:pt modelId="{E4C27374-56A2-4A55-B5EA-21CC7DA4B18D}" type="pres">
      <dgm:prSet presAssocID="{4A552A39-B7C9-41B4-800B-57DAB8472AE3}" presName="sp" presStyleCnt="0"/>
      <dgm:spPr/>
    </dgm:pt>
    <dgm:pt modelId="{A5D2A7B8-D710-41D3-90BC-80A271AD4872}" type="pres">
      <dgm:prSet presAssocID="{38B0EED4-5B9B-474F-9289-D0CB7EE7F426}" presName="linNode" presStyleCnt="0"/>
      <dgm:spPr/>
    </dgm:pt>
    <dgm:pt modelId="{4760217B-46F1-43D0-8999-5709B65A4324}" type="pres">
      <dgm:prSet presAssocID="{38B0EED4-5B9B-474F-9289-D0CB7EE7F426}" presName="parentText" presStyleLbl="node1" presStyleIdx="2" presStyleCnt="3" custScaleX="54145" custScaleY="2000000" custLinFactNeighborX="-1133" custLinFactNeighborY="-18634">
        <dgm:presLayoutVars>
          <dgm:chMax val="1"/>
          <dgm:bulletEnabled val="1"/>
        </dgm:presLayoutVars>
      </dgm:prSet>
      <dgm:spPr/>
      <dgm:t>
        <a:bodyPr/>
        <a:lstStyle/>
        <a:p>
          <a:endParaRPr lang="en-US"/>
        </a:p>
      </dgm:t>
    </dgm:pt>
    <dgm:pt modelId="{A0866FCD-389A-4A7C-9AA6-4D9A9A87BBDE}" type="pres">
      <dgm:prSet presAssocID="{38B0EED4-5B9B-474F-9289-D0CB7EE7F426}" presName="descendantText" presStyleLbl="alignAccFollowNode1" presStyleIdx="2" presStyleCnt="3" custScaleX="119072" custScaleY="2000000" custLinFactNeighborX="-2014" custLinFactNeighborY="-23293">
        <dgm:presLayoutVars>
          <dgm:bulletEnabled val="1"/>
        </dgm:presLayoutVars>
      </dgm:prSet>
      <dgm:spPr/>
      <dgm:t>
        <a:bodyPr/>
        <a:lstStyle/>
        <a:p>
          <a:endParaRPr lang="en-US"/>
        </a:p>
      </dgm:t>
    </dgm:pt>
  </dgm:ptLst>
  <dgm:cxnLst>
    <dgm:cxn modelId="{2A1146C6-5E5B-409C-A555-89A8E629F08C}" type="presOf" srcId="{FAC007EF-C3BC-4A11-B36C-4880E0329787}" destId="{3F88F098-0ED7-4A48-969B-009984572F23}" srcOrd="0" destOrd="0" presId="urn:microsoft.com/office/officeart/2005/8/layout/vList5"/>
    <dgm:cxn modelId="{92F6F272-659C-454D-9497-C4938E8B3DF0}" srcId="{838A9E9B-5418-4498-93B1-4C0F87F1D4C2}" destId="{B4460589-84C7-4CAF-8C6B-D35395F53F3E}" srcOrd="0" destOrd="0" parTransId="{452AD73F-8283-45F2-8367-AE5CFAAC3009}" sibTransId="{C97B73E3-0DDA-4327-8FCB-B24130D56C96}"/>
    <dgm:cxn modelId="{5C9BBBC2-4A63-477A-9234-5EAD43CC41BC}" type="presOf" srcId="{38B0EED4-5B9B-474F-9289-D0CB7EE7F426}" destId="{4760217B-46F1-43D0-8999-5709B65A4324}" srcOrd="0" destOrd="0" presId="urn:microsoft.com/office/officeart/2005/8/layout/vList5"/>
    <dgm:cxn modelId="{E9B0741A-42DC-4E12-A58D-F16A6EE893E6}" type="presOf" srcId="{71828C05-484D-42AC-8E0D-76C013433653}" destId="{A0866FCD-389A-4A7C-9AA6-4D9A9A87BBDE}" srcOrd="0" destOrd="2" presId="urn:microsoft.com/office/officeart/2005/8/layout/vList5"/>
    <dgm:cxn modelId="{D1906411-8FAF-497B-8145-8FBE477AA279}" srcId="{32C0A7D4-3FA4-43A8-8612-57B0EA6863A2}" destId="{CF55DD0E-83CE-406D-8BA0-D196E44BF278}" srcOrd="1" destOrd="0" parTransId="{C9B84CD1-0A3D-4AB7-8254-2141D1D4C447}" sibTransId="{F6D7EA6B-4306-40CD-8E99-665231EFF17E}"/>
    <dgm:cxn modelId="{9E7466CB-4016-4CFE-A7A9-C6F48194927C}" srcId="{B4460589-84C7-4CAF-8C6B-D35395F53F3E}" destId="{4E3AC882-A52E-4EFF-B0A0-91626D2FE8E6}" srcOrd="0" destOrd="0" parTransId="{8473D411-9B69-4B02-8869-26BF81B91DB0}" sibTransId="{E947659D-1B46-401A-9967-67C02B08CEC9}"/>
    <dgm:cxn modelId="{C162E900-34D3-46CE-A5FD-0AE93EC1C99C}" type="presOf" srcId="{70A0D067-5691-4976-BF4D-B85F0F9F2630}" destId="{A0866FCD-389A-4A7C-9AA6-4D9A9A87BBDE}" srcOrd="0" destOrd="1" presId="urn:microsoft.com/office/officeart/2005/8/layout/vList5"/>
    <dgm:cxn modelId="{8BDC9449-FDB8-415C-A9FA-1CCAF53CC60B}" type="presOf" srcId="{B4460589-84C7-4CAF-8C6B-D35395F53F3E}" destId="{DEEF3D3E-45ED-4C2E-9440-066E65DD5F1F}" srcOrd="0" destOrd="0" presId="urn:microsoft.com/office/officeart/2005/8/layout/vList5"/>
    <dgm:cxn modelId="{42221DFE-4532-4559-AFD8-658CA23069BF}" type="presOf" srcId="{4E3AC882-A52E-4EFF-B0A0-91626D2FE8E6}" destId="{F9CFA219-6085-428F-930A-69DE29A36111}" srcOrd="0" destOrd="0" presId="urn:microsoft.com/office/officeart/2005/8/layout/vList5"/>
    <dgm:cxn modelId="{CBB48095-860F-4C8F-9265-26E665DB60E8}" srcId="{0DD4C5F9-A1E9-45D4-B2D8-7EBC01F230C6}" destId="{70A0D067-5691-4976-BF4D-B85F0F9F2630}" srcOrd="0" destOrd="0" parTransId="{A8BAFF4E-B2F8-4BF7-A331-9132D7A88A5E}" sibTransId="{00E833FA-CFC1-4646-81F6-A2B96F7B888C}"/>
    <dgm:cxn modelId="{C08B797E-9CB4-41C6-8E1B-7DA03A5C7113}" type="presOf" srcId="{838A9E9B-5418-4498-93B1-4C0F87F1D4C2}" destId="{12B09480-1597-4DA9-A9C4-41E8099B7125}" srcOrd="0" destOrd="0" presId="urn:microsoft.com/office/officeart/2005/8/layout/vList5"/>
    <dgm:cxn modelId="{2CEC3739-9188-4FD0-A98B-67A3017745DE}" srcId="{838A9E9B-5418-4498-93B1-4C0F87F1D4C2}" destId="{32C0A7D4-3FA4-43A8-8612-57B0EA6863A2}" srcOrd="1" destOrd="0" parTransId="{380E88C7-89CC-4C95-983A-21BF70CD9CD6}" sibTransId="{4A552A39-B7C9-41B4-800B-57DAB8472AE3}"/>
    <dgm:cxn modelId="{EB159A15-BAC2-405F-BA44-BB76E5D642D6}" type="presOf" srcId="{0DD4C5F9-A1E9-45D4-B2D8-7EBC01F230C6}" destId="{A0866FCD-389A-4A7C-9AA6-4D9A9A87BBDE}" srcOrd="0" destOrd="0" presId="urn:microsoft.com/office/officeart/2005/8/layout/vList5"/>
    <dgm:cxn modelId="{67644AAA-9CB2-47FB-960B-17CAE18C9C57}" srcId="{B4460589-84C7-4CAF-8C6B-D35395F53F3E}" destId="{E72CB4A7-87DF-4D68-88F7-954DB2153E53}" srcOrd="1" destOrd="0" parTransId="{B86928D4-4623-4987-BD99-2EDBE6784861}" sibTransId="{F2CAD773-738A-4F7C-AFBA-981B723DC06B}"/>
    <dgm:cxn modelId="{A02594A7-0393-492C-A19A-EB66156E3725}" srcId="{0DD4C5F9-A1E9-45D4-B2D8-7EBC01F230C6}" destId="{71828C05-484D-42AC-8E0D-76C013433653}" srcOrd="1" destOrd="0" parTransId="{B9DFB7A4-8CDC-40F1-A3B7-851A2C647847}" sibTransId="{E11B0C28-C105-4D76-ABCE-F09EF4694D1F}"/>
    <dgm:cxn modelId="{024C2370-08D2-4ECF-B426-1FACD609D142}" srcId="{838A9E9B-5418-4498-93B1-4C0F87F1D4C2}" destId="{38B0EED4-5B9B-474F-9289-D0CB7EE7F426}" srcOrd="2" destOrd="0" parTransId="{E20332FD-8A17-4E96-997A-CBB684AE69EE}" sibTransId="{68F03B3D-91AB-4294-8075-7C8B9335ADF6}"/>
    <dgm:cxn modelId="{E906C49F-CDB7-40F8-8028-F327EC87D7FF}" type="presOf" srcId="{CF55DD0E-83CE-406D-8BA0-D196E44BF278}" destId="{3F88F098-0ED7-4A48-969B-009984572F23}" srcOrd="0" destOrd="1" presId="urn:microsoft.com/office/officeart/2005/8/layout/vList5"/>
    <dgm:cxn modelId="{48C785A7-0192-498D-B385-58C66A2BC732}" type="presOf" srcId="{E72CB4A7-87DF-4D68-88F7-954DB2153E53}" destId="{F9CFA219-6085-428F-930A-69DE29A36111}" srcOrd="0" destOrd="1" presId="urn:microsoft.com/office/officeart/2005/8/layout/vList5"/>
    <dgm:cxn modelId="{17A101DF-32EB-499B-942F-1908169814B2}" srcId="{32C0A7D4-3FA4-43A8-8612-57B0EA6863A2}" destId="{FAC007EF-C3BC-4A11-B36C-4880E0329787}" srcOrd="0" destOrd="0" parTransId="{2EF7D7CD-3144-419A-A21C-B71EE61874B7}" sibTransId="{5706E60E-E561-40E5-9D93-2A9C01CFE4E3}"/>
    <dgm:cxn modelId="{62CA0C4F-1AB7-4111-A0BF-AB9C318D77ED}" type="presOf" srcId="{32C0A7D4-3FA4-43A8-8612-57B0EA6863A2}" destId="{075D1578-51F1-47FD-9822-659AB1412159}" srcOrd="0" destOrd="0" presId="urn:microsoft.com/office/officeart/2005/8/layout/vList5"/>
    <dgm:cxn modelId="{E94DED5D-885C-492B-A8A1-51F01BE2882A}" srcId="{38B0EED4-5B9B-474F-9289-D0CB7EE7F426}" destId="{0DD4C5F9-A1E9-45D4-B2D8-7EBC01F230C6}" srcOrd="0" destOrd="0" parTransId="{81B0F870-1005-4C34-8914-B558B15F5D35}" sibTransId="{25F9D9A1-F52E-4DB5-891A-0A754194C3C1}"/>
    <dgm:cxn modelId="{87F5B5D2-AA48-4A3B-BFFA-FA8CD834F045}" type="presParOf" srcId="{12B09480-1597-4DA9-A9C4-41E8099B7125}" destId="{F113B1BA-5DFE-4B28-9ADB-360298C34C45}" srcOrd="0" destOrd="0" presId="urn:microsoft.com/office/officeart/2005/8/layout/vList5"/>
    <dgm:cxn modelId="{162A77F7-0B16-44E2-A535-60E7C26A6F83}" type="presParOf" srcId="{F113B1BA-5DFE-4B28-9ADB-360298C34C45}" destId="{DEEF3D3E-45ED-4C2E-9440-066E65DD5F1F}" srcOrd="0" destOrd="0" presId="urn:microsoft.com/office/officeart/2005/8/layout/vList5"/>
    <dgm:cxn modelId="{B955B30E-F37E-4EF9-84D5-3C70BAD74A1C}" type="presParOf" srcId="{F113B1BA-5DFE-4B28-9ADB-360298C34C45}" destId="{F9CFA219-6085-428F-930A-69DE29A36111}" srcOrd="1" destOrd="0" presId="urn:microsoft.com/office/officeart/2005/8/layout/vList5"/>
    <dgm:cxn modelId="{242BCA82-E347-4EA3-A078-38C5B2CC2C1B}" type="presParOf" srcId="{12B09480-1597-4DA9-A9C4-41E8099B7125}" destId="{01B7C53C-32A4-48CE-8874-C4A03F861ED8}" srcOrd="1" destOrd="0" presId="urn:microsoft.com/office/officeart/2005/8/layout/vList5"/>
    <dgm:cxn modelId="{84F38C0F-22EF-4FAE-A3AA-E16A391DC765}" type="presParOf" srcId="{12B09480-1597-4DA9-A9C4-41E8099B7125}" destId="{0BA6DAB3-EB3C-4A90-B062-FF78A442096F}" srcOrd="2" destOrd="0" presId="urn:microsoft.com/office/officeart/2005/8/layout/vList5"/>
    <dgm:cxn modelId="{A731A90F-4724-42D1-8B84-5721EF3C77BF}" type="presParOf" srcId="{0BA6DAB3-EB3C-4A90-B062-FF78A442096F}" destId="{075D1578-51F1-47FD-9822-659AB1412159}" srcOrd="0" destOrd="0" presId="urn:microsoft.com/office/officeart/2005/8/layout/vList5"/>
    <dgm:cxn modelId="{7911C8E9-3DB7-4EA8-8703-D9BB6A5F8843}" type="presParOf" srcId="{0BA6DAB3-EB3C-4A90-B062-FF78A442096F}" destId="{3F88F098-0ED7-4A48-969B-009984572F23}" srcOrd="1" destOrd="0" presId="urn:microsoft.com/office/officeart/2005/8/layout/vList5"/>
    <dgm:cxn modelId="{AFD2DEA2-61E0-4272-980B-E73DA0EF1262}" type="presParOf" srcId="{12B09480-1597-4DA9-A9C4-41E8099B7125}" destId="{E4C27374-56A2-4A55-B5EA-21CC7DA4B18D}" srcOrd="3" destOrd="0" presId="urn:microsoft.com/office/officeart/2005/8/layout/vList5"/>
    <dgm:cxn modelId="{9DC69FEC-D3B0-45DD-92EF-9DDAE6F60530}" type="presParOf" srcId="{12B09480-1597-4DA9-A9C4-41E8099B7125}" destId="{A5D2A7B8-D710-41D3-90BC-80A271AD4872}" srcOrd="4" destOrd="0" presId="urn:microsoft.com/office/officeart/2005/8/layout/vList5"/>
    <dgm:cxn modelId="{5C8D403E-6D2B-4FD9-8FE2-832A16C23D83}" type="presParOf" srcId="{A5D2A7B8-D710-41D3-90BC-80A271AD4872}" destId="{4760217B-46F1-43D0-8999-5709B65A4324}" srcOrd="0" destOrd="0" presId="urn:microsoft.com/office/officeart/2005/8/layout/vList5"/>
    <dgm:cxn modelId="{F4EB08A2-D3DF-47C8-AD6C-F19A6CCD7CBB}" type="presParOf" srcId="{A5D2A7B8-D710-41D3-90BC-80A271AD4872}" destId="{A0866FCD-389A-4A7C-9AA6-4D9A9A87BB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3AFA44-D4EC-4F09-A9BF-50A3A99BEB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7FA4BEB8-8D06-42C7-A423-079993341998}">
      <dgm:prSet phldrT="[Κείμενο]"/>
      <dgm:spPr/>
      <dgm:t>
        <a:bodyPr/>
        <a:lstStyle/>
        <a:p>
          <a:r>
            <a:rPr lang="el-GR" dirty="0" smtClean="0"/>
            <a:t>Ένα δένδρο μπορεί μόνο να ρέει προς μία κατεύθυνση, από τον κόμβο ρίζας σε κόμβους φύλλων ή κόμβους παιδιών. Ένα δένδρο μπορεί να έχει μόνο </a:t>
          </a:r>
          <a:r>
            <a:rPr lang="el-GR" dirty="0" err="1" smtClean="0"/>
            <a:t>μονόδρομες</a:t>
          </a:r>
          <a:r>
            <a:rPr lang="el-GR" dirty="0" smtClean="0"/>
            <a:t> συνδέσεις - ένας κόμβος παιδιού μπορεί να έχει μόνο έναν γονέα και ένα δένδρο δεν μπορεί να έχει βρόχους ή κυκλικούς δεσμούς </a:t>
          </a:r>
          <a:endParaRPr lang="el-GR" dirty="0"/>
        </a:p>
      </dgm:t>
    </dgm:pt>
    <dgm:pt modelId="{DF8A6E87-26DF-40AE-A96F-04B0A56F1C88}" type="parTrans" cxnId="{6779DBE3-A32C-404D-B7B6-F5EAA73298FE}">
      <dgm:prSet/>
      <dgm:spPr/>
      <dgm:t>
        <a:bodyPr/>
        <a:lstStyle/>
        <a:p>
          <a:endParaRPr lang="el-GR"/>
        </a:p>
      </dgm:t>
    </dgm:pt>
    <dgm:pt modelId="{69FECEB9-F011-4BBC-A5F2-66DFE27E149C}" type="sibTrans" cxnId="{6779DBE3-A32C-404D-B7B6-F5EAA73298FE}">
      <dgm:prSet/>
      <dgm:spPr/>
      <dgm:t>
        <a:bodyPr/>
        <a:lstStyle/>
        <a:p>
          <a:endParaRPr lang="el-GR"/>
        </a:p>
      </dgm:t>
    </dgm:pt>
    <dgm:pt modelId="{6B543B75-C558-4CBF-80BE-EBA17BF5831D}" type="pres">
      <dgm:prSet presAssocID="{713AFA44-D4EC-4F09-A9BF-50A3A99BEBC9}" presName="diagram" presStyleCnt="0">
        <dgm:presLayoutVars>
          <dgm:dir/>
          <dgm:resizeHandles val="exact"/>
        </dgm:presLayoutVars>
      </dgm:prSet>
      <dgm:spPr/>
    </dgm:pt>
    <dgm:pt modelId="{AB5FD293-BED8-43BF-9EAD-B5DC1B1C86C7}" type="pres">
      <dgm:prSet presAssocID="{7FA4BEB8-8D06-42C7-A423-079993341998}" presName="node" presStyleLbl="node1" presStyleIdx="0" presStyleCnt="1" custScaleY="213950" custLinFactNeighborX="-15974" custLinFactNeighborY="9721">
        <dgm:presLayoutVars>
          <dgm:bulletEnabled val="1"/>
        </dgm:presLayoutVars>
      </dgm:prSet>
      <dgm:spPr/>
      <dgm:t>
        <a:bodyPr/>
        <a:lstStyle/>
        <a:p>
          <a:endParaRPr lang="el-GR"/>
        </a:p>
      </dgm:t>
    </dgm:pt>
  </dgm:ptLst>
  <dgm:cxnLst>
    <dgm:cxn modelId="{6779DBE3-A32C-404D-B7B6-F5EAA73298FE}" srcId="{713AFA44-D4EC-4F09-A9BF-50A3A99BEBC9}" destId="{7FA4BEB8-8D06-42C7-A423-079993341998}" srcOrd="0" destOrd="0" parTransId="{DF8A6E87-26DF-40AE-A96F-04B0A56F1C88}" sibTransId="{69FECEB9-F011-4BBC-A5F2-66DFE27E149C}"/>
    <dgm:cxn modelId="{07FB05DF-178E-4A9C-9DB8-2708F5FE273B}" type="presOf" srcId="{713AFA44-D4EC-4F09-A9BF-50A3A99BEBC9}" destId="{6B543B75-C558-4CBF-80BE-EBA17BF5831D}" srcOrd="0" destOrd="0" presId="urn:microsoft.com/office/officeart/2005/8/layout/default"/>
    <dgm:cxn modelId="{646BEB1C-BDD5-4171-A1C7-1C3BABA4D441}" type="presOf" srcId="{7FA4BEB8-8D06-42C7-A423-079993341998}" destId="{AB5FD293-BED8-43BF-9EAD-B5DC1B1C86C7}" srcOrd="0" destOrd="0" presId="urn:microsoft.com/office/officeart/2005/8/layout/default"/>
    <dgm:cxn modelId="{DFF9591B-5F9E-470B-ABB1-B838A974EA6C}" type="presParOf" srcId="{6B543B75-C558-4CBF-80BE-EBA17BF5831D}" destId="{AB5FD293-BED8-43BF-9EAD-B5DC1B1C86C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17E724-273E-4920-AA21-2F01D418AD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51D64B4E-FE89-4D76-8302-30E4F05ACF1D}">
      <dgm:prSet phldrT="[Κείμενο]"/>
      <dgm:spPr/>
      <dgm:t>
        <a:bodyPr/>
        <a:lstStyle/>
        <a:p>
          <a:r>
            <a:rPr lang="el-GR" dirty="0" smtClean="0"/>
            <a:t>Τύποι γράφων</a:t>
          </a:r>
          <a:endParaRPr lang="el-GR" dirty="0"/>
        </a:p>
      </dgm:t>
    </dgm:pt>
    <dgm:pt modelId="{DEA1C5F9-8DF6-4737-9B92-B16255A3F71E}" type="parTrans" cxnId="{BC1CD49B-A8A7-4BFB-AE19-53CB6B3149B6}">
      <dgm:prSet/>
      <dgm:spPr/>
      <dgm:t>
        <a:bodyPr/>
        <a:lstStyle/>
        <a:p>
          <a:endParaRPr lang="el-GR"/>
        </a:p>
      </dgm:t>
    </dgm:pt>
    <dgm:pt modelId="{6DB351A8-7675-4C95-B9E2-22B768C97967}" type="sibTrans" cxnId="{BC1CD49B-A8A7-4BFB-AE19-53CB6B3149B6}">
      <dgm:prSet/>
      <dgm:spPr/>
      <dgm:t>
        <a:bodyPr/>
        <a:lstStyle/>
        <a:p>
          <a:endParaRPr lang="el-GR"/>
        </a:p>
      </dgm:t>
    </dgm:pt>
    <dgm:pt modelId="{A80CAA21-F11D-4C75-986B-3A2AEA5F49B9}">
      <dgm:prSet phldrT="[Κείμενο]"/>
      <dgm:spPr/>
      <dgm:t>
        <a:bodyPr/>
        <a:lstStyle/>
        <a:p>
          <a:r>
            <a:rPr lang="el-GR" b="1" dirty="0" smtClean="0"/>
            <a:t>κατευθυνόμενοι</a:t>
          </a:r>
          <a:r>
            <a:rPr lang="el-GR" dirty="0" smtClean="0"/>
            <a:t> </a:t>
          </a:r>
          <a:r>
            <a:rPr lang="el-GR" dirty="0" err="1" smtClean="0"/>
            <a:t>γράφοι</a:t>
          </a:r>
          <a:endParaRPr lang="el-GR" dirty="0"/>
        </a:p>
      </dgm:t>
    </dgm:pt>
    <dgm:pt modelId="{9C40ADD6-B4CC-40CB-8F43-0E35E1843078}" type="parTrans" cxnId="{684D467A-50B9-40E2-8824-810473AD2072}">
      <dgm:prSet/>
      <dgm:spPr/>
      <dgm:t>
        <a:bodyPr/>
        <a:lstStyle/>
        <a:p>
          <a:endParaRPr lang="el-GR"/>
        </a:p>
      </dgm:t>
    </dgm:pt>
    <dgm:pt modelId="{8F756789-EBA6-45E0-BCEF-EEC19FBAB1F3}" type="sibTrans" cxnId="{684D467A-50B9-40E2-8824-810473AD2072}">
      <dgm:prSet/>
      <dgm:spPr/>
      <dgm:t>
        <a:bodyPr/>
        <a:lstStyle/>
        <a:p>
          <a:endParaRPr lang="el-GR"/>
        </a:p>
      </dgm:t>
    </dgm:pt>
    <dgm:pt modelId="{383EAC02-5A81-47C2-A019-20B2A3293EB7}">
      <dgm:prSet phldrT="[Κείμενο]"/>
      <dgm:spPr/>
      <dgm:t>
        <a:bodyPr/>
        <a:lstStyle/>
        <a:p>
          <a:r>
            <a:rPr lang="el-GR" b="1" dirty="0" smtClean="0"/>
            <a:t>μη κατευθυνόμενοι</a:t>
          </a:r>
          <a:r>
            <a:rPr lang="el-GR" dirty="0" smtClean="0"/>
            <a:t> </a:t>
          </a:r>
          <a:r>
            <a:rPr lang="el-GR" dirty="0" err="1" smtClean="0"/>
            <a:t>γράφοι</a:t>
          </a:r>
          <a:endParaRPr lang="el-GR" dirty="0"/>
        </a:p>
      </dgm:t>
    </dgm:pt>
    <dgm:pt modelId="{199E984B-645F-4CD4-8EE3-BE030FF7588A}" type="parTrans" cxnId="{30153FD8-5419-4B82-AA47-D785D9B43DE2}">
      <dgm:prSet/>
      <dgm:spPr/>
      <dgm:t>
        <a:bodyPr/>
        <a:lstStyle/>
        <a:p>
          <a:endParaRPr lang="el-GR"/>
        </a:p>
      </dgm:t>
    </dgm:pt>
    <dgm:pt modelId="{502B172C-6D48-46F4-8DEC-8A6386553DBA}" type="sibTrans" cxnId="{30153FD8-5419-4B82-AA47-D785D9B43DE2}">
      <dgm:prSet/>
      <dgm:spPr/>
      <dgm:t>
        <a:bodyPr/>
        <a:lstStyle/>
        <a:p>
          <a:endParaRPr lang="el-GR"/>
        </a:p>
      </dgm:t>
    </dgm:pt>
    <dgm:pt modelId="{4B1649B1-FACC-4A6A-B881-D47590A85E21}" type="pres">
      <dgm:prSet presAssocID="{8117E724-273E-4920-AA21-2F01D418ADDA}" presName="Name0" presStyleCnt="0">
        <dgm:presLayoutVars>
          <dgm:dir/>
          <dgm:animLvl val="lvl"/>
          <dgm:resizeHandles val="exact"/>
        </dgm:presLayoutVars>
      </dgm:prSet>
      <dgm:spPr/>
    </dgm:pt>
    <dgm:pt modelId="{CEC9A61C-A81D-4C6F-A4C6-F47BB15D16C1}" type="pres">
      <dgm:prSet presAssocID="{51D64B4E-FE89-4D76-8302-30E4F05ACF1D}" presName="linNode" presStyleCnt="0"/>
      <dgm:spPr/>
    </dgm:pt>
    <dgm:pt modelId="{9B5F312F-DBC9-40E0-9024-4507F993511D}" type="pres">
      <dgm:prSet presAssocID="{51D64B4E-FE89-4D76-8302-30E4F05ACF1D}" presName="parentText" presStyleLbl="node1" presStyleIdx="0" presStyleCnt="1">
        <dgm:presLayoutVars>
          <dgm:chMax val="1"/>
          <dgm:bulletEnabled val="1"/>
        </dgm:presLayoutVars>
      </dgm:prSet>
      <dgm:spPr/>
      <dgm:t>
        <a:bodyPr/>
        <a:lstStyle/>
        <a:p>
          <a:endParaRPr lang="el-GR"/>
        </a:p>
      </dgm:t>
    </dgm:pt>
    <dgm:pt modelId="{AD16ACDD-CC1E-4BE6-92F3-7A95B2BE920B}" type="pres">
      <dgm:prSet presAssocID="{51D64B4E-FE89-4D76-8302-30E4F05ACF1D}" presName="descendantText" presStyleLbl="alignAccFollowNode1" presStyleIdx="0" presStyleCnt="1">
        <dgm:presLayoutVars>
          <dgm:bulletEnabled val="1"/>
        </dgm:presLayoutVars>
      </dgm:prSet>
      <dgm:spPr/>
      <dgm:t>
        <a:bodyPr/>
        <a:lstStyle/>
        <a:p>
          <a:endParaRPr lang="el-GR"/>
        </a:p>
      </dgm:t>
    </dgm:pt>
  </dgm:ptLst>
  <dgm:cxnLst>
    <dgm:cxn modelId="{91AD1C56-A552-4A01-9906-3926B3379DA8}" type="presOf" srcId="{383EAC02-5A81-47C2-A019-20B2A3293EB7}" destId="{AD16ACDD-CC1E-4BE6-92F3-7A95B2BE920B}" srcOrd="0" destOrd="1" presId="urn:microsoft.com/office/officeart/2005/8/layout/vList5"/>
    <dgm:cxn modelId="{697331A8-4D9D-44E0-90FC-A554082D7DEC}" type="presOf" srcId="{8117E724-273E-4920-AA21-2F01D418ADDA}" destId="{4B1649B1-FACC-4A6A-B881-D47590A85E21}" srcOrd="0" destOrd="0" presId="urn:microsoft.com/office/officeart/2005/8/layout/vList5"/>
    <dgm:cxn modelId="{44CF50C5-618D-4460-9C85-3539D79B9D7D}" type="presOf" srcId="{51D64B4E-FE89-4D76-8302-30E4F05ACF1D}" destId="{9B5F312F-DBC9-40E0-9024-4507F993511D}" srcOrd="0" destOrd="0" presId="urn:microsoft.com/office/officeart/2005/8/layout/vList5"/>
    <dgm:cxn modelId="{BC1CD49B-A8A7-4BFB-AE19-53CB6B3149B6}" srcId="{8117E724-273E-4920-AA21-2F01D418ADDA}" destId="{51D64B4E-FE89-4D76-8302-30E4F05ACF1D}" srcOrd="0" destOrd="0" parTransId="{DEA1C5F9-8DF6-4737-9B92-B16255A3F71E}" sibTransId="{6DB351A8-7675-4C95-B9E2-22B768C97967}"/>
    <dgm:cxn modelId="{684D467A-50B9-40E2-8824-810473AD2072}" srcId="{51D64B4E-FE89-4D76-8302-30E4F05ACF1D}" destId="{A80CAA21-F11D-4C75-986B-3A2AEA5F49B9}" srcOrd="0" destOrd="0" parTransId="{9C40ADD6-B4CC-40CB-8F43-0E35E1843078}" sibTransId="{8F756789-EBA6-45E0-BCEF-EEC19FBAB1F3}"/>
    <dgm:cxn modelId="{4588AE07-223C-471F-8D08-1FDA9505CE8F}" type="presOf" srcId="{A80CAA21-F11D-4C75-986B-3A2AEA5F49B9}" destId="{AD16ACDD-CC1E-4BE6-92F3-7A95B2BE920B}" srcOrd="0" destOrd="0" presId="urn:microsoft.com/office/officeart/2005/8/layout/vList5"/>
    <dgm:cxn modelId="{30153FD8-5419-4B82-AA47-D785D9B43DE2}" srcId="{51D64B4E-FE89-4D76-8302-30E4F05ACF1D}" destId="{383EAC02-5A81-47C2-A019-20B2A3293EB7}" srcOrd="1" destOrd="0" parTransId="{199E984B-645F-4CD4-8EE3-BE030FF7588A}" sibTransId="{502B172C-6D48-46F4-8DEC-8A6386553DBA}"/>
    <dgm:cxn modelId="{9B6B35AC-3201-403C-9FEB-FF415C427F6F}" type="presParOf" srcId="{4B1649B1-FACC-4A6A-B881-D47590A85E21}" destId="{CEC9A61C-A81D-4C6F-A4C6-F47BB15D16C1}" srcOrd="0" destOrd="0" presId="urn:microsoft.com/office/officeart/2005/8/layout/vList5"/>
    <dgm:cxn modelId="{F9D46A72-8C5B-4DCA-A39E-7BCE4AB18DA3}" type="presParOf" srcId="{CEC9A61C-A81D-4C6F-A4C6-F47BB15D16C1}" destId="{9B5F312F-DBC9-40E0-9024-4507F993511D}" srcOrd="0" destOrd="0" presId="urn:microsoft.com/office/officeart/2005/8/layout/vList5"/>
    <dgm:cxn modelId="{C0146625-2C1D-4229-9FEB-96D0D49D9C18}" type="presParOf" srcId="{CEC9A61C-A81D-4C6F-A4C6-F47BB15D16C1}" destId="{AD16ACDD-CC1E-4BE6-92F3-7A95B2BE92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5E0FC-F935-4C1D-BED4-DD96B3665F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CA21628A-D4ED-443D-A65B-998BF93269B3}">
      <dgm:prSet phldrT="[Κείμενο]" custT="1"/>
      <dgm:spPr/>
      <dgm:t>
        <a:bodyPr/>
        <a:lstStyle/>
        <a:p>
          <a:r>
            <a:rPr lang="el-GR" sz="1800" b="1" dirty="0" smtClean="0"/>
            <a:t>Σύνδεση με την καθημερινότητα</a:t>
          </a:r>
          <a:endParaRPr lang="el-GR" sz="1800" dirty="0"/>
        </a:p>
      </dgm:t>
    </dgm:pt>
    <dgm:pt modelId="{81680208-C55C-4F11-A5A0-C25FD7F70C82}" type="parTrans" cxnId="{B16B9933-2D30-46BE-9F6E-D6A21B6F8E74}">
      <dgm:prSet/>
      <dgm:spPr/>
      <dgm:t>
        <a:bodyPr/>
        <a:lstStyle/>
        <a:p>
          <a:endParaRPr lang="el-GR"/>
        </a:p>
      </dgm:t>
    </dgm:pt>
    <dgm:pt modelId="{6E413A00-0CB4-4A75-854A-81F29CF200C5}" type="sibTrans" cxnId="{B16B9933-2D30-46BE-9F6E-D6A21B6F8E74}">
      <dgm:prSet/>
      <dgm:spPr/>
      <dgm:t>
        <a:bodyPr/>
        <a:lstStyle/>
        <a:p>
          <a:endParaRPr lang="el-GR"/>
        </a:p>
      </dgm:t>
    </dgm:pt>
    <dgm:pt modelId="{3E772836-4EBD-4193-A553-5C789278C5EE}">
      <dgm:prSet custT="1"/>
      <dgm:spPr/>
      <dgm:t>
        <a:bodyPr/>
        <a:lstStyle/>
        <a:p>
          <a:r>
            <a:rPr lang="el-GR" sz="1800" dirty="0" smtClean="0"/>
            <a:t>Η έννοια της λίστας συναντάται αρκετά συχνά στην καθημερινότητά μας. </a:t>
          </a:r>
          <a:endParaRPr lang="el-GR" sz="1800" dirty="0" smtClean="0"/>
        </a:p>
      </dgm:t>
    </dgm:pt>
    <dgm:pt modelId="{5D87108F-295C-46AD-9B70-D7C57DFF862A}" type="parTrans" cxnId="{C75572D7-627C-4494-90DE-3FCA7FADEF1C}">
      <dgm:prSet/>
      <dgm:spPr/>
      <dgm:t>
        <a:bodyPr/>
        <a:lstStyle/>
        <a:p>
          <a:endParaRPr lang="el-GR"/>
        </a:p>
      </dgm:t>
    </dgm:pt>
    <dgm:pt modelId="{89FECF61-EDB5-47CB-9DB5-97873611383E}" type="sibTrans" cxnId="{C75572D7-627C-4494-90DE-3FCA7FADEF1C}">
      <dgm:prSet/>
      <dgm:spPr/>
      <dgm:t>
        <a:bodyPr/>
        <a:lstStyle/>
        <a:p>
          <a:endParaRPr lang="el-GR"/>
        </a:p>
      </dgm:t>
    </dgm:pt>
    <dgm:pt modelId="{A81D7305-BF23-4C26-8091-864A792E50AF}">
      <dgm:prSet custT="1"/>
      <dgm:spPr/>
      <dgm:t>
        <a:bodyPr/>
        <a:lstStyle/>
        <a:p>
          <a:r>
            <a:rPr lang="el-GR" sz="1800" b="1" smtClean="0"/>
            <a:t>Αναγκαιότητα</a:t>
          </a:r>
          <a:endParaRPr lang="el-GR" sz="1800" b="1" dirty="0" smtClean="0"/>
        </a:p>
      </dgm:t>
    </dgm:pt>
    <dgm:pt modelId="{B2D2C1D1-5439-4A70-924E-BBEA4A9D20EF}" type="parTrans" cxnId="{B5D859C5-0C01-43E8-AC2B-5DC4CF5C931F}">
      <dgm:prSet/>
      <dgm:spPr/>
      <dgm:t>
        <a:bodyPr/>
        <a:lstStyle/>
        <a:p>
          <a:endParaRPr lang="el-GR"/>
        </a:p>
      </dgm:t>
    </dgm:pt>
    <dgm:pt modelId="{30847BB0-8465-4503-8ADD-71FC58D12C56}" type="sibTrans" cxnId="{B5D859C5-0C01-43E8-AC2B-5DC4CF5C931F}">
      <dgm:prSet/>
      <dgm:spPr/>
      <dgm:t>
        <a:bodyPr/>
        <a:lstStyle/>
        <a:p>
          <a:endParaRPr lang="el-GR"/>
        </a:p>
      </dgm:t>
    </dgm:pt>
    <dgm:pt modelId="{331C4E76-C151-4555-A6D9-297BE0B06CA5}">
      <dgm:prSet custT="1"/>
      <dgm:spPr/>
      <dgm:t>
        <a:bodyPr/>
        <a:lstStyle/>
        <a:p>
          <a:r>
            <a:rPr lang="el-GR" sz="1800" dirty="0" smtClean="0"/>
            <a:t>Πώς όμως θα μπορούσατε να </a:t>
          </a:r>
          <a:r>
            <a:rPr lang="el-GR" sz="1800" b="1" dirty="0" smtClean="0"/>
            <a:t>αποθηκεύσετε έναν συγκεκριμένο αριθμό στοιχείων του ίδιου τύπου</a:t>
          </a:r>
          <a:r>
            <a:rPr lang="el-GR" sz="1800" dirty="0" smtClean="0"/>
            <a:t>, για παράδειγμα: τα μέρη που θα θέλατε να επισκεφτείτε; </a:t>
          </a:r>
          <a:endParaRPr lang="el-GR" sz="1800" dirty="0" smtClean="0"/>
        </a:p>
      </dgm:t>
    </dgm:pt>
    <dgm:pt modelId="{C0B3FDB2-A5A7-43A9-B7B7-A66C4A1C475C}" type="parTrans" cxnId="{13EA50EE-3464-4292-940B-F0687F6F9A8E}">
      <dgm:prSet/>
      <dgm:spPr/>
      <dgm:t>
        <a:bodyPr/>
        <a:lstStyle/>
        <a:p>
          <a:endParaRPr lang="el-GR"/>
        </a:p>
      </dgm:t>
    </dgm:pt>
    <dgm:pt modelId="{D9F6077C-4F8D-4736-A677-D9188AFA89AD}" type="sibTrans" cxnId="{13EA50EE-3464-4292-940B-F0687F6F9A8E}">
      <dgm:prSet/>
      <dgm:spPr/>
      <dgm:t>
        <a:bodyPr/>
        <a:lstStyle/>
        <a:p>
          <a:endParaRPr lang="el-GR"/>
        </a:p>
      </dgm:t>
    </dgm:pt>
    <dgm:pt modelId="{4B1991C8-F50F-40CF-BFE7-A04F71E2B346}">
      <dgm:prSet custT="1"/>
      <dgm:spPr/>
      <dgm:t>
        <a:bodyPr/>
        <a:lstStyle/>
        <a:p>
          <a:r>
            <a:rPr lang="el-GR" sz="1800" dirty="0" smtClean="0"/>
            <a:t>Το γεγονός, όμως, ότι το </a:t>
          </a:r>
          <a:r>
            <a:rPr lang="el-GR" sz="1800" b="1" dirty="0" smtClean="0"/>
            <a:t>μέγεθος ενός πίνακα παραμένει σταθερό </a:t>
          </a:r>
          <a:r>
            <a:rPr lang="el-GR" sz="1800" dirty="0" smtClean="0"/>
            <a:t>(στατική δομή δεδομένων), δυσχεραίνει την προσθήκη και τη διαγραφή στοιχείων. Μια πρώτη απάντηση θα ήταν να δημιουργήσουμε έναν νέο μεγαλύτερο πίνακα και να αντιγράψουμε σε αυτόν τα στοιχεία του προηγούμενου πίνακα. </a:t>
          </a:r>
          <a:endParaRPr lang="el-GR" sz="1800" dirty="0"/>
        </a:p>
      </dgm:t>
    </dgm:pt>
    <dgm:pt modelId="{BE4F42C6-483F-4F6C-98D0-0B3400542E4E}" type="parTrans" cxnId="{6E7BE5FF-FC9B-46C4-925B-E41048048E2E}">
      <dgm:prSet/>
      <dgm:spPr/>
      <dgm:t>
        <a:bodyPr/>
        <a:lstStyle/>
        <a:p>
          <a:endParaRPr lang="el-GR"/>
        </a:p>
      </dgm:t>
    </dgm:pt>
    <dgm:pt modelId="{E6EB9AF4-8D9D-48FC-931D-AA595CD23FCF}" type="sibTrans" cxnId="{6E7BE5FF-FC9B-46C4-925B-E41048048E2E}">
      <dgm:prSet/>
      <dgm:spPr/>
      <dgm:t>
        <a:bodyPr/>
        <a:lstStyle/>
        <a:p>
          <a:endParaRPr lang="el-GR"/>
        </a:p>
      </dgm:t>
    </dgm:pt>
    <dgm:pt modelId="{55BE230F-CA47-4B0B-8294-A7132A203658}" type="pres">
      <dgm:prSet presAssocID="{2E55E0FC-F935-4C1D-BED4-DD96B3665FA6}" presName="Name0" presStyleCnt="0">
        <dgm:presLayoutVars>
          <dgm:dir/>
          <dgm:animLvl val="lvl"/>
          <dgm:resizeHandles val="exact"/>
        </dgm:presLayoutVars>
      </dgm:prSet>
      <dgm:spPr/>
    </dgm:pt>
    <dgm:pt modelId="{9261D88C-EC4B-4EA4-A1B1-3ADF7EF3F5E9}" type="pres">
      <dgm:prSet presAssocID="{CA21628A-D4ED-443D-A65B-998BF93269B3}" presName="linNode" presStyleCnt="0"/>
      <dgm:spPr/>
    </dgm:pt>
    <dgm:pt modelId="{BD9B996F-1CAB-423F-87A0-3BA92BCF30A9}" type="pres">
      <dgm:prSet presAssocID="{CA21628A-D4ED-443D-A65B-998BF93269B3}" presName="parentText" presStyleLbl="node1" presStyleIdx="0" presStyleCnt="2" custScaleX="1197059" custScaleY="883052">
        <dgm:presLayoutVars>
          <dgm:chMax val="1"/>
          <dgm:bulletEnabled val="1"/>
        </dgm:presLayoutVars>
      </dgm:prSet>
      <dgm:spPr/>
      <dgm:t>
        <a:bodyPr/>
        <a:lstStyle/>
        <a:p>
          <a:endParaRPr lang="el-GR"/>
        </a:p>
      </dgm:t>
    </dgm:pt>
    <dgm:pt modelId="{82F30BF8-CEFB-449A-B342-31BE2154A49E}" type="pres">
      <dgm:prSet presAssocID="{CA21628A-D4ED-443D-A65B-998BF93269B3}" presName="descendantText" presStyleLbl="alignAccFollowNode1" presStyleIdx="0" presStyleCnt="2" custScaleX="2000000" custScaleY="686232">
        <dgm:presLayoutVars>
          <dgm:bulletEnabled val="1"/>
        </dgm:presLayoutVars>
      </dgm:prSet>
      <dgm:spPr/>
    </dgm:pt>
    <dgm:pt modelId="{E3553626-ABCE-4BB1-A62F-0051FF679315}" type="pres">
      <dgm:prSet presAssocID="{6E413A00-0CB4-4A75-854A-81F29CF200C5}" presName="sp" presStyleCnt="0"/>
      <dgm:spPr/>
    </dgm:pt>
    <dgm:pt modelId="{5B50B62B-5EDC-42DE-B140-30F3FFE82F6A}" type="pres">
      <dgm:prSet presAssocID="{A81D7305-BF23-4C26-8091-864A792E50AF}" presName="linNode" presStyleCnt="0"/>
      <dgm:spPr/>
    </dgm:pt>
    <dgm:pt modelId="{C367ABFD-DB66-4AFC-AD39-1B92D50C0EDD}" type="pres">
      <dgm:prSet presAssocID="{A81D7305-BF23-4C26-8091-864A792E50AF}" presName="parentText" presStyleLbl="node1" presStyleIdx="1" presStyleCnt="2" custScaleX="1197059" custScaleY="1225751">
        <dgm:presLayoutVars>
          <dgm:chMax val="1"/>
          <dgm:bulletEnabled val="1"/>
        </dgm:presLayoutVars>
      </dgm:prSet>
      <dgm:spPr/>
    </dgm:pt>
    <dgm:pt modelId="{D1793019-99B3-4CE2-B89F-33D11D79532B}" type="pres">
      <dgm:prSet presAssocID="{A81D7305-BF23-4C26-8091-864A792E50AF}" presName="descendantText" presStyleLbl="alignAccFollowNode1" presStyleIdx="1" presStyleCnt="2" custScaleX="2000000" custScaleY="2000000">
        <dgm:presLayoutVars>
          <dgm:bulletEnabled val="1"/>
        </dgm:presLayoutVars>
      </dgm:prSet>
      <dgm:spPr/>
      <dgm:t>
        <a:bodyPr/>
        <a:lstStyle/>
        <a:p>
          <a:endParaRPr lang="el-GR"/>
        </a:p>
      </dgm:t>
    </dgm:pt>
  </dgm:ptLst>
  <dgm:cxnLst>
    <dgm:cxn modelId="{ABDB9FE2-7CEB-4069-A5E2-A2C158727CC0}" type="presOf" srcId="{2E55E0FC-F935-4C1D-BED4-DD96B3665FA6}" destId="{55BE230F-CA47-4B0B-8294-A7132A203658}" srcOrd="0" destOrd="0" presId="urn:microsoft.com/office/officeart/2005/8/layout/vList5"/>
    <dgm:cxn modelId="{C75572D7-627C-4494-90DE-3FCA7FADEF1C}" srcId="{CA21628A-D4ED-443D-A65B-998BF93269B3}" destId="{3E772836-4EBD-4193-A553-5C789278C5EE}" srcOrd="0" destOrd="0" parTransId="{5D87108F-295C-46AD-9B70-D7C57DFF862A}" sibTransId="{89FECF61-EDB5-47CB-9DB5-97873611383E}"/>
    <dgm:cxn modelId="{B5D859C5-0C01-43E8-AC2B-5DC4CF5C931F}" srcId="{2E55E0FC-F935-4C1D-BED4-DD96B3665FA6}" destId="{A81D7305-BF23-4C26-8091-864A792E50AF}" srcOrd="1" destOrd="0" parTransId="{B2D2C1D1-5439-4A70-924E-BBEA4A9D20EF}" sibTransId="{30847BB0-8465-4503-8ADD-71FC58D12C56}"/>
    <dgm:cxn modelId="{6E7BE5FF-FC9B-46C4-925B-E41048048E2E}" srcId="{A81D7305-BF23-4C26-8091-864A792E50AF}" destId="{4B1991C8-F50F-40CF-BFE7-A04F71E2B346}" srcOrd="1" destOrd="0" parTransId="{BE4F42C6-483F-4F6C-98D0-0B3400542E4E}" sibTransId="{E6EB9AF4-8D9D-48FC-931D-AA595CD23FCF}"/>
    <dgm:cxn modelId="{1DB0A3EC-9E10-408F-9AB7-ADF42D96CB17}" type="presOf" srcId="{3E772836-4EBD-4193-A553-5C789278C5EE}" destId="{82F30BF8-CEFB-449A-B342-31BE2154A49E}" srcOrd="0" destOrd="0" presId="urn:microsoft.com/office/officeart/2005/8/layout/vList5"/>
    <dgm:cxn modelId="{EAEEDF24-A977-4795-AEC4-148669BC6D23}" type="presOf" srcId="{4B1991C8-F50F-40CF-BFE7-A04F71E2B346}" destId="{D1793019-99B3-4CE2-B89F-33D11D79532B}" srcOrd="0" destOrd="1" presId="urn:microsoft.com/office/officeart/2005/8/layout/vList5"/>
    <dgm:cxn modelId="{24052E7B-82F4-41D2-95C4-FC6D8EFA099A}" type="presOf" srcId="{CA21628A-D4ED-443D-A65B-998BF93269B3}" destId="{BD9B996F-1CAB-423F-87A0-3BA92BCF30A9}" srcOrd="0" destOrd="0" presId="urn:microsoft.com/office/officeart/2005/8/layout/vList5"/>
    <dgm:cxn modelId="{13EA50EE-3464-4292-940B-F0687F6F9A8E}" srcId="{A81D7305-BF23-4C26-8091-864A792E50AF}" destId="{331C4E76-C151-4555-A6D9-297BE0B06CA5}" srcOrd="0" destOrd="0" parTransId="{C0B3FDB2-A5A7-43A9-B7B7-A66C4A1C475C}" sibTransId="{D9F6077C-4F8D-4736-A677-D9188AFA89AD}"/>
    <dgm:cxn modelId="{B16B9933-2D30-46BE-9F6E-D6A21B6F8E74}" srcId="{2E55E0FC-F935-4C1D-BED4-DD96B3665FA6}" destId="{CA21628A-D4ED-443D-A65B-998BF93269B3}" srcOrd="0" destOrd="0" parTransId="{81680208-C55C-4F11-A5A0-C25FD7F70C82}" sibTransId="{6E413A00-0CB4-4A75-854A-81F29CF200C5}"/>
    <dgm:cxn modelId="{71BE9C0C-6D1D-4F59-8559-0100E5205667}" type="presOf" srcId="{331C4E76-C151-4555-A6D9-297BE0B06CA5}" destId="{D1793019-99B3-4CE2-B89F-33D11D79532B}" srcOrd="0" destOrd="0" presId="urn:microsoft.com/office/officeart/2005/8/layout/vList5"/>
    <dgm:cxn modelId="{B03A605E-EA37-444D-B1CB-9B8DDA527C5B}" type="presOf" srcId="{A81D7305-BF23-4C26-8091-864A792E50AF}" destId="{C367ABFD-DB66-4AFC-AD39-1B92D50C0EDD}" srcOrd="0" destOrd="0" presId="urn:microsoft.com/office/officeart/2005/8/layout/vList5"/>
    <dgm:cxn modelId="{2AA09631-D547-4D8C-AFA5-1A52A783AF30}" type="presParOf" srcId="{55BE230F-CA47-4B0B-8294-A7132A203658}" destId="{9261D88C-EC4B-4EA4-A1B1-3ADF7EF3F5E9}" srcOrd="0" destOrd="0" presId="urn:microsoft.com/office/officeart/2005/8/layout/vList5"/>
    <dgm:cxn modelId="{B85906B9-F3F7-4789-BCE0-E01CE40DE398}" type="presParOf" srcId="{9261D88C-EC4B-4EA4-A1B1-3ADF7EF3F5E9}" destId="{BD9B996F-1CAB-423F-87A0-3BA92BCF30A9}" srcOrd="0" destOrd="0" presId="urn:microsoft.com/office/officeart/2005/8/layout/vList5"/>
    <dgm:cxn modelId="{F29BEEED-7E45-48D7-9A11-DAFE6122EBC8}" type="presParOf" srcId="{9261D88C-EC4B-4EA4-A1B1-3ADF7EF3F5E9}" destId="{82F30BF8-CEFB-449A-B342-31BE2154A49E}" srcOrd="1" destOrd="0" presId="urn:microsoft.com/office/officeart/2005/8/layout/vList5"/>
    <dgm:cxn modelId="{9AF11199-DA78-4A00-AA0F-6367FDEF4C53}" type="presParOf" srcId="{55BE230F-CA47-4B0B-8294-A7132A203658}" destId="{E3553626-ABCE-4BB1-A62F-0051FF679315}" srcOrd="1" destOrd="0" presId="urn:microsoft.com/office/officeart/2005/8/layout/vList5"/>
    <dgm:cxn modelId="{7ABA81FC-7C2E-4343-A87C-050E30ECA5EC}" type="presParOf" srcId="{55BE230F-CA47-4B0B-8294-A7132A203658}" destId="{5B50B62B-5EDC-42DE-B140-30F3FFE82F6A}" srcOrd="2" destOrd="0" presId="urn:microsoft.com/office/officeart/2005/8/layout/vList5"/>
    <dgm:cxn modelId="{7D6C7D8B-6364-4E9D-B9F2-C275BCC6B64B}" type="presParOf" srcId="{5B50B62B-5EDC-42DE-B140-30F3FFE82F6A}" destId="{C367ABFD-DB66-4AFC-AD39-1B92D50C0EDD}" srcOrd="0" destOrd="0" presId="urn:microsoft.com/office/officeart/2005/8/layout/vList5"/>
    <dgm:cxn modelId="{9EC639E7-FFA6-4724-958D-F01B9A2868D7}" type="presParOf" srcId="{5B50B62B-5EDC-42DE-B140-30F3FFE82F6A}" destId="{D1793019-99B3-4CE2-B89F-33D11D7953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464F4D-87A8-4B92-BB32-DB4441124C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DD8D13D0-5CFE-4A1C-976E-2C0761E966D3}" type="pres">
      <dgm:prSet presAssocID="{6A464F4D-87A8-4B92-BB32-DB4441124CFA}" presName="diagram" presStyleCnt="0">
        <dgm:presLayoutVars>
          <dgm:dir/>
          <dgm:resizeHandles val="exact"/>
        </dgm:presLayoutVars>
      </dgm:prSet>
      <dgm:spPr/>
    </dgm:pt>
  </dgm:ptLst>
  <dgm:cxnLst>
    <dgm:cxn modelId="{55F4A404-6FA9-4108-932F-D0D3163A791D}" type="presOf" srcId="{6A464F4D-87A8-4B92-BB32-DB4441124CFA}" destId="{DD8D13D0-5CFE-4A1C-976E-2C0761E966D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830B2-9E00-4BC4-B836-9F1F10A98C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452B7216-EFEE-44C1-8C87-E5E7AF2AF593}">
      <dgm:prSet phldrT="[Κείμενο]" custT="1"/>
      <dgm:spPr/>
      <dgm:t>
        <a:bodyPr/>
        <a:lstStyle/>
        <a:p>
          <a:r>
            <a:rPr lang="el-GR" sz="2000" dirty="0" smtClean="0"/>
            <a:t>Μία (απλά) </a:t>
          </a:r>
          <a:r>
            <a:rPr lang="el-GR" sz="2000" b="1" dirty="0" smtClean="0"/>
            <a:t>συνδεδεμένη λίστα</a:t>
          </a:r>
          <a:r>
            <a:rPr lang="el-GR" sz="2000" dirty="0" smtClean="0"/>
            <a:t> </a:t>
          </a:r>
          <a:r>
            <a:rPr lang="el-GR" sz="2000" b="1" dirty="0" smtClean="0"/>
            <a:t>(</a:t>
          </a:r>
          <a:r>
            <a:rPr lang="en-US" sz="2000" b="1" dirty="0" smtClean="0"/>
            <a:t>linked list</a:t>
          </a:r>
          <a:r>
            <a:rPr lang="el-GR" sz="2000" b="1" dirty="0" smtClean="0"/>
            <a:t>)</a:t>
          </a:r>
          <a:r>
            <a:rPr lang="el-GR" sz="2000" dirty="0" smtClean="0"/>
            <a:t> είναι ένα σύνολο κόμβων διατεταγμένων γραμμικά (ο ένας μετά τον άλλο). Κάθε κόμβος περιέχει εκτός από τα </a:t>
          </a:r>
          <a:r>
            <a:rPr lang="el-GR" sz="2000" b="1" dirty="0" smtClean="0"/>
            <a:t>δεδομένα</a:t>
          </a:r>
          <a:r>
            <a:rPr lang="el-GR" sz="2000" dirty="0" smtClean="0"/>
            <a:t> του και έναν </a:t>
          </a:r>
          <a:r>
            <a:rPr lang="el-GR" sz="2000" b="1" dirty="0" smtClean="0"/>
            <a:t>δείκτη</a:t>
          </a:r>
          <a:r>
            <a:rPr lang="el-GR" sz="2000" dirty="0" smtClean="0"/>
            <a:t> που δείχνει προς τον επόμενο κόμβο. </a:t>
          </a:r>
          <a:endParaRPr lang="el-GR" sz="2000" dirty="0"/>
        </a:p>
      </dgm:t>
    </dgm:pt>
    <dgm:pt modelId="{AAB4F376-5989-4125-845C-C1FD441EDD65}" type="parTrans" cxnId="{9D4EB47C-3FFF-4B92-B3B8-ECEBD6D5BEBF}">
      <dgm:prSet/>
      <dgm:spPr/>
      <dgm:t>
        <a:bodyPr/>
        <a:lstStyle/>
        <a:p>
          <a:endParaRPr lang="el-GR"/>
        </a:p>
      </dgm:t>
    </dgm:pt>
    <dgm:pt modelId="{1552553B-1306-4B6C-90A4-00652FDC0101}" type="sibTrans" cxnId="{9D4EB47C-3FFF-4B92-B3B8-ECEBD6D5BEBF}">
      <dgm:prSet/>
      <dgm:spPr/>
      <dgm:t>
        <a:bodyPr/>
        <a:lstStyle/>
        <a:p>
          <a:endParaRPr lang="el-GR"/>
        </a:p>
      </dgm:t>
    </dgm:pt>
    <dgm:pt modelId="{06ADBF21-1187-43BE-B108-BB792C0E18FF}">
      <dgm:prSet custT="1"/>
      <dgm:spPr/>
      <dgm:t>
        <a:bodyPr/>
        <a:lstStyle/>
        <a:p>
          <a:r>
            <a:rPr lang="el-GR" sz="2000" dirty="0" smtClean="0"/>
            <a:t>Ο δείκτης του τελευταίου κόμβου δε δείχνει σε κάποιον κόμβο (δείκτης στο κενό). Για να το δηλώσουμε αυτό λέμε ότι το πεδίο δείκτη του τελευταίου κόμβου έχει την τιμή </a:t>
          </a:r>
          <a:r>
            <a:rPr lang="en-US" sz="2000" b="1" dirty="0" smtClean="0"/>
            <a:t>NULL</a:t>
          </a:r>
          <a:r>
            <a:rPr lang="el-GR" sz="2000" dirty="0" smtClean="0"/>
            <a:t>. </a:t>
          </a:r>
          <a:endParaRPr lang="el-GR" sz="2000" dirty="0"/>
        </a:p>
      </dgm:t>
    </dgm:pt>
    <dgm:pt modelId="{C130B3C9-2B3D-487E-BE60-80254B824636}" type="parTrans" cxnId="{BB66F156-4D89-4F8E-ABDE-E370D9F3C1CD}">
      <dgm:prSet/>
      <dgm:spPr/>
      <dgm:t>
        <a:bodyPr/>
        <a:lstStyle/>
        <a:p>
          <a:endParaRPr lang="el-GR"/>
        </a:p>
      </dgm:t>
    </dgm:pt>
    <dgm:pt modelId="{1A31A2DA-1638-4A78-8B2D-9A39130F8069}" type="sibTrans" cxnId="{BB66F156-4D89-4F8E-ABDE-E370D9F3C1CD}">
      <dgm:prSet/>
      <dgm:spPr/>
      <dgm:t>
        <a:bodyPr/>
        <a:lstStyle/>
        <a:p>
          <a:endParaRPr lang="el-GR"/>
        </a:p>
      </dgm:t>
    </dgm:pt>
    <dgm:pt modelId="{C55C5712-6594-45F2-BC03-0587500CB7A2}">
      <dgm:prSet custT="1"/>
      <dgm:spPr/>
      <dgm:t>
        <a:bodyPr/>
        <a:lstStyle/>
        <a:p>
          <a:r>
            <a:rPr lang="el-GR" sz="2000" dirty="0" smtClean="0"/>
            <a:t>Για να προσπελάσουμε τους κόμβους της λίστας χρειάζεται να γνωρίζουμε τη διεύθυνση (θέση στη μνήμη) του πρώτου κόμβου της λίστας. Η διεύθυνση αυτή αποθηκεύεται σε μία ειδική μεταβλητή που την ονομάζουμε συνήθως </a:t>
          </a:r>
          <a:r>
            <a:rPr lang="el-GR" sz="2000" b="1" dirty="0" smtClean="0"/>
            <a:t>Κεφαλή (</a:t>
          </a:r>
          <a:r>
            <a:rPr lang="en-US" sz="2000" b="1" dirty="0" smtClean="0"/>
            <a:t>Head</a:t>
          </a:r>
          <a:r>
            <a:rPr lang="el-GR" sz="2000" b="1" dirty="0" smtClean="0"/>
            <a:t>).</a:t>
          </a:r>
          <a:endParaRPr lang="el-GR" sz="2000" dirty="0"/>
        </a:p>
      </dgm:t>
    </dgm:pt>
    <dgm:pt modelId="{DACD6ED1-1911-4456-B89C-3CDD9C09B6CB}" type="parTrans" cxnId="{6C61013C-3594-4E5A-8B18-1AEBFECC3724}">
      <dgm:prSet/>
      <dgm:spPr/>
      <dgm:t>
        <a:bodyPr/>
        <a:lstStyle/>
        <a:p>
          <a:endParaRPr lang="el-GR"/>
        </a:p>
      </dgm:t>
    </dgm:pt>
    <dgm:pt modelId="{D74598DD-CD05-45F6-8DC3-7B0A434C9C8A}" type="sibTrans" cxnId="{6C61013C-3594-4E5A-8B18-1AEBFECC3724}">
      <dgm:prSet/>
      <dgm:spPr/>
      <dgm:t>
        <a:bodyPr/>
        <a:lstStyle/>
        <a:p>
          <a:endParaRPr lang="el-GR"/>
        </a:p>
      </dgm:t>
    </dgm:pt>
    <dgm:pt modelId="{88BD188C-51E6-419D-83FA-333E8BE27ED2}" type="pres">
      <dgm:prSet presAssocID="{038830B2-9E00-4BC4-B836-9F1F10A98C84}" presName="linear" presStyleCnt="0">
        <dgm:presLayoutVars>
          <dgm:dir/>
          <dgm:animLvl val="lvl"/>
          <dgm:resizeHandles val="exact"/>
        </dgm:presLayoutVars>
      </dgm:prSet>
      <dgm:spPr/>
    </dgm:pt>
    <dgm:pt modelId="{C238001D-D21C-4936-9379-9A9D5838A534}" type="pres">
      <dgm:prSet presAssocID="{452B7216-EFEE-44C1-8C87-E5E7AF2AF593}" presName="parentLin" presStyleCnt="0"/>
      <dgm:spPr/>
    </dgm:pt>
    <dgm:pt modelId="{8A2CE626-F7F7-472B-B653-AB6F556DD20D}" type="pres">
      <dgm:prSet presAssocID="{452B7216-EFEE-44C1-8C87-E5E7AF2AF593}" presName="parentLeftMargin" presStyleLbl="node1" presStyleIdx="0" presStyleCnt="3"/>
      <dgm:spPr/>
    </dgm:pt>
    <dgm:pt modelId="{DA586BCE-DE4A-49D1-BB51-323F4963E906}" type="pres">
      <dgm:prSet presAssocID="{452B7216-EFEE-44C1-8C87-E5E7AF2AF593}" presName="parentText" presStyleLbl="node1" presStyleIdx="0" presStyleCnt="3" custScaleX="171697" custScaleY="374710">
        <dgm:presLayoutVars>
          <dgm:chMax val="0"/>
          <dgm:bulletEnabled val="1"/>
        </dgm:presLayoutVars>
      </dgm:prSet>
      <dgm:spPr/>
      <dgm:t>
        <a:bodyPr/>
        <a:lstStyle/>
        <a:p>
          <a:endParaRPr lang="el-GR"/>
        </a:p>
      </dgm:t>
    </dgm:pt>
    <dgm:pt modelId="{C5866887-63EE-473D-8B97-73F75FFF1082}" type="pres">
      <dgm:prSet presAssocID="{452B7216-EFEE-44C1-8C87-E5E7AF2AF593}" presName="negativeSpace" presStyleCnt="0"/>
      <dgm:spPr/>
    </dgm:pt>
    <dgm:pt modelId="{A3956E07-643E-48B6-8240-69EC5814C8D0}" type="pres">
      <dgm:prSet presAssocID="{452B7216-EFEE-44C1-8C87-E5E7AF2AF593}" presName="childText" presStyleLbl="conFgAcc1" presStyleIdx="0" presStyleCnt="3">
        <dgm:presLayoutVars>
          <dgm:bulletEnabled val="1"/>
        </dgm:presLayoutVars>
      </dgm:prSet>
      <dgm:spPr/>
    </dgm:pt>
    <dgm:pt modelId="{FEB227C5-5172-4205-BF69-1A1213E287F6}" type="pres">
      <dgm:prSet presAssocID="{1552553B-1306-4B6C-90A4-00652FDC0101}" presName="spaceBetweenRectangles" presStyleCnt="0"/>
      <dgm:spPr/>
    </dgm:pt>
    <dgm:pt modelId="{85284D9C-238D-4ACF-A420-82A2AFA45E75}" type="pres">
      <dgm:prSet presAssocID="{06ADBF21-1187-43BE-B108-BB792C0E18FF}" presName="parentLin" presStyleCnt="0"/>
      <dgm:spPr/>
    </dgm:pt>
    <dgm:pt modelId="{ACAF8B9A-DD3E-4699-83F6-2A6CC68C38A8}" type="pres">
      <dgm:prSet presAssocID="{06ADBF21-1187-43BE-B108-BB792C0E18FF}" presName="parentLeftMargin" presStyleLbl="node1" presStyleIdx="0" presStyleCnt="3"/>
      <dgm:spPr/>
    </dgm:pt>
    <dgm:pt modelId="{113C12CB-4C2B-4719-AF6A-A127877E95EB}" type="pres">
      <dgm:prSet presAssocID="{06ADBF21-1187-43BE-B108-BB792C0E18FF}" presName="parentText" presStyleLbl="node1" presStyleIdx="1" presStyleCnt="3" custScaleX="171697" custScaleY="297419">
        <dgm:presLayoutVars>
          <dgm:chMax val="0"/>
          <dgm:bulletEnabled val="1"/>
        </dgm:presLayoutVars>
      </dgm:prSet>
      <dgm:spPr/>
    </dgm:pt>
    <dgm:pt modelId="{71B28F38-5268-4F03-8B3C-7063FECFCC20}" type="pres">
      <dgm:prSet presAssocID="{06ADBF21-1187-43BE-B108-BB792C0E18FF}" presName="negativeSpace" presStyleCnt="0"/>
      <dgm:spPr/>
    </dgm:pt>
    <dgm:pt modelId="{9CDB6D26-6872-443A-B57B-1BF30B55CC90}" type="pres">
      <dgm:prSet presAssocID="{06ADBF21-1187-43BE-B108-BB792C0E18FF}" presName="childText" presStyleLbl="conFgAcc1" presStyleIdx="1" presStyleCnt="3">
        <dgm:presLayoutVars>
          <dgm:bulletEnabled val="1"/>
        </dgm:presLayoutVars>
      </dgm:prSet>
      <dgm:spPr/>
    </dgm:pt>
    <dgm:pt modelId="{3D5D7F11-D6DF-4EB6-9382-964DE288334C}" type="pres">
      <dgm:prSet presAssocID="{1A31A2DA-1638-4A78-8B2D-9A39130F8069}" presName="spaceBetweenRectangles" presStyleCnt="0"/>
      <dgm:spPr/>
    </dgm:pt>
    <dgm:pt modelId="{2245153C-1501-427B-AFF1-C9764E7728E9}" type="pres">
      <dgm:prSet presAssocID="{C55C5712-6594-45F2-BC03-0587500CB7A2}" presName="parentLin" presStyleCnt="0"/>
      <dgm:spPr/>
    </dgm:pt>
    <dgm:pt modelId="{71C9997C-098E-4E33-BDA7-ABDC6302EE22}" type="pres">
      <dgm:prSet presAssocID="{C55C5712-6594-45F2-BC03-0587500CB7A2}" presName="parentLeftMargin" presStyleLbl="node1" presStyleIdx="1" presStyleCnt="3"/>
      <dgm:spPr/>
    </dgm:pt>
    <dgm:pt modelId="{7F3E589D-8071-4AEB-84AB-11C222DFAC8A}" type="pres">
      <dgm:prSet presAssocID="{C55C5712-6594-45F2-BC03-0587500CB7A2}" presName="parentText" presStyleLbl="node1" presStyleIdx="2" presStyleCnt="3" custScaleX="171697" custScaleY="423677">
        <dgm:presLayoutVars>
          <dgm:chMax val="0"/>
          <dgm:bulletEnabled val="1"/>
        </dgm:presLayoutVars>
      </dgm:prSet>
      <dgm:spPr/>
    </dgm:pt>
    <dgm:pt modelId="{CFD50CD9-716A-4628-8999-3402A0B8D859}" type="pres">
      <dgm:prSet presAssocID="{C55C5712-6594-45F2-BC03-0587500CB7A2}" presName="negativeSpace" presStyleCnt="0"/>
      <dgm:spPr/>
    </dgm:pt>
    <dgm:pt modelId="{7B9E8548-931C-4FEC-810F-C5A4065D7819}" type="pres">
      <dgm:prSet presAssocID="{C55C5712-6594-45F2-BC03-0587500CB7A2}" presName="childText" presStyleLbl="conFgAcc1" presStyleIdx="2" presStyleCnt="3">
        <dgm:presLayoutVars>
          <dgm:bulletEnabled val="1"/>
        </dgm:presLayoutVars>
      </dgm:prSet>
      <dgm:spPr/>
    </dgm:pt>
  </dgm:ptLst>
  <dgm:cxnLst>
    <dgm:cxn modelId="{645906B3-F32F-460D-B5E0-B76848E3AC32}" type="presOf" srcId="{C55C5712-6594-45F2-BC03-0587500CB7A2}" destId="{71C9997C-098E-4E33-BDA7-ABDC6302EE22}" srcOrd="0" destOrd="0" presId="urn:microsoft.com/office/officeart/2005/8/layout/list1"/>
    <dgm:cxn modelId="{7AAF53E7-2273-4E5D-8FC6-699AA829E3EE}" type="presOf" srcId="{C55C5712-6594-45F2-BC03-0587500CB7A2}" destId="{7F3E589D-8071-4AEB-84AB-11C222DFAC8A}" srcOrd="1" destOrd="0" presId="urn:microsoft.com/office/officeart/2005/8/layout/list1"/>
    <dgm:cxn modelId="{BB66F156-4D89-4F8E-ABDE-E370D9F3C1CD}" srcId="{038830B2-9E00-4BC4-B836-9F1F10A98C84}" destId="{06ADBF21-1187-43BE-B108-BB792C0E18FF}" srcOrd="1" destOrd="0" parTransId="{C130B3C9-2B3D-487E-BE60-80254B824636}" sibTransId="{1A31A2DA-1638-4A78-8B2D-9A39130F8069}"/>
    <dgm:cxn modelId="{9D4EB47C-3FFF-4B92-B3B8-ECEBD6D5BEBF}" srcId="{038830B2-9E00-4BC4-B836-9F1F10A98C84}" destId="{452B7216-EFEE-44C1-8C87-E5E7AF2AF593}" srcOrd="0" destOrd="0" parTransId="{AAB4F376-5989-4125-845C-C1FD441EDD65}" sibTransId="{1552553B-1306-4B6C-90A4-00652FDC0101}"/>
    <dgm:cxn modelId="{DC5EB71E-6B26-4158-A814-FAA1B727FAC8}" type="presOf" srcId="{452B7216-EFEE-44C1-8C87-E5E7AF2AF593}" destId="{8A2CE626-F7F7-472B-B653-AB6F556DD20D}" srcOrd="0" destOrd="0" presId="urn:microsoft.com/office/officeart/2005/8/layout/list1"/>
    <dgm:cxn modelId="{6C61013C-3594-4E5A-8B18-1AEBFECC3724}" srcId="{038830B2-9E00-4BC4-B836-9F1F10A98C84}" destId="{C55C5712-6594-45F2-BC03-0587500CB7A2}" srcOrd="2" destOrd="0" parTransId="{DACD6ED1-1911-4456-B89C-3CDD9C09B6CB}" sibTransId="{D74598DD-CD05-45F6-8DC3-7B0A434C9C8A}"/>
    <dgm:cxn modelId="{F6D8B03D-BEDA-490D-8725-23A8982A6114}" type="presOf" srcId="{038830B2-9E00-4BC4-B836-9F1F10A98C84}" destId="{88BD188C-51E6-419D-83FA-333E8BE27ED2}" srcOrd="0" destOrd="0" presId="urn:microsoft.com/office/officeart/2005/8/layout/list1"/>
    <dgm:cxn modelId="{997B8D63-0742-498D-AA18-5446BC93FE1E}" type="presOf" srcId="{452B7216-EFEE-44C1-8C87-E5E7AF2AF593}" destId="{DA586BCE-DE4A-49D1-BB51-323F4963E906}" srcOrd="1" destOrd="0" presId="urn:microsoft.com/office/officeart/2005/8/layout/list1"/>
    <dgm:cxn modelId="{C114460C-EB05-437C-A1BE-DA9CAD3ABE85}" type="presOf" srcId="{06ADBF21-1187-43BE-B108-BB792C0E18FF}" destId="{ACAF8B9A-DD3E-4699-83F6-2A6CC68C38A8}" srcOrd="0" destOrd="0" presId="urn:microsoft.com/office/officeart/2005/8/layout/list1"/>
    <dgm:cxn modelId="{AA607119-2B64-4A78-9C15-938BD58A1F35}" type="presOf" srcId="{06ADBF21-1187-43BE-B108-BB792C0E18FF}" destId="{113C12CB-4C2B-4719-AF6A-A127877E95EB}" srcOrd="1" destOrd="0" presId="urn:microsoft.com/office/officeart/2005/8/layout/list1"/>
    <dgm:cxn modelId="{4DF1F59C-37F0-4803-9801-240FD8397349}" type="presParOf" srcId="{88BD188C-51E6-419D-83FA-333E8BE27ED2}" destId="{C238001D-D21C-4936-9379-9A9D5838A534}" srcOrd="0" destOrd="0" presId="urn:microsoft.com/office/officeart/2005/8/layout/list1"/>
    <dgm:cxn modelId="{9AC25F1D-3679-47A0-AA46-EFB55FCD6AC2}" type="presParOf" srcId="{C238001D-D21C-4936-9379-9A9D5838A534}" destId="{8A2CE626-F7F7-472B-B653-AB6F556DD20D}" srcOrd="0" destOrd="0" presId="urn:microsoft.com/office/officeart/2005/8/layout/list1"/>
    <dgm:cxn modelId="{08907E5E-B030-4737-9D27-428A5923B425}" type="presParOf" srcId="{C238001D-D21C-4936-9379-9A9D5838A534}" destId="{DA586BCE-DE4A-49D1-BB51-323F4963E906}" srcOrd="1" destOrd="0" presId="urn:microsoft.com/office/officeart/2005/8/layout/list1"/>
    <dgm:cxn modelId="{768D5A61-EB33-4C86-B5A3-255A63A1587F}" type="presParOf" srcId="{88BD188C-51E6-419D-83FA-333E8BE27ED2}" destId="{C5866887-63EE-473D-8B97-73F75FFF1082}" srcOrd="1" destOrd="0" presId="urn:microsoft.com/office/officeart/2005/8/layout/list1"/>
    <dgm:cxn modelId="{00A4C6C9-4A82-4076-908C-E1F5E68F9983}" type="presParOf" srcId="{88BD188C-51E6-419D-83FA-333E8BE27ED2}" destId="{A3956E07-643E-48B6-8240-69EC5814C8D0}" srcOrd="2" destOrd="0" presId="urn:microsoft.com/office/officeart/2005/8/layout/list1"/>
    <dgm:cxn modelId="{21C9D099-509C-4D92-AB48-C18AED840990}" type="presParOf" srcId="{88BD188C-51E6-419D-83FA-333E8BE27ED2}" destId="{FEB227C5-5172-4205-BF69-1A1213E287F6}" srcOrd="3" destOrd="0" presId="urn:microsoft.com/office/officeart/2005/8/layout/list1"/>
    <dgm:cxn modelId="{6B0F4FA6-E6C0-4165-BEB1-22488E385C89}" type="presParOf" srcId="{88BD188C-51E6-419D-83FA-333E8BE27ED2}" destId="{85284D9C-238D-4ACF-A420-82A2AFA45E75}" srcOrd="4" destOrd="0" presId="urn:microsoft.com/office/officeart/2005/8/layout/list1"/>
    <dgm:cxn modelId="{7BA66441-F214-4131-8337-945173084F91}" type="presParOf" srcId="{85284D9C-238D-4ACF-A420-82A2AFA45E75}" destId="{ACAF8B9A-DD3E-4699-83F6-2A6CC68C38A8}" srcOrd="0" destOrd="0" presId="urn:microsoft.com/office/officeart/2005/8/layout/list1"/>
    <dgm:cxn modelId="{6175AE7F-748E-420F-8EDC-33A66DDCA32E}" type="presParOf" srcId="{85284D9C-238D-4ACF-A420-82A2AFA45E75}" destId="{113C12CB-4C2B-4719-AF6A-A127877E95EB}" srcOrd="1" destOrd="0" presId="urn:microsoft.com/office/officeart/2005/8/layout/list1"/>
    <dgm:cxn modelId="{C2E3C933-1D02-489B-B185-7FCF1B6794C8}" type="presParOf" srcId="{88BD188C-51E6-419D-83FA-333E8BE27ED2}" destId="{71B28F38-5268-4F03-8B3C-7063FECFCC20}" srcOrd="5" destOrd="0" presId="urn:microsoft.com/office/officeart/2005/8/layout/list1"/>
    <dgm:cxn modelId="{D146AE06-598A-4290-8823-9946388212A9}" type="presParOf" srcId="{88BD188C-51E6-419D-83FA-333E8BE27ED2}" destId="{9CDB6D26-6872-443A-B57B-1BF30B55CC90}" srcOrd="6" destOrd="0" presId="urn:microsoft.com/office/officeart/2005/8/layout/list1"/>
    <dgm:cxn modelId="{B5A6268E-B611-4501-9C83-871CB8B1770B}" type="presParOf" srcId="{88BD188C-51E6-419D-83FA-333E8BE27ED2}" destId="{3D5D7F11-D6DF-4EB6-9382-964DE288334C}" srcOrd="7" destOrd="0" presId="urn:microsoft.com/office/officeart/2005/8/layout/list1"/>
    <dgm:cxn modelId="{6C402E85-02D1-4512-BD5F-35674129D1C7}" type="presParOf" srcId="{88BD188C-51E6-419D-83FA-333E8BE27ED2}" destId="{2245153C-1501-427B-AFF1-C9764E7728E9}" srcOrd="8" destOrd="0" presId="urn:microsoft.com/office/officeart/2005/8/layout/list1"/>
    <dgm:cxn modelId="{1CAF808D-F0E2-40B2-9E41-ABBE7A1A71C1}" type="presParOf" srcId="{2245153C-1501-427B-AFF1-C9764E7728E9}" destId="{71C9997C-098E-4E33-BDA7-ABDC6302EE22}" srcOrd="0" destOrd="0" presId="urn:microsoft.com/office/officeart/2005/8/layout/list1"/>
    <dgm:cxn modelId="{ADF529E2-76BD-4E91-860C-51100AFB1232}" type="presParOf" srcId="{2245153C-1501-427B-AFF1-C9764E7728E9}" destId="{7F3E589D-8071-4AEB-84AB-11C222DFAC8A}" srcOrd="1" destOrd="0" presId="urn:microsoft.com/office/officeart/2005/8/layout/list1"/>
    <dgm:cxn modelId="{51DC25DE-5D7B-48D5-B4EB-34ACA335BFF6}" type="presParOf" srcId="{88BD188C-51E6-419D-83FA-333E8BE27ED2}" destId="{CFD50CD9-716A-4628-8999-3402A0B8D859}" srcOrd="9" destOrd="0" presId="urn:microsoft.com/office/officeart/2005/8/layout/list1"/>
    <dgm:cxn modelId="{8A17F978-4D54-42A5-8EB1-8DB72EA3545A}" type="presParOf" srcId="{88BD188C-51E6-419D-83FA-333E8BE27ED2}" destId="{7B9E8548-931C-4FEC-810F-C5A4065D7819}"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1E4545-BAFE-4842-A6B9-641BA9B512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1F22CCA9-244C-4DBD-802E-77608E0E5198}">
      <dgm:prSet phldrT="[Κείμενο]"/>
      <dgm:spPr/>
      <dgm:t>
        <a:bodyPr/>
        <a:lstStyle/>
        <a:p>
          <a:r>
            <a:rPr lang="el-GR" dirty="0" smtClean="0"/>
            <a:t>Πώς </a:t>
          </a:r>
          <a:r>
            <a:rPr lang="el-GR" dirty="0" err="1" smtClean="0"/>
            <a:t>προσπελαύνουμε</a:t>
          </a:r>
          <a:r>
            <a:rPr lang="el-GR" dirty="0" smtClean="0"/>
            <a:t> τους κόμβους μιας λίστας</a:t>
          </a:r>
          <a:r>
            <a:rPr lang="en-US" dirty="0" smtClean="0"/>
            <a:t>;</a:t>
          </a:r>
          <a:endParaRPr lang="el-GR" dirty="0"/>
        </a:p>
      </dgm:t>
    </dgm:pt>
    <dgm:pt modelId="{B5A2CF9A-B419-4C6D-BC90-1D5A483DC14D}" type="parTrans" cxnId="{172EBA9A-233E-4964-9AA3-53A9357739EA}">
      <dgm:prSet/>
      <dgm:spPr/>
      <dgm:t>
        <a:bodyPr/>
        <a:lstStyle/>
        <a:p>
          <a:endParaRPr lang="el-GR"/>
        </a:p>
      </dgm:t>
    </dgm:pt>
    <dgm:pt modelId="{E07D9358-3D52-4842-B65C-3C510691A210}" type="sibTrans" cxnId="{172EBA9A-233E-4964-9AA3-53A9357739EA}">
      <dgm:prSet/>
      <dgm:spPr/>
      <dgm:t>
        <a:bodyPr/>
        <a:lstStyle/>
        <a:p>
          <a:endParaRPr lang="el-GR"/>
        </a:p>
      </dgm:t>
    </dgm:pt>
    <dgm:pt modelId="{D4B8DCC7-9387-46C8-9B0D-F4E179A81345}" type="pres">
      <dgm:prSet presAssocID="{2D1E4545-BAFE-4842-A6B9-641BA9B5127A}" presName="diagram" presStyleCnt="0">
        <dgm:presLayoutVars>
          <dgm:dir/>
          <dgm:resizeHandles val="exact"/>
        </dgm:presLayoutVars>
      </dgm:prSet>
      <dgm:spPr/>
    </dgm:pt>
    <dgm:pt modelId="{7A663C6C-030B-4CB0-A796-30A38FC3EAE6}" type="pres">
      <dgm:prSet presAssocID="{1F22CCA9-244C-4DBD-802E-77608E0E5198}" presName="node" presStyleLbl="node1" presStyleIdx="0" presStyleCnt="1" custScaleX="170579" custScaleY="31500">
        <dgm:presLayoutVars>
          <dgm:bulletEnabled val="1"/>
        </dgm:presLayoutVars>
      </dgm:prSet>
      <dgm:spPr/>
      <dgm:t>
        <a:bodyPr/>
        <a:lstStyle/>
        <a:p>
          <a:endParaRPr lang="el-GR"/>
        </a:p>
      </dgm:t>
    </dgm:pt>
  </dgm:ptLst>
  <dgm:cxnLst>
    <dgm:cxn modelId="{B9C182FC-5175-482C-B4B5-22BEF49433CC}" type="presOf" srcId="{1F22CCA9-244C-4DBD-802E-77608E0E5198}" destId="{7A663C6C-030B-4CB0-A796-30A38FC3EAE6}" srcOrd="0" destOrd="0" presId="urn:microsoft.com/office/officeart/2005/8/layout/default"/>
    <dgm:cxn modelId="{189D02AD-4DB4-489E-A294-69CE99766A8F}" type="presOf" srcId="{2D1E4545-BAFE-4842-A6B9-641BA9B5127A}" destId="{D4B8DCC7-9387-46C8-9B0D-F4E179A81345}" srcOrd="0" destOrd="0" presId="urn:microsoft.com/office/officeart/2005/8/layout/default"/>
    <dgm:cxn modelId="{172EBA9A-233E-4964-9AA3-53A9357739EA}" srcId="{2D1E4545-BAFE-4842-A6B9-641BA9B5127A}" destId="{1F22CCA9-244C-4DBD-802E-77608E0E5198}" srcOrd="0" destOrd="0" parTransId="{B5A2CF9A-B419-4C6D-BC90-1D5A483DC14D}" sibTransId="{E07D9358-3D52-4842-B65C-3C510691A210}"/>
    <dgm:cxn modelId="{566235A3-B215-4834-8E69-74D5EA595300}" type="presParOf" srcId="{D4B8DCC7-9387-46C8-9B0D-F4E179A81345}" destId="{7A663C6C-030B-4CB0-A796-30A38FC3EAE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203D40-C512-4621-A138-B1A8F5CF90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0AC734D8-CEE0-4FEE-96C0-7E95053DA9B4}">
      <dgm:prSet phldrT="[Κείμενο]"/>
      <dgm:spPr/>
      <dgm:t>
        <a:bodyPr/>
        <a:lstStyle/>
        <a:p>
          <a:r>
            <a:rPr lang="el-GR" dirty="0" smtClean="0"/>
            <a:t>Οι συνδεδεμένες λίστες αξιοποιούνται για την υλοποίηση της στοίβας και της ουράς, λόγω της δυνατότητάς αυξομείωσης του μεγέθους τους. Μπορείτε να εξηγήσετε γιατί;</a:t>
          </a:r>
          <a:endParaRPr lang="el-GR" dirty="0"/>
        </a:p>
      </dgm:t>
    </dgm:pt>
    <dgm:pt modelId="{1746FC47-6348-4424-B01B-BB10E7CC773D}" type="parTrans" cxnId="{168FB866-9E40-45B4-A8DC-B4760ACD8A33}">
      <dgm:prSet/>
      <dgm:spPr/>
      <dgm:t>
        <a:bodyPr/>
        <a:lstStyle/>
        <a:p>
          <a:endParaRPr lang="el-GR"/>
        </a:p>
      </dgm:t>
    </dgm:pt>
    <dgm:pt modelId="{80421C0F-55D6-4428-86CE-F7B152AE59AD}" type="sibTrans" cxnId="{168FB866-9E40-45B4-A8DC-B4760ACD8A33}">
      <dgm:prSet/>
      <dgm:spPr/>
      <dgm:t>
        <a:bodyPr/>
        <a:lstStyle/>
        <a:p>
          <a:endParaRPr lang="el-GR"/>
        </a:p>
      </dgm:t>
    </dgm:pt>
    <dgm:pt modelId="{C183763E-304B-4CA9-AA2E-24A7D9AAC9BA}" type="pres">
      <dgm:prSet presAssocID="{23203D40-C512-4621-A138-B1A8F5CF9037}" presName="diagram" presStyleCnt="0">
        <dgm:presLayoutVars>
          <dgm:dir/>
          <dgm:resizeHandles val="exact"/>
        </dgm:presLayoutVars>
      </dgm:prSet>
      <dgm:spPr/>
    </dgm:pt>
    <dgm:pt modelId="{F2C479E3-4FE0-488F-A50B-75ADEA264886}" type="pres">
      <dgm:prSet presAssocID="{0AC734D8-CEE0-4FEE-96C0-7E95053DA9B4}" presName="node" presStyleLbl="node1" presStyleIdx="0" presStyleCnt="1">
        <dgm:presLayoutVars>
          <dgm:bulletEnabled val="1"/>
        </dgm:presLayoutVars>
      </dgm:prSet>
      <dgm:spPr/>
      <dgm:t>
        <a:bodyPr/>
        <a:lstStyle/>
        <a:p>
          <a:endParaRPr lang="el-GR"/>
        </a:p>
      </dgm:t>
    </dgm:pt>
  </dgm:ptLst>
  <dgm:cxnLst>
    <dgm:cxn modelId="{168FB866-9E40-45B4-A8DC-B4760ACD8A33}" srcId="{23203D40-C512-4621-A138-B1A8F5CF9037}" destId="{0AC734D8-CEE0-4FEE-96C0-7E95053DA9B4}" srcOrd="0" destOrd="0" parTransId="{1746FC47-6348-4424-B01B-BB10E7CC773D}" sibTransId="{80421C0F-55D6-4428-86CE-F7B152AE59AD}"/>
    <dgm:cxn modelId="{A9502DE7-50C5-46A9-B890-18F9C9C6D24C}" type="presOf" srcId="{0AC734D8-CEE0-4FEE-96C0-7E95053DA9B4}" destId="{F2C479E3-4FE0-488F-A50B-75ADEA264886}" srcOrd="0" destOrd="0" presId="urn:microsoft.com/office/officeart/2005/8/layout/default"/>
    <dgm:cxn modelId="{DD5952BD-42E5-42AF-BF64-891773FE2A7A}" type="presOf" srcId="{23203D40-C512-4621-A138-B1A8F5CF9037}" destId="{C183763E-304B-4CA9-AA2E-24A7D9AAC9BA}" srcOrd="0" destOrd="0" presId="urn:microsoft.com/office/officeart/2005/8/layout/default"/>
    <dgm:cxn modelId="{7CAC7210-899A-4948-882F-807069EC15E9}" type="presParOf" srcId="{C183763E-304B-4CA9-AA2E-24A7D9AAC9BA}" destId="{F2C479E3-4FE0-488F-A50B-75ADEA2648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C71E32-DCB4-4A3E-9762-72DF76D64B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6C4E121E-2DE9-4248-B321-27F7F6DDEE3B}">
      <dgm:prSet phldrT="[Κείμενο]"/>
      <dgm:spPr/>
      <dgm:t>
        <a:bodyPr/>
        <a:lstStyle/>
        <a:p>
          <a:r>
            <a:rPr lang="el-GR" dirty="0" smtClean="0"/>
            <a:t>Παρατηρείστε τα σχήματα των απλών και διπλών συνδεδεμένων λιστών. Μπορείτε να εντοπίσετε τις διαφορές τους; Σχεδιάστε στη συνέχεια μία διπλά συνδεδεμένη λίστα που θα αποτυπώνει την οδική μετάβαση μεταξύ Αθηνών και Ιωαννίνων μέσω της νέας Ιονίας οδού.</a:t>
          </a:r>
          <a:endParaRPr lang="el-GR" dirty="0"/>
        </a:p>
      </dgm:t>
    </dgm:pt>
    <dgm:pt modelId="{CF507AA2-97FC-4F2C-93DE-53DA81F3205F}" type="parTrans" cxnId="{A11AB101-D543-48F2-9618-289BCFF2EC34}">
      <dgm:prSet/>
      <dgm:spPr/>
      <dgm:t>
        <a:bodyPr/>
        <a:lstStyle/>
        <a:p>
          <a:endParaRPr lang="el-GR"/>
        </a:p>
      </dgm:t>
    </dgm:pt>
    <dgm:pt modelId="{EF43BED7-CAFC-4AA6-92D7-CD0E4CBA1221}" type="sibTrans" cxnId="{A11AB101-D543-48F2-9618-289BCFF2EC34}">
      <dgm:prSet/>
      <dgm:spPr/>
      <dgm:t>
        <a:bodyPr/>
        <a:lstStyle/>
        <a:p>
          <a:endParaRPr lang="el-GR"/>
        </a:p>
      </dgm:t>
    </dgm:pt>
    <dgm:pt modelId="{07195A46-A713-455C-835E-4D3645DC4E4F}" type="pres">
      <dgm:prSet presAssocID="{86C71E32-DCB4-4A3E-9762-72DF76D64BD3}" presName="diagram" presStyleCnt="0">
        <dgm:presLayoutVars>
          <dgm:dir/>
          <dgm:resizeHandles val="exact"/>
        </dgm:presLayoutVars>
      </dgm:prSet>
      <dgm:spPr/>
    </dgm:pt>
    <dgm:pt modelId="{65430FE9-EF02-4D62-83D7-0B5818EB8AEB}" type="pres">
      <dgm:prSet presAssocID="{6C4E121E-2DE9-4248-B321-27F7F6DDEE3B}" presName="node" presStyleLbl="node1" presStyleIdx="0" presStyleCnt="1" custScaleX="322676" custLinFactNeighborX="1790" custLinFactNeighborY="-19078">
        <dgm:presLayoutVars>
          <dgm:bulletEnabled val="1"/>
        </dgm:presLayoutVars>
      </dgm:prSet>
      <dgm:spPr/>
      <dgm:t>
        <a:bodyPr/>
        <a:lstStyle/>
        <a:p>
          <a:endParaRPr lang="el-GR"/>
        </a:p>
      </dgm:t>
    </dgm:pt>
  </dgm:ptLst>
  <dgm:cxnLst>
    <dgm:cxn modelId="{C90C1057-B7B1-48AE-8572-77C48C4A137C}" type="presOf" srcId="{6C4E121E-2DE9-4248-B321-27F7F6DDEE3B}" destId="{65430FE9-EF02-4D62-83D7-0B5818EB8AEB}" srcOrd="0" destOrd="0" presId="urn:microsoft.com/office/officeart/2005/8/layout/default"/>
    <dgm:cxn modelId="{A11AB101-D543-48F2-9618-289BCFF2EC34}" srcId="{86C71E32-DCB4-4A3E-9762-72DF76D64BD3}" destId="{6C4E121E-2DE9-4248-B321-27F7F6DDEE3B}" srcOrd="0" destOrd="0" parTransId="{CF507AA2-97FC-4F2C-93DE-53DA81F3205F}" sibTransId="{EF43BED7-CAFC-4AA6-92D7-CD0E4CBA1221}"/>
    <dgm:cxn modelId="{C3C62780-E494-4101-ACC0-D85C5ABB4AEF}" type="presOf" srcId="{86C71E32-DCB4-4A3E-9762-72DF76D64BD3}" destId="{07195A46-A713-455C-835E-4D3645DC4E4F}" srcOrd="0" destOrd="0" presId="urn:microsoft.com/office/officeart/2005/8/layout/default"/>
    <dgm:cxn modelId="{E41DAD8A-177C-4AD9-994B-7EBF835079F1}" type="presParOf" srcId="{07195A46-A713-455C-835E-4D3645DC4E4F}" destId="{65430FE9-EF02-4D62-83D7-0B5818EB8AEB}"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C0F15-1826-4150-829A-C1A0805E3B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D878CD7D-8881-4772-9B6E-AF880658B291}">
      <dgm:prSet phldrT="[Κείμενο]"/>
      <dgm:spPr/>
      <dgm:t>
        <a:bodyPr/>
        <a:lstStyle/>
        <a:p>
          <a:r>
            <a:rPr lang="en-US" dirty="0" smtClean="0"/>
            <a:t>O</a:t>
          </a:r>
          <a:r>
            <a:rPr lang="el-GR" dirty="0" smtClean="0"/>
            <a:t> πίνακας θεωρείται μια δομή τυχαίας προσπέλασης, σε αντίθεση με μια λίστα </a:t>
          </a:r>
          <a:r>
            <a:rPr lang="en-US" dirty="0" smtClean="0"/>
            <a:t>……..</a:t>
          </a:r>
          <a:endParaRPr lang="el-GR" dirty="0"/>
        </a:p>
      </dgm:t>
    </dgm:pt>
    <dgm:pt modelId="{1F2BF05E-284F-4B36-B9BF-A2C7377B60B6}" type="parTrans" cxnId="{C8F3FB82-FD86-4B03-9C05-1EF4DE018888}">
      <dgm:prSet/>
      <dgm:spPr/>
      <dgm:t>
        <a:bodyPr/>
        <a:lstStyle/>
        <a:p>
          <a:endParaRPr lang="el-GR"/>
        </a:p>
      </dgm:t>
    </dgm:pt>
    <dgm:pt modelId="{568FF8E5-A07D-4C00-B2AB-22D9C68EBCFD}" type="sibTrans" cxnId="{C8F3FB82-FD86-4B03-9C05-1EF4DE018888}">
      <dgm:prSet/>
      <dgm:spPr/>
      <dgm:t>
        <a:bodyPr/>
        <a:lstStyle/>
        <a:p>
          <a:endParaRPr lang="el-GR"/>
        </a:p>
      </dgm:t>
    </dgm:pt>
    <dgm:pt modelId="{2AB06AB4-765C-451C-8571-0D7CB83AD75E}">
      <dgm:prSet/>
      <dgm:spPr/>
      <dgm:t>
        <a:bodyPr/>
        <a:lstStyle/>
        <a:p>
          <a:r>
            <a:rPr lang="en-US" dirty="0" smtClean="0"/>
            <a:t>O</a:t>
          </a:r>
          <a:r>
            <a:rPr lang="el-GR" dirty="0" smtClean="0"/>
            <a:t> πίνακας έχει σταθερό μέγεθος, το οποίο δηλώνεται εξαρχής κατά την </a:t>
          </a:r>
          <a:r>
            <a:rPr lang="el-GR" dirty="0" err="1" smtClean="0"/>
            <a:t>υλοποίησησε</a:t>
          </a:r>
          <a:r>
            <a:rPr lang="el-GR" dirty="0" smtClean="0"/>
            <a:t> αντίθεση με μια λίστα </a:t>
          </a:r>
          <a:r>
            <a:rPr lang="en-US" dirty="0" smtClean="0"/>
            <a:t>……..</a:t>
          </a:r>
          <a:endParaRPr lang="el-GR" dirty="0"/>
        </a:p>
      </dgm:t>
    </dgm:pt>
    <dgm:pt modelId="{61DC61C9-0F13-40AE-BBD6-647DB602F95F}" type="parTrans" cxnId="{0B41CA22-E703-40AC-96E7-BD5BFCFCCDFD}">
      <dgm:prSet/>
      <dgm:spPr/>
      <dgm:t>
        <a:bodyPr/>
        <a:lstStyle/>
        <a:p>
          <a:endParaRPr lang="el-GR"/>
        </a:p>
      </dgm:t>
    </dgm:pt>
    <dgm:pt modelId="{754BFBF9-BFC5-4169-B580-271E49C5EF62}" type="sibTrans" cxnId="{0B41CA22-E703-40AC-96E7-BD5BFCFCCDFD}">
      <dgm:prSet/>
      <dgm:spPr/>
      <dgm:t>
        <a:bodyPr/>
        <a:lstStyle/>
        <a:p>
          <a:endParaRPr lang="el-GR"/>
        </a:p>
      </dgm:t>
    </dgm:pt>
    <dgm:pt modelId="{B78E858E-A238-48C2-B174-9D858D78AC1D}">
      <dgm:prSet/>
      <dgm:spPr/>
      <dgm:t>
        <a:bodyPr/>
        <a:lstStyle/>
        <a:p>
          <a:r>
            <a:rPr lang="en-US" dirty="0" smtClean="0"/>
            <a:t>O</a:t>
          </a:r>
          <a:r>
            <a:rPr lang="el-GR" dirty="0" smtClean="0"/>
            <a:t>ι κόμβοι της λίστας αποθηκεύονται σε μη συνεχόμενες θέσεις μνήμης σε αντιδιαστολή με τους πίνακες</a:t>
          </a:r>
          <a:r>
            <a:rPr lang="en-US" dirty="0" smtClean="0"/>
            <a:t> ……..</a:t>
          </a:r>
          <a:endParaRPr lang="el-GR" dirty="0"/>
        </a:p>
      </dgm:t>
    </dgm:pt>
    <dgm:pt modelId="{F0D64AD6-1BBD-4857-B636-36C6F6B0C262}" type="parTrans" cxnId="{9C41EFCD-8ACF-48C5-A40D-1308AAF7976C}">
      <dgm:prSet/>
      <dgm:spPr/>
      <dgm:t>
        <a:bodyPr/>
        <a:lstStyle/>
        <a:p>
          <a:endParaRPr lang="el-GR"/>
        </a:p>
      </dgm:t>
    </dgm:pt>
    <dgm:pt modelId="{9B2F1801-A007-40A0-80C3-864D21CAA3F1}" type="sibTrans" cxnId="{9C41EFCD-8ACF-48C5-A40D-1308AAF7976C}">
      <dgm:prSet/>
      <dgm:spPr/>
      <dgm:t>
        <a:bodyPr/>
        <a:lstStyle/>
        <a:p>
          <a:endParaRPr lang="el-GR"/>
        </a:p>
      </dgm:t>
    </dgm:pt>
    <dgm:pt modelId="{EC7BA036-17A8-4707-B09F-C4904D9ADC02}" type="pres">
      <dgm:prSet presAssocID="{EF9C0F15-1826-4150-829A-C1A0805E3B72}" presName="diagram" presStyleCnt="0">
        <dgm:presLayoutVars>
          <dgm:dir/>
          <dgm:resizeHandles val="exact"/>
        </dgm:presLayoutVars>
      </dgm:prSet>
      <dgm:spPr/>
    </dgm:pt>
    <dgm:pt modelId="{9F4EBC32-55D5-481A-963E-55C51B186F67}" type="pres">
      <dgm:prSet presAssocID="{D878CD7D-8881-4772-9B6E-AF880658B291}" presName="node" presStyleLbl="node1" presStyleIdx="0" presStyleCnt="3">
        <dgm:presLayoutVars>
          <dgm:bulletEnabled val="1"/>
        </dgm:presLayoutVars>
      </dgm:prSet>
      <dgm:spPr/>
      <dgm:t>
        <a:bodyPr/>
        <a:lstStyle/>
        <a:p>
          <a:endParaRPr lang="el-GR"/>
        </a:p>
      </dgm:t>
    </dgm:pt>
    <dgm:pt modelId="{07D80B6F-17AA-4D76-A4FC-06876C08E063}" type="pres">
      <dgm:prSet presAssocID="{568FF8E5-A07D-4C00-B2AB-22D9C68EBCFD}" presName="sibTrans" presStyleCnt="0"/>
      <dgm:spPr/>
    </dgm:pt>
    <dgm:pt modelId="{9A7848E5-E97A-45CC-AC6E-0FFE618EBB87}" type="pres">
      <dgm:prSet presAssocID="{2AB06AB4-765C-451C-8571-0D7CB83AD75E}" presName="node" presStyleLbl="node1" presStyleIdx="1" presStyleCnt="3">
        <dgm:presLayoutVars>
          <dgm:bulletEnabled val="1"/>
        </dgm:presLayoutVars>
      </dgm:prSet>
      <dgm:spPr/>
      <dgm:t>
        <a:bodyPr/>
        <a:lstStyle/>
        <a:p>
          <a:endParaRPr lang="el-GR"/>
        </a:p>
      </dgm:t>
    </dgm:pt>
    <dgm:pt modelId="{FA58914E-3BF2-4EBD-8128-7AB557523C60}" type="pres">
      <dgm:prSet presAssocID="{754BFBF9-BFC5-4169-B580-271E49C5EF62}" presName="sibTrans" presStyleCnt="0"/>
      <dgm:spPr/>
    </dgm:pt>
    <dgm:pt modelId="{43C2B74D-B54E-4260-931E-0EB35A5EC902}" type="pres">
      <dgm:prSet presAssocID="{B78E858E-A238-48C2-B174-9D858D78AC1D}" presName="node" presStyleLbl="node1" presStyleIdx="2" presStyleCnt="3">
        <dgm:presLayoutVars>
          <dgm:bulletEnabled val="1"/>
        </dgm:presLayoutVars>
      </dgm:prSet>
      <dgm:spPr/>
      <dgm:t>
        <a:bodyPr/>
        <a:lstStyle/>
        <a:p>
          <a:endParaRPr lang="el-GR"/>
        </a:p>
      </dgm:t>
    </dgm:pt>
  </dgm:ptLst>
  <dgm:cxnLst>
    <dgm:cxn modelId="{0B41CA22-E703-40AC-96E7-BD5BFCFCCDFD}" srcId="{EF9C0F15-1826-4150-829A-C1A0805E3B72}" destId="{2AB06AB4-765C-451C-8571-0D7CB83AD75E}" srcOrd="1" destOrd="0" parTransId="{61DC61C9-0F13-40AE-BBD6-647DB602F95F}" sibTransId="{754BFBF9-BFC5-4169-B580-271E49C5EF62}"/>
    <dgm:cxn modelId="{C8F3FB82-FD86-4B03-9C05-1EF4DE018888}" srcId="{EF9C0F15-1826-4150-829A-C1A0805E3B72}" destId="{D878CD7D-8881-4772-9B6E-AF880658B291}" srcOrd="0" destOrd="0" parTransId="{1F2BF05E-284F-4B36-B9BF-A2C7377B60B6}" sibTransId="{568FF8E5-A07D-4C00-B2AB-22D9C68EBCFD}"/>
    <dgm:cxn modelId="{86A184F9-103D-46AD-B77E-34D78EF2EC7C}" type="presOf" srcId="{EF9C0F15-1826-4150-829A-C1A0805E3B72}" destId="{EC7BA036-17A8-4707-B09F-C4904D9ADC02}" srcOrd="0" destOrd="0" presId="urn:microsoft.com/office/officeart/2005/8/layout/default"/>
    <dgm:cxn modelId="{9C41EFCD-8ACF-48C5-A40D-1308AAF7976C}" srcId="{EF9C0F15-1826-4150-829A-C1A0805E3B72}" destId="{B78E858E-A238-48C2-B174-9D858D78AC1D}" srcOrd="2" destOrd="0" parTransId="{F0D64AD6-1BBD-4857-B636-36C6F6B0C262}" sibTransId="{9B2F1801-A007-40A0-80C3-864D21CAA3F1}"/>
    <dgm:cxn modelId="{A36B6A10-12F7-4C5D-AB45-59E7A973422A}" type="presOf" srcId="{B78E858E-A238-48C2-B174-9D858D78AC1D}" destId="{43C2B74D-B54E-4260-931E-0EB35A5EC902}" srcOrd="0" destOrd="0" presId="urn:microsoft.com/office/officeart/2005/8/layout/default"/>
    <dgm:cxn modelId="{FAFA6047-55AC-4823-895C-8CEFD72A1893}" type="presOf" srcId="{2AB06AB4-765C-451C-8571-0D7CB83AD75E}" destId="{9A7848E5-E97A-45CC-AC6E-0FFE618EBB87}" srcOrd="0" destOrd="0" presId="urn:microsoft.com/office/officeart/2005/8/layout/default"/>
    <dgm:cxn modelId="{96DCD2C1-E55A-4746-B373-6258255C0960}" type="presOf" srcId="{D878CD7D-8881-4772-9B6E-AF880658B291}" destId="{9F4EBC32-55D5-481A-963E-55C51B186F67}" srcOrd="0" destOrd="0" presId="urn:microsoft.com/office/officeart/2005/8/layout/default"/>
    <dgm:cxn modelId="{B0D0A038-5FAF-4040-B437-B1FB3E593C35}" type="presParOf" srcId="{EC7BA036-17A8-4707-B09F-C4904D9ADC02}" destId="{9F4EBC32-55D5-481A-963E-55C51B186F67}" srcOrd="0" destOrd="0" presId="urn:microsoft.com/office/officeart/2005/8/layout/default"/>
    <dgm:cxn modelId="{138C37BE-C262-4E3F-B28D-006D65142976}" type="presParOf" srcId="{EC7BA036-17A8-4707-B09F-C4904D9ADC02}" destId="{07D80B6F-17AA-4D76-A4FC-06876C08E063}" srcOrd="1" destOrd="0" presId="urn:microsoft.com/office/officeart/2005/8/layout/default"/>
    <dgm:cxn modelId="{46521FA6-CF20-44BA-B7AF-4CD4A3B32F3E}" type="presParOf" srcId="{EC7BA036-17A8-4707-B09F-C4904D9ADC02}" destId="{9A7848E5-E97A-45CC-AC6E-0FFE618EBB87}" srcOrd="2" destOrd="0" presId="urn:microsoft.com/office/officeart/2005/8/layout/default"/>
    <dgm:cxn modelId="{E1F277E4-E12D-43BA-8FCA-02277313F6E7}" type="presParOf" srcId="{EC7BA036-17A8-4707-B09F-C4904D9ADC02}" destId="{FA58914E-3BF2-4EBD-8128-7AB557523C60}" srcOrd="3" destOrd="0" presId="urn:microsoft.com/office/officeart/2005/8/layout/default"/>
    <dgm:cxn modelId="{FB311198-E458-43F4-8C35-79E6CDF1FF21}" type="presParOf" srcId="{EC7BA036-17A8-4707-B09F-C4904D9ADC02}" destId="{43C2B74D-B54E-4260-931E-0EB35A5EC90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92F87-360D-487F-882D-F4BB3FBB29DF}">
      <dsp:nvSpPr>
        <dsp:cNvPr id="0" name=""/>
        <dsp:cNvSpPr/>
      </dsp:nvSpPr>
      <dsp:spPr>
        <a:xfrm>
          <a:off x="744" y="145603"/>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Λίστες, Δένδρα, Γράφοι-Δομή</a:t>
          </a:r>
          <a:endParaRPr lang="el-GR" sz="2000" kern="1200" dirty="0"/>
        </a:p>
      </dsp:txBody>
      <dsp:txXfrm>
        <a:off x="744" y="145603"/>
        <a:ext cx="2902148" cy="1741289"/>
      </dsp:txXfrm>
    </dsp:sp>
    <dsp:sp modelId="{3B1841BF-409A-4CD5-ADBC-58D30F8A0A75}">
      <dsp:nvSpPr>
        <dsp:cNvPr id="0" name=""/>
        <dsp:cNvSpPr/>
      </dsp:nvSpPr>
      <dsp:spPr>
        <a:xfrm>
          <a:off x="3193107" y="145603"/>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smtClean="0"/>
            <a:t>Προσέγγιση σε αφαιρετικό επίπεδο </a:t>
          </a:r>
          <a:r>
            <a:rPr lang="el-GR" sz="2000" b="1" kern="1200" smtClean="0"/>
            <a:t>δίχως να θίγονται ζητήματα υλοποίησης</a:t>
          </a:r>
          <a:endParaRPr lang="el-GR" sz="2000" kern="1200" dirty="0"/>
        </a:p>
      </dsp:txBody>
      <dsp:txXfrm>
        <a:off x="3193107" y="145603"/>
        <a:ext cx="2902148" cy="1741289"/>
      </dsp:txXfrm>
    </dsp:sp>
    <dsp:sp modelId="{60934233-669E-4CBC-BDB8-354867472939}">
      <dsp:nvSpPr>
        <dsp:cNvPr id="0" name=""/>
        <dsp:cNvSpPr/>
      </dsp:nvSpPr>
      <dsp:spPr>
        <a:xfrm>
          <a:off x="744" y="2177107"/>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smtClean="0"/>
            <a:t>Χρησιμότητα και εφαρμογές </a:t>
          </a:r>
          <a:r>
            <a:rPr lang="el-GR" sz="2000" b="1" kern="1200" smtClean="0"/>
            <a:t>μέσω απλών παραδειγμάτων </a:t>
          </a:r>
          <a:r>
            <a:rPr lang="el-GR" sz="2000" kern="1200" smtClean="0"/>
            <a:t>με </a:t>
          </a:r>
          <a:r>
            <a:rPr lang="el-GR" sz="2000" b="1" kern="1200" smtClean="0"/>
            <a:t>διαγραμματικό τρόπο. </a:t>
          </a:r>
          <a:endParaRPr lang="el-GR" sz="2000" kern="1200" dirty="0" smtClean="0"/>
        </a:p>
      </dsp:txBody>
      <dsp:txXfrm>
        <a:off x="744" y="2177107"/>
        <a:ext cx="2902148" cy="1741289"/>
      </dsp:txXfrm>
    </dsp:sp>
    <dsp:sp modelId="{6616524B-B6EB-4AA2-ABCA-96E3C36F9A11}">
      <dsp:nvSpPr>
        <dsp:cNvPr id="0" name=""/>
        <dsp:cNvSpPr/>
      </dsp:nvSpPr>
      <dsp:spPr>
        <a:xfrm>
          <a:off x="3193107" y="2177107"/>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smtClean="0"/>
            <a:t>Λειτουργία, διαφορές, πλεονεκτήματα. </a:t>
          </a:r>
          <a:endParaRPr lang="el-GR" sz="2000" kern="1200" dirty="0"/>
        </a:p>
      </dsp:txBody>
      <dsp:txXfrm>
        <a:off x="3193107" y="2177107"/>
        <a:ext cx="2902148" cy="1741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B909F-3024-4E4E-9E27-EF251614DF2A}">
      <dsp:nvSpPr>
        <dsp:cNvPr id="0" name=""/>
        <dsp:cNvSpPr/>
      </dsp:nvSpPr>
      <dsp:spPr>
        <a:xfrm>
          <a:off x="744" y="145603"/>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Το δυναμικό τους μέγεθος</a:t>
          </a:r>
          <a:endParaRPr lang="el-GR" sz="2200" kern="1200" dirty="0"/>
        </a:p>
      </dsp:txBody>
      <dsp:txXfrm>
        <a:off x="744" y="145603"/>
        <a:ext cx="2902148" cy="1741289"/>
      </dsp:txXfrm>
    </dsp:sp>
    <dsp:sp modelId="{DD8E701F-5A3D-4BD4-9B42-4B28B9DA1B7A}">
      <dsp:nvSpPr>
        <dsp:cNvPr id="0" name=""/>
        <dsp:cNvSpPr/>
      </dsp:nvSpPr>
      <dsp:spPr>
        <a:xfrm>
          <a:off x="3193107" y="145603"/>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Η ευκολία εισαγωγής και διαγραφής από οποιοδήποτε μέρος της λίστας</a:t>
          </a:r>
          <a:endParaRPr lang="el-GR" sz="2200" kern="1200" dirty="0"/>
        </a:p>
      </dsp:txBody>
      <dsp:txXfrm>
        <a:off x="3193107" y="145603"/>
        <a:ext cx="2902148" cy="1741289"/>
      </dsp:txXfrm>
    </dsp:sp>
    <dsp:sp modelId="{A817FB0A-D136-4DF8-B873-F9AAC28D3F92}">
      <dsp:nvSpPr>
        <dsp:cNvPr id="0" name=""/>
        <dsp:cNvSpPr/>
      </dsp:nvSpPr>
      <dsp:spPr>
        <a:xfrm>
          <a:off x="1596925" y="2177107"/>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Η μη αναγκαιότητα δήλωσης του μεγέθους τους</a:t>
          </a:r>
          <a:endParaRPr lang="el-GR" sz="2200" kern="1200" dirty="0"/>
        </a:p>
      </dsp:txBody>
      <dsp:txXfrm>
        <a:off x="1596925" y="2177107"/>
        <a:ext cx="2902148" cy="17412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F1DE1-D179-44FB-8C05-D70D3D5A1270}">
      <dsp:nvSpPr>
        <dsp:cNvPr id="0" name=""/>
        <dsp:cNvSpPr/>
      </dsp:nvSpPr>
      <dsp:spPr>
        <a:xfrm>
          <a:off x="896" y="174988"/>
          <a:ext cx="3497158" cy="209829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smtClean="0"/>
            <a:t>Η τυχαία πρόσβαση στη λίστα δεν επιτρέπεται. </a:t>
          </a:r>
          <a:endParaRPr lang="el-GR" sz="2700" kern="1200" dirty="0"/>
        </a:p>
      </dsp:txBody>
      <dsp:txXfrm>
        <a:off x="896" y="174988"/>
        <a:ext cx="3497158" cy="2098295"/>
      </dsp:txXfrm>
    </dsp:sp>
    <dsp:sp modelId="{1480E089-0024-460A-90B9-CA10CE43DCD8}">
      <dsp:nvSpPr>
        <dsp:cNvPr id="0" name=""/>
        <dsp:cNvSpPr/>
      </dsp:nvSpPr>
      <dsp:spPr>
        <a:xfrm>
          <a:off x="3847770" y="174988"/>
          <a:ext cx="3497158" cy="209829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smtClean="0"/>
            <a:t>Οι συνδεδεμένες λίστες έχουν πολύ μεγαλύτερη επιβάρυνση από τους πίνακες</a:t>
          </a:r>
          <a:endParaRPr lang="el-GR" sz="2700" kern="1200" dirty="0"/>
        </a:p>
      </dsp:txBody>
      <dsp:txXfrm>
        <a:off x="3847770" y="174988"/>
        <a:ext cx="3497158" cy="20982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4BADE-DDC9-40E9-AF99-2B2E9F7AB8E5}">
      <dsp:nvSpPr>
        <dsp:cNvPr id="0" name=""/>
        <dsp:cNvSpPr/>
      </dsp:nvSpPr>
      <dsp:spPr>
        <a:xfrm>
          <a:off x="666957" y="3347"/>
          <a:ext cx="6385656" cy="26609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smtClean="0"/>
            <a:t>Εντοπίστε τις διαφορές στην προσπέλαση όσον αφορά τη λίστα, τη στοίβα και την ουρά. Για την απάντησή σας σκεφθείτε αν η εισαγωγή ενός στοιχείου σε μία στοίβα μπορεί να γίνει σε οποιαδήποτε θέση της. </a:t>
          </a:r>
          <a:endParaRPr lang="el-GR" sz="2600" kern="1200" dirty="0"/>
        </a:p>
      </dsp:txBody>
      <dsp:txXfrm>
        <a:off x="666957" y="3347"/>
        <a:ext cx="6385656" cy="2660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52987-85DA-4626-9B72-194EC30B93DB}">
      <dsp:nvSpPr>
        <dsp:cNvPr id="0" name=""/>
        <dsp:cNvSpPr/>
      </dsp:nvSpPr>
      <dsp:spPr>
        <a:xfrm>
          <a:off x="0" y="496560"/>
          <a:ext cx="2491937" cy="14951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Εισαγωγή κόμβου στη λίστα (εισαγωγή κόμβου στην αρχή, στο τέλος της λίστας ή ενδιάμεσα).</a:t>
          </a:r>
          <a:endParaRPr lang="el-GR" sz="1400" kern="1200" dirty="0"/>
        </a:p>
      </dsp:txBody>
      <dsp:txXfrm>
        <a:off x="0" y="496560"/>
        <a:ext cx="2491937" cy="1495162"/>
      </dsp:txXfrm>
    </dsp:sp>
    <dsp:sp modelId="{FCFB3502-2385-489B-A344-AFAB8BEEC4C1}">
      <dsp:nvSpPr>
        <dsp:cNvPr id="0" name=""/>
        <dsp:cNvSpPr/>
      </dsp:nvSpPr>
      <dsp:spPr>
        <a:xfrm>
          <a:off x="2741130" y="496560"/>
          <a:ext cx="2491937" cy="14951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Διαγραφή κόμβου από τη λίστα (διαγραφή από την αρχή, το τέλος της λίστας ή ενδιάμεσα).</a:t>
          </a:r>
          <a:endParaRPr lang="el-GR" sz="1400" kern="1200" dirty="0"/>
        </a:p>
      </dsp:txBody>
      <dsp:txXfrm>
        <a:off x="2741130" y="496560"/>
        <a:ext cx="2491937" cy="1495162"/>
      </dsp:txXfrm>
    </dsp:sp>
    <dsp:sp modelId="{B077479E-40F8-4559-9941-5C7EE776B2A0}">
      <dsp:nvSpPr>
        <dsp:cNvPr id="0" name=""/>
        <dsp:cNvSpPr/>
      </dsp:nvSpPr>
      <dsp:spPr>
        <a:xfrm>
          <a:off x="5482261" y="496560"/>
          <a:ext cx="2491937" cy="14951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Έλεγχος για το αν η λίστα είναι κενή.</a:t>
          </a:r>
          <a:endParaRPr lang="el-GR" sz="1400" kern="1200" dirty="0"/>
        </a:p>
      </dsp:txBody>
      <dsp:txXfrm>
        <a:off x="5482261" y="496560"/>
        <a:ext cx="2491937" cy="1495162"/>
      </dsp:txXfrm>
    </dsp:sp>
    <dsp:sp modelId="{9549F37C-48FF-4875-A12A-B5CAC0367538}">
      <dsp:nvSpPr>
        <dsp:cNvPr id="0" name=""/>
        <dsp:cNvSpPr/>
      </dsp:nvSpPr>
      <dsp:spPr>
        <a:xfrm>
          <a:off x="1370565" y="2240916"/>
          <a:ext cx="2491937" cy="14951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Αναζήτηση κόμβου για την εύρεση συγκεκριμένου στοιχείου. </a:t>
          </a:r>
          <a:endParaRPr lang="el-GR" sz="1400" kern="1200" dirty="0"/>
        </a:p>
      </dsp:txBody>
      <dsp:txXfrm>
        <a:off x="1370565" y="2240916"/>
        <a:ext cx="2491937" cy="1495162"/>
      </dsp:txXfrm>
    </dsp:sp>
    <dsp:sp modelId="{89518C8A-F910-4A93-9E91-89E49AD09AB1}">
      <dsp:nvSpPr>
        <dsp:cNvPr id="0" name=""/>
        <dsp:cNvSpPr/>
      </dsp:nvSpPr>
      <dsp:spPr>
        <a:xfrm>
          <a:off x="4111696" y="2240916"/>
          <a:ext cx="2491937" cy="14951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Διάσχιση της λίστας και προσπέλαση των στοιχείων της (π.χ. εκτύπωση των δεδομένων που περιέχονται σε όλους τους κόμβους της λίστας).</a:t>
          </a:r>
          <a:endParaRPr lang="el-GR" sz="1400" kern="1200" dirty="0"/>
        </a:p>
      </dsp:txBody>
      <dsp:txXfrm>
        <a:off x="4111696" y="2240916"/>
        <a:ext cx="2491937" cy="14951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D0C57-74FD-4498-B07A-7280F691CC76}">
      <dsp:nvSpPr>
        <dsp:cNvPr id="0" name=""/>
        <dsp:cNvSpPr/>
      </dsp:nvSpPr>
      <dsp:spPr>
        <a:xfrm>
          <a:off x="2683251" y="0"/>
          <a:ext cx="6785304" cy="126999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Μη γραμμική δομή στην φύση</a:t>
          </a:r>
          <a:r>
            <a:rPr lang="en-US" sz="2000" kern="1200" dirty="0" smtClean="0"/>
            <a:t>;</a:t>
          </a:r>
          <a:endParaRPr lang="el-GR" sz="2000" kern="1200" dirty="0"/>
        </a:p>
        <a:p>
          <a:pPr marL="228600" lvl="1" indent="-228600" algn="l" defTabSz="889000">
            <a:lnSpc>
              <a:spcPct val="90000"/>
            </a:lnSpc>
            <a:spcBef>
              <a:spcPct val="0"/>
            </a:spcBef>
            <a:spcAft>
              <a:spcPct val="15000"/>
            </a:spcAft>
            <a:buChar char="••"/>
          </a:pPr>
          <a:r>
            <a:rPr lang="el-GR" sz="2000" kern="1200" dirty="0" smtClean="0"/>
            <a:t>Οικογενειακά δένδρα</a:t>
          </a:r>
          <a:endParaRPr lang="el-GR" sz="2000" kern="1200" dirty="0"/>
        </a:p>
      </dsp:txBody>
      <dsp:txXfrm>
        <a:off x="2683251" y="158750"/>
        <a:ext cx="6309054" cy="952499"/>
      </dsp:txXfrm>
    </dsp:sp>
    <dsp:sp modelId="{248BEF2D-6286-4CE7-A5E9-A98B3B2E90E3}">
      <dsp:nvSpPr>
        <dsp:cNvPr id="0" name=""/>
        <dsp:cNvSpPr/>
      </dsp:nvSpPr>
      <dsp:spPr>
        <a:xfrm>
          <a:off x="503350" y="43154"/>
          <a:ext cx="2338001" cy="12699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Καθημερινότητα</a:t>
          </a:r>
          <a:endParaRPr lang="el-GR" sz="2000" kern="1200" dirty="0"/>
        </a:p>
      </dsp:txBody>
      <dsp:txXfrm>
        <a:off x="565346" y="105150"/>
        <a:ext cx="2214009" cy="1146007"/>
      </dsp:txXfrm>
    </dsp:sp>
    <dsp:sp modelId="{E90C6E71-C220-49A0-B20F-413C5EF5D7E5}">
      <dsp:nvSpPr>
        <dsp:cNvPr id="0" name=""/>
        <dsp:cNvSpPr/>
      </dsp:nvSpPr>
      <dsp:spPr>
        <a:xfrm>
          <a:off x="2683251" y="1397000"/>
          <a:ext cx="6785304" cy="126999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Πληροφορική</a:t>
          </a:r>
          <a:r>
            <a:rPr lang="en-US" sz="2000" kern="1200" dirty="0" smtClean="0"/>
            <a:t>: </a:t>
          </a:r>
          <a:r>
            <a:rPr lang="el-GR" sz="2000" kern="1200" dirty="0" smtClean="0"/>
            <a:t>λειτουργικά συστήματα, γραφικά, συστήματα βάσεων δεδομένων, παιχνίδια, τεχνητή νοημοσύνη, δικτύωση υπολογιστών</a:t>
          </a:r>
          <a:endParaRPr lang="el-GR" sz="2000" kern="1200" dirty="0"/>
        </a:p>
      </dsp:txBody>
      <dsp:txXfrm>
        <a:off x="2683251" y="1555750"/>
        <a:ext cx="6309054" cy="952499"/>
      </dsp:txXfrm>
    </dsp:sp>
    <dsp:sp modelId="{87BDD8CA-3A7F-45A7-BE6B-8A82E3063B21}">
      <dsp:nvSpPr>
        <dsp:cNvPr id="0" name=""/>
        <dsp:cNvSpPr/>
      </dsp:nvSpPr>
      <dsp:spPr>
        <a:xfrm>
          <a:off x="503350" y="1440154"/>
          <a:ext cx="2338001" cy="12699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Εφαρμογές</a:t>
          </a:r>
          <a:endParaRPr lang="el-GR" sz="2000" kern="1200" dirty="0"/>
        </a:p>
      </dsp:txBody>
      <dsp:txXfrm>
        <a:off x="565346" y="1502150"/>
        <a:ext cx="2214009" cy="1146007"/>
      </dsp:txXfrm>
    </dsp:sp>
    <dsp:sp modelId="{91915E08-0036-491D-97B5-BCF403EDA313}">
      <dsp:nvSpPr>
        <dsp:cNvPr id="0" name=""/>
        <dsp:cNvSpPr/>
      </dsp:nvSpPr>
      <dsp:spPr>
        <a:xfrm>
          <a:off x="2683251" y="2793999"/>
          <a:ext cx="6785304" cy="126999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Δυναμικότητα των δένδρων.</a:t>
          </a:r>
          <a:endParaRPr lang="el-GR" sz="2000" kern="1200" dirty="0"/>
        </a:p>
        <a:p>
          <a:pPr marL="228600" lvl="1" indent="-228600" algn="l" defTabSz="889000">
            <a:lnSpc>
              <a:spcPct val="90000"/>
            </a:lnSpc>
            <a:spcBef>
              <a:spcPct val="0"/>
            </a:spcBef>
            <a:spcAft>
              <a:spcPct val="15000"/>
            </a:spcAft>
            <a:buChar char="••"/>
          </a:pPr>
          <a:r>
            <a:rPr lang="el-GR" sz="2000" kern="1200" dirty="0" smtClean="0"/>
            <a:t>Η δομή των δένδρων μεταφέρει πληροφορίες. </a:t>
          </a:r>
          <a:endParaRPr lang="el-GR" sz="2000" kern="1200" dirty="0"/>
        </a:p>
      </dsp:txBody>
      <dsp:txXfrm>
        <a:off x="2683251" y="2952749"/>
        <a:ext cx="6309054" cy="952499"/>
      </dsp:txXfrm>
    </dsp:sp>
    <dsp:sp modelId="{98E5214C-68F6-4783-AD90-7C17D56463AC}">
      <dsp:nvSpPr>
        <dsp:cNvPr id="0" name=""/>
        <dsp:cNvSpPr/>
      </dsp:nvSpPr>
      <dsp:spPr>
        <a:xfrm>
          <a:off x="501701" y="2793999"/>
          <a:ext cx="2338001" cy="12699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Αναγκαιότητα</a:t>
          </a:r>
          <a:endParaRPr lang="el-GR" sz="2000" kern="1200" dirty="0"/>
        </a:p>
      </dsp:txBody>
      <dsp:txXfrm>
        <a:off x="563697" y="2855995"/>
        <a:ext cx="2214009" cy="1146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5B565-A6F7-4876-A8EB-CFD0206387B7}">
      <dsp:nvSpPr>
        <dsp:cNvPr id="0" name=""/>
        <dsp:cNvSpPr/>
      </dsp:nvSpPr>
      <dsp:spPr>
        <a:xfrm>
          <a:off x="81505" y="2387"/>
          <a:ext cx="8011582" cy="4174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t>Ένα </a:t>
          </a:r>
          <a:r>
            <a:rPr lang="el-GR" sz="1800" b="1" kern="1200" dirty="0" smtClean="0"/>
            <a:t>δένδρο</a:t>
          </a:r>
          <a:r>
            <a:rPr lang="el-GR" sz="1800" kern="1200" dirty="0" smtClean="0"/>
            <a:t> </a:t>
          </a:r>
          <a:r>
            <a:rPr lang="el-GR" sz="1800" b="1" kern="1200" dirty="0" smtClean="0"/>
            <a:t>(</a:t>
          </a:r>
          <a:r>
            <a:rPr lang="en-US" sz="1800" b="1" kern="1200" dirty="0" smtClean="0"/>
            <a:t>tree</a:t>
          </a:r>
          <a:r>
            <a:rPr lang="el-GR" sz="1800" b="1" kern="1200" dirty="0" smtClean="0"/>
            <a:t>)</a:t>
          </a:r>
          <a:r>
            <a:rPr lang="el-GR" sz="1800" kern="1200" dirty="0" smtClean="0"/>
            <a:t> είναι μία δομή που αποτελείται από ένα σύνολο κόμβων και ένα σύνολο ακμών μεταξύ των κόμβων με βάση τους εξής κανόνες:</a:t>
          </a:r>
          <a:endParaRPr lang="el-GR" sz="1800" kern="1200" dirty="0"/>
        </a:p>
        <a:p>
          <a:pPr marL="171450" lvl="1" indent="-171450" algn="l" defTabSz="800100">
            <a:lnSpc>
              <a:spcPct val="90000"/>
            </a:lnSpc>
            <a:spcBef>
              <a:spcPct val="0"/>
            </a:spcBef>
            <a:spcAft>
              <a:spcPct val="15000"/>
            </a:spcAft>
            <a:buChar char="••"/>
          </a:pPr>
          <a:r>
            <a:rPr lang="el-GR" sz="1800" kern="1200" dirty="0" smtClean="0"/>
            <a:t>Υπάρχει ένας ξεχωριστός κόμβος που ονομάζεται ρίζα. Αυτός είναι ένας κόμβος χωρίς γονέα.</a:t>
          </a:r>
          <a:endParaRPr lang="el-GR" sz="1800" kern="1200" dirty="0"/>
        </a:p>
        <a:p>
          <a:pPr marL="171450" lvl="1" indent="-171450" algn="l" defTabSz="800100">
            <a:lnSpc>
              <a:spcPct val="90000"/>
            </a:lnSpc>
            <a:spcBef>
              <a:spcPct val="0"/>
            </a:spcBef>
            <a:spcAft>
              <a:spcPct val="15000"/>
            </a:spcAft>
            <a:buChar char="••"/>
          </a:pPr>
          <a:r>
            <a:rPr lang="el-GR" sz="1800" kern="1200" dirty="0" smtClean="0"/>
            <a:t>Για κάθε κόμβο </a:t>
          </a:r>
          <a:r>
            <a:rPr lang="en-US" sz="1800" kern="1200" dirty="0" smtClean="0"/>
            <a:t>c</a:t>
          </a:r>
          <a:r>
            <a:rPr lang="el-GR" sz="1800" kern="1200" dirty="0" smtClean="0"/>
            <a:t>, εκτός από τη ρίζα, υπάρχει μόνο μια ακμή που καταλήγει στον κόμβο αυτόν ξεκινώντας από κάποιον άλλον κόμβο </a:t>
          </a:r>
          <a:r>
            <a:rPr lang="en-US" sz="1800" kern="1200" dirty="0" smtClean="0"/>
            <a:t>p</a:t>
          </a:r>
          <a:r>
            <a:rPr lang="el-GR" sz="1800" kern="1200" dirty="0" smtClean="0"/>
            <a:t>. Ο κόμβος </a:t>
          </a:r>
          <a:r>
            <a:rPr lang="en-US" sz="1800" kern="1200" dirty="0" smtClean="0"/>
            <a:t>p</a:t>
          </a:r>
          <a:r>
            <a:rPr lang="el-GR" sz="1800" kern="1200" dirty="0" smtClean="0"/>
            <a:t> ονομάζεται γονέας του </a:t>
          </a:r>
          <a:r>
            <a:rPr lang="en-US" sz="1800" kern="1200" dirty="0" smtClean="0"/>
            <a:t>c</a:t>
          </a:r>
          <a:r>
            <a:rPr lang="el-GR" sz="1800" kern="1200" dirty="0" smtClean="0"/>
            <a:t> και ο κόμβος </a:t>
          </a:r>
          <a:r>
            <a:rPr lang="en-US" sz="1800" kern="1200" dirty="0" smtClean="0"/>
            <a:t>c</a:t>
          </a:r>
          <a:r>
            <a:rPr lang="el-GR" sz="1800" kern="1200" dirty="0" smtClean="0"/>
            <a:t> παιδί του </a:t>
          </a:r>
          <a:r>
            <a:rPr lang="en-US" sz="1800" kern="1200" dirty="0" smtClean="0"/>
            <a:t>p</a:t>
          </a:r>
          <a:r>
            <a:rPr lang="el-GR" sz="1800" kern="1200" dirty="0" smtClean="0"/>
            <a:t>.</a:t>
          </a:r>
          <a:endParaRPr lang="el-GR" sz="1800" kern="1200" dirty="0"/>
        </a:p>
        <a:p>
          <a:pPr marL="171450" lvl="1" indent="-171450" algn="l" defTabSz="800100">
            <a:lnSpc>
              <a:spcPct val="90000"/>
            </a:lnSpc>
            <a:spcBef>
              <a:spcPct val="0"/>
            </a:spcBef>
            <a:spcAft>
              <a:spcPct val="15000"/>
            </a:spcAft>
            <a:buChar char="••"/>
          </a:pPr>
          <a:r>
            <a:rPr lang="el-GR" sz="1800" kern="1200" dirty="0" smtClean="0"/>
            <a:t>Για κάθε κόμβο υπάρχει μία μοναδική διαδρομή, δηλαδή, μια ακολουθία διαδοχικών ακμών, που ξεκινάει από τη ρίζα και τερματίζει σε αυτόν τον κόμβο.</a:t>
          </a:r>
          <a:endParaRPr lang="el-GR" sz="1800" kern="1200" dirty="0"/>
        </a:p>
        <a:p>
          <a:pPr marL="171450" lvl="1" indent="-171450" algn="l" defTabSz="800100">
            <a:lnSpc>
              <a:spcPct val="90000"/>
            </a:lnSpc>
            <a:spcBef>
              <a:spcPct val="0"/>
            </a:spcBef>
            <a:spcAft>
              <a:spcPct val="15000"/>
            </a:spcAft>
            <a:buChar char="••"/>
          </a:pPr>
          <a:r>
            <a:rPr lang="el-GR" sz="1800" kern="1200" dirty="0" smtClean="0"/>
            <a:t>Δένδρο θεωρούμε και το κενό δένδρο, δηλαδή το δένδρο που δεν έχει ούτε κόμβους, ούτε ακμές. Το κενό δένδρο είναι το μόνο δένδρο χωρίς ρίζα.</a:t>
          </a:r>
          <a:endParaRPr lang="el-GR" sz="1800" kern="1200" dirty="0"/>
        </a:p>
      </dsp:txBody>
      <dsp:txXfrm>
        <a:off x="81505" y="2387"/>
        <a:ext cx="8011582" cy="41740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3006-4BA4-461D-9915-FDBCB7CC85E3}">
      <dsp:nvSpPr>
        <dsp:cNvPr id="0" name=""/>
        <dsp:cNvSpPr/>
      </dsp:nvSpPr>
      <dsp:spPr>
        <a:xfrm>
          <a:off x="0" y="577136"/>
          <a:ext cx="2238251" cy="13429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συμπίεση εικόνων</a:t>
          </a:r>
          <a:endParaRPr lang="el-GR" sz="1700" kern="1200" dirty="0"/>
        </a:p>
      </dsp:txBody>
      <dsp:txXfrm>
        <a:off x="0" y="577136"/>
        <a:ext cx="2238251" cy="1342950"/>
      </dsp:txXfrm>
    </dsp:sp>
    <dsp:sp modelId="{4C554164-2896-4697-B1DD-14123420F077}">
      <dsp:nvSpPr>
        <dsp:cNvPr id="0" name=""/>
        <dsp:cNvSpPr/>
      </dsp:nvSpPr>
      <dsp:spPr>
        <a:xfrm>
          <a:off x="2462076" y="577136"/>
          <a:ext cx="2238251" cy="13429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ταξινόμηση</a:t>
          </a:r>
          <a:endParaRPr lang="el-GR" sz="1700" kern="1200" dirty="0"/>
        </a:p>
      </dsp:txBody>
      <dsp:txXfrm>
        <a:off x="2462076" y="577136"/>
        <a:ext cx="2238251" cy="1342950"/>
      </dsp:txXfrm>
    </dsp:sp>
    <dsp:sp modelId="{5A7C3CB2-47D8-47B9-9076-D37086164A5D}">
      <dsp:nvSpPr>
        <dsp:cNvPr id="0" name=""/>
        <dsp:cNvSpPr/>
      </dsp:nvSpPr>
      <dsp:spPr>
        <a:xfrm>
          <a:off x="4924152" y="577136"/>
          <a:ext cx="2238251" cy="13429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αυτόματη συμπλήρωση λέξεων σε συσκευές κινητών τηλεφώνων</a:t>
          </a:r>
          <a:endParaRPr lang="el-GR" sz="1700" kern="1200" dirty="0"/>
        </a:p>
      </dsp:txBody>
      <dsp:txXfrm>
        <a:off x="4924152" y="577136"/>
        <a:ext cx="2238251" cy="1342950"/>
      </dsp:txXfrm>
    </dsp:sp>
    <dsp:sp modelId="{97FE0BFA-15EF-47BF-B137-55870099EA2F}">
      <dsp:nvSpPr>
        <dsp:cNvPr id="0" name=""/>
        <dsp:cNvSpPr/>
      </dsp:nvSpPr>
      <dsp:spPr>
        <a:xfrm>
          <a:off x="1231038" y="2143912"/>
          <a:ext cx="2238251" cy="13429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μεταγλώττιση ενός προγράμματος</a:t>
          </a:r>
          <a:endParaRPr lang="el-GR" sz="1700" kern="1200" dirty="0"/>
        </a:p>
      </dsp:txBody>
      <dsp:txXfrm>
        <a:off x="1231038" y="2143912"/>
        <a:ext cx="2238251" cy="1342950"/>
      </dsp:txXfrm>
    </dsp:sp>
    <dsp:sp modelId="{2B59831F-A0C8-47E1-ABD9-7B52339B214A}">
      <dsp:nvSpPr>
        <dsp:cNvPr id="0" name=""/>
        <dsp:cNvSpPr/>
      </dsp:nvSpPr>
      <dsp:spPr>
        <a:xfrm>
          <a:off x="3693114" y="2143912"/>
          <a:ext cx="2238251" cy="13429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smtClean="0"/>
            <a:t>λήψη </a:t>
          </a:r>
          <a:r>
            <a:rPr lang="el-GR" sz="1700" kern="1200" dirty="0" smtClean="0"/>
            <a:t>αποφάσεων</a:t>
          </a:r>
          <a:endParaRPr lang="el-GR" sz="1700" kern="1200" dirty="0"/>
        </a:p>
      </dsp:txBody>
      <dsp:txXfrm>
        <a:off x="3693114" y="2143912"/>
        <a:ext cx="2238251" cy="13429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FF205-54AE-4F79-B65C-E792A374AA38}">
      <dsp:nvSpPr>
        <dsp:cNvPr id="0" name=""/>
        <dsp:cNvSpPr/>
      </dsp:nvSpPr>
      <dsp:spPr>
        <a:xfrm>
          <a:off x="0" y="203199"/>
          <a:ext cx="6096000" cy="36576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t>Ένα δυαδικό δένδρο αναζήτησης (</a:t>
          </a:r>
          <a:r>
            <a:rPr lang="en-US" sz="2300" kern="1200" dirty="0" smtClean="0"/>
            <a:t>binary search tree</a:t>
          </a:r>
          <a:r>
            <a:rPr lang="el-GR" sz="2300" kern="1200" dirty="0" smtClean="0"/>
            <a:t>) είναι ένα δυαδικό δένδρο, όπου για κάθε κόμβο </a:t>
          </a:r>
          <a:r>
            <a:rPr lang="en-US" sz="2300" kern="1200" dirty="0" smtClean="0"/>
            <a:t>u</a:t>
          </a:r>
          <a:r>
            <a:rPr lang="el-GR" sz="2300" kern="1200" dirty="0" smtClean="0"/>
            <a:t>, όλοι οι κόμβοι του αριστερού </a:t>
          </a:r>
          <a:r>
            <a:rPr lang="el-GR" sz="2300" kern="1200" dirty="0" err="1" smtClean="0"/>
            <a:t>υποδένδρου</a:t>
          </a:r>
          <a:r>
            <a:rPr lang="el-GR" sz="2300" kern="1200" dirty="0" smtClean="0"/>
            <a:t> έχουν τιμές μικρότερες της τιμής του κόμβου </a:t>
          </a:r>
          <a:r>
            <a:rPr lang="en-US" sz="2300" kern="1200" dirty="0" smtClean="0"/>
            <a:t>u</a:t>
          </a:r>
          <a:r>
            <a:rPr lang="el-GR" sz="2300" kern="1200" dirty="0" smtClean="0"/>
            <a:t> και όλοι οι κόμβοι του δεξιού </a:t>
          </a:r>
          <a:r>
            <a:rPr lang="el-GR" sz="2300" kern="1200" dirty="0" err="1" smtClean="0"/>
            <a:t>υποδένδρου</a:t>
          </a:r>
          <a:r>
            <a:rPr lang="el-GR" sz="2300" kern="1200" dirty="0" smtClean="0"/>
            <a:t> έχουν τιμές μεγαλύτερες (ή ίσες) της τιμής του κόμβου </a:t>
          </a:r>
          <a:r>
            <a:rPr lang="en-US" sz="2300" kern="1200" dirty="0" smtClean="0"/>
            <a:t>u</a:t>
          </a:r>
          <a:r>
            <a:rPr lang="el-GR" sz="2300" kern="1200" dirty="0" smtClean="0"/>
            <a:t>. Για λόγους απλούστευσης θεωρούμε ότι δεν υπάρχουν τιμές ίσες με την τιμή του κόμβου </a:t>
          </a:r>
          <a:r>
            <a:rPr lang="en-US" sz="2300" kern="1200" dirty="0" smtClean="0"/>
            <a:t>u</a:t>
          </a:r>
          <a:r>
            <a:rPr lang="el-GR" sz="2300" kern="1200" dirty="0" smtClean="0"/>
            <a:t>. </a:t>
          </a:r>
          <a:endParaRPr lang="el-GR" sz="2300" kern="1200" dirty="0"/>
        </a:p>
      </dsp:txBody>
      <dsp:txXfrm>
        <a:off x="0" y="203199"/>
        <a:ext cx="6096000" cy="3657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6E083-51DB-4D24-A7E4-A969D8D74785}">
      <dsp:nvSpPr>
        <dsp:cNvPr id="0" name=""/>
        <dsp:cNvSpPr/>
      </dsp:nvSpPr>
      <dsp:spPr>
        <a:xfrm>
          <a:off x="596748" y="3700"/>
          <a:ext cx="6767166" cy="40602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l-GR" sz="3000" kern="1200" dirty="0" smtClean="0"/>
            <a:t>Τα δυαδικά δένδρα αναζήτησης συνδυάζουν τα πλεονεκτήματα των λιστών, όσον αφορά τις πράξεις της εισαγωγής και της διαγραφής, αλλά και τα πλεονεκτήματα των ταξινομημένων πινάκων, όσον αφορά την πράξη της αναζήτησης. </a:t>
          </a:r>
          <a:endParaRPr lang="el-GR" sz="3000" kern="1200" dirty="0"/>
        </a:p>
      </dsp:txBody>
      <dsp:txXfrm>
        <a:off x="596748" y="3700"/>
        <a:ext cx="6767166" cy="40602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F421A-242B-40FF-A385-4E9C68CEC038}">
      <dsp:nvSpPr>
        <dsp:cNvPr id="0" name=""/>
        <dsp:cNvSpPr/>
      </dsp:nvSpPr>
      <dsp:spPr>
        <a:xfrm>
          <a:off x="0" y="203199"/>
          <a:ext cx="6096000" cy="36576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l-GR" sz="3100" kern="1200" dirty="0" smtClean="0"/>
            <a:t>Ένας </a:t>
          </a:r>
          <a:r>
            <a:rPr lang="el-GR" sz="3100" kern="1200" dirty="0" err="1" smtClean="0"/>
            <a:t>γράφος</a:t>
          </a:r>
          <a:r>
            <a:rPr lang="el-GR" sz="3100" kern="1200" dirty="0" smtClean="0"/>
            <a:t> (</a:t>
          </a:r>
          <a:r>
            <a:rPr lang="el-GR" sz="3100" kern="1200" dirty="0" err="1" smtClean="0"/>
            <a:t>graph</a:t>
          </a:r>
          <a:r>
            <a:rPr lang="el-GR" sz="3100" kern="1200" dirty="0" smtClean="0"/>
            <a:t>) είναι μία δομή που αποτελείται από ένα σύνολο κόμβων (ή σημείων ή κορυφών) και ένα σύνολο γραμμών (ή ακμών ή τόξων) που ενώνουν μερικούς ή όλους τους κόμβους. </a:t>
          </a:r>
          <a:endParaRPr lang="el-GR" sz="3100" kern="1200" dirty="0"/>
        </a:p>
      </dsp:txBody>
      <dsp:txXfrm>
        <a:off x="0" y="203199"/>
        <a:ext cx="6096000" cy="365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FA219-6085-428F-930A-69DE29A36111}">
      <dsp:nvSpPr>
        <dsp:cNvPr id="0" name=""/>
        <dsp:cNvSpPr/>
      </dsp:nvSpPr>
      <dsp:spPr>
        <a:xfrm rot="5400000">
          <a:off x="4424321" y="-2575746"/>
          <a:ext cx="953901" cy="63231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l-GR" sz="1600" b="0" kern="1200" dirty="0" smtClean="0"/>
            <a:t>Απλά συνδεδεμένη λίστα (</a:t>
          </a:r>
          <a:r>
            <a:rPr lang="el-GR" sz="1600" b="0" kern="1200" dirty="0" err="1" smtClean="0"/>
            <a:t>linked</a:t>
          </a:r>
          <a:r>
            <a:rPr lang="el-GR" sz="1600" b="0" kern="1200" dirty="0" smtClean="0"/>
            <a:t> </a:t>
          </a:r>
          <a:r>
            <a:rPr lang="el-GR" sz="1600" b="0" kern="1200" dirty="0" err="1" smtClean="0"/>
            <a:t>list</a:t>
          </a:r>
          <a:r>
            <a:rPr lang="el-GR" sz="1600" b="0" kern="1200" dirty="0" smtClean="0"/>
            <a:t>)</a:t>
          </a:r>
          <a:endParaRPr lang="el-GR" sz="1600" b="0" kern="1200" dirty="0"/>
        </a:p>
        <a:p>
          <a:pPr marL="171450" lvl="1" indent="-171450" algn="l" defTabSz="711200" rtl="0">
            <a:lnSpc>
              <a:spcPct val="90000"/>
            </a:lnSpc>
            <a:spcBef>
              <a:spcPct val="0"/>
            </a:spcBef>
            <a:spcAft>
              <a:spcPct val="15000"/>
            </a:spcAft>
            <a:buChar char="••"/>
          </a:pPr>
          <a:r>
            <a:rPr lang="el-GR" sz="1600" b="0" kern="1200" dirty="0" smtClean="0"/>
            <a:t>Διπλά συνδεδεμένη λίστα (</a:t>
          </a:r>
          <a:r>
            <a:rPr lang="en-US" sz="1600" b="0" kern="1200" dirty="0" smtClean="0"/>
            <a:t>doubly linked list</a:t>
          </a:r>
          <a:r>
            <a:rPr lang="el-GR" sz="1600" b="0" kern="1200" dirty="0" smtClean="0"/>
            <a:t>)</a:t>
          </a:r>
          <a:endParaRPr lang="el-GR" sz="1600" b="0" kern="1200" dirty="0"/>
        </a:p>
      </dsp:txBody>
      <dsp:txXfrm rot="-5400000">
        <a:off x="1739708" y="155433"/>
        <a:ext cx="6276561" cy="860769"/>
      </dsp:txXfrm>
    </dsp:sp>
    <dsp:sp modelId="{DEEF3D3E-45ED-4C2E-9440-066E65DD5F1F}">
      <dsp:nvSpPr>
        <dsp:cNvPr id="0" name=""/>
        <dsp:cNvSpPr/>
      </dsp:nvSpPr>
      <dsp:spPr>
        <a:xfrm>
          <a:off x="122354" y="0"/>
          <a:ext cx="1617346" cy="11923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b="1" kern="1200" dirty="0" smtClean="0"/>
            <a:t>Λίστα (</a:t>
          </a:r>
          <a:r>
            <a:rPr lang="en-US" sz="1600" b="1" kern="1200" dirty="0" smtClean="0"/>
            <a:t>list)</a:t>
          </a:r>
          <a:endParaRPr lang="el-GR" sz="1600" kern="1200" dirty="0"/>
        </a:p>
      </dsp:txBody>
      <dsp:txXfrm>
        <a:off x="180561" y="58207"/>
        <a:ext cx="1500932" cy="1075962"/>
      </dsp:txXfrm>
    </dsp:sp>
    <dsp:sp modelId="{3F88F098-0ED7-4A48-969B-009984572F23}">
      <dsp:nvSpPr>
        <dsp:cNvPr id="0" name=""/>
        <dsp:cNvSpPr/>
      </dsp:nvSpPr>
      <dsp:spPr>
        <a:xfrm rot="5400000">
          <a:off x="4424321" y="-1380389"/>
          <a:ext cx="953901" cy="63231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l-GR" sz="1600" b="0" kern="1200" dirty="0" smtClean="0"/>
            <a:t>Δυαδικά δένδρα</a:t>
          </a:r>
          <a:r>
            <a:rPr lang="en-US" sz="1600" b="0" kern="1200" dirty="0" smtClean="0"/>
            <a:t> (binary tree)</a:t>
          </a:r>
          <a:endParaRPr lang="el-GR" sz="1600" b="0" kern="1200" dirty="0"/>
        </a:p>
        <a:p>
          <a:pPr marL="171450" lvl="1" indent="-171450" algn="l" defTabSz="711200" rtl="0">
            <a:lnSpc>
              <a:spcPct val="90000"/>
            </a:lnSpc>
            <a:spcBef>
              <a:spcPct val="0"/>
            </a:spcBef>
            <a:spcAft>
              <a:spcPct val="15000"/>
            </a:spcAft>
            <a:buChar char="••"/>
          </a:pPr>
          <a:r>
            <a:rPr lang="el-GR" sz="1600" b="0" kern="1200" dirty="0" smtClean="0"/>
            <a:t>Δυαδικά δένδρα αναζήτησης </a:t>
          </a:r>
          <a:r>
            <a:rPr lang="en-US" sz="1600" b="0" kern="1200" dirty="0" smtClean="0"/>
            <a:t>(binary search tree)</a:t>
          </a:r>
          <a:endParaRPr lang="el-GR" sz="1600" b="0" kern="1200" dirty="0"/>
        </a:p>
      </dsp:txBody>
      <dsp:txXfrm rot="-5400000">
        <a:off x="1739708" y="1350790"/>
        <a:ext cx="6276561" cy="860769"/>
      </dsp:txXfrm>
    </dsp:sp>
    <dsp:sp modelId="{075D1578-51F1-47FD-9822-659AB1412159}">
      <dsp:nvSpPr>
        <dsp:cNvPr id="0" name=""/>
        <dsp:cNvSpPr/>
      </dsp:nvSpPr>
      <dsp:spPr>
        <a:xfrm>
          <a:off x="122354" y="1184986"/>
          <a:ext cx="1617346" cy="11923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b="1" kern="1200" dirty="0" err="1" smtClean="0"/>
            <a:t>Δένδρ</a:t>
          </a:r>
          <a:r>
            <a:rPr lang="en-US" sz="1600" b="1" kern="1200" dirty="0" smtClean="0"/>
            <a:t>o</a:t>
          </a:r>
          <a:r>
            <a:rPr lang="el-GR" sz="1600" b="1" kern="1200" dirty="0" smtClean="0"/>
            <a:t> (</a:t>
          </a:r>
          <a:r>
            <a:rPr lang="en-US" sz="1600" b="1" kern="1200" dirty="0" smtClean="0"/>
            <a:t>tree)</a:t>
          </a:r>
          <a:endParaRPr lang="el-GR" sz="1600" kern="1200" dirty="0"/>
        </a:p>
      </dsp:txBody>
      <dsp:txXfrm>
        <a:off x="180561" y="1243193"/>
        <a:ext cx="1500932" cy="1075962"/>
      </dsp:txXfrm>
    </dsp:sp>
    <dsp:sp modelId="{A0866FCD-389A-4A7C-9AA6-4D9A9A87BBDE}">
      <dsp:nvSpPr>
        <dsp:cNvPr id="0" name=""/>
        <dsp:cNvSpPr/>
      </dsp:nvSpPr>
      <dsp:spPr>
        <a:xfrm rot="5400000">
          <a:off x="4424321" y="-185031"/>
          <a:ext cx="953901" cy="63231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l-GR" sz="1600" b="0" kern="1200" dirty="0" smtClean="0"/>
            <a:t>Τύποι Γράφων</a:t>
          </a:r>
          <a:endParaRPr lang="el-GR" sz="1600" b="0" kern="1200" dirty="0"/>
        </a:p>
        <a:p>
          <a:pPr marL="342900" lvl="2" indent="-171450" algn="l" defTabSz="711200" rtl="0">
            <a:lnSpc>
              <a:spcPct val="90000"/>
            </a:lnSpc>
            <a:spcBef>
              <a:spcPct val="0"/>
            </a:spcBef>
            <a:spcAft>
              <a:spcPct val="15000"/>
            </a:spcAft>
            <a:buChar char="••"/>
          </a:pPr>
          <a:r>
            <a:rPr lang="el-GR" sz="1600" b="0" kern="1200" dirty="0" smtClean="0"/>
            <a:t>  κατευθυνόμενος </a:t>
          </a:r>
          <a:r>
            <a:rPr lang="el-GR" sz="1600" b="0" kern="1200" dirty="0" err="1" smtClean="0"/>
            <a:t>γράφος</a:t>
          </a:r>
          <a:r>
            <a:rPr lang="el-GR" sz="1600" b="0" kern="1200" dirty="0" smtClean="0"/>
            <a:t> (</a:t>
          </a:r>
          <a:r>
            <a:rPr lang="en-US" sz="1600" b="0" kern="1200" dirty="0" smtClean="0"/>
            <a:t>directed graph</a:t>
          </a:r>
          <a:r>
            <a:rPr lang="el-GR" sz="1600" b="0" kern="1200" dirty="0" smtClean="0"/>
            <a:t>)</a:t>
          </a:r>
          <a:endParaRPr lang="el-GR" sz="1600" b="0" kern="1200" dirty="0"/>
        </a:p>
        <a:p>
          <a:pPr marL="342900" lvl="2" indent="-171450" algn="l" defTabSz="711200" rtl="0">
            <a:lnSpc>
              <a:spcPct val="90000"/>
            </a:lnSpc>
            <a:spcBef>
              <a:spcPct val="0"/>
            </a:spcBef>
            <a:spcAft>
              <a:spcPct val="15000"/>
            </a:spcAft>
            <a:buChar char="••"/>
          </a:pPr>
          <a:r>
            <a:rPr lang="el-GR" sz="1600" b="0" kern="1200" dirty="0" smtClean="0"/>
            <a:t>  μη κατευθυνόμενος </a:t>
          </a:r>
          <a:r>
            <a:rPr lang="el-GR" sz="1600" b="0" kern="1200" dirty="0" err="1" smtClean="0"/>
            <a:t>γράφος</a:t>
          </a:r>
          <a:r>
            <a:rPr lang="el-GR" sz="1600" b="0" kern="1200" dirty="0" smtClean="0"/>
            <a:t> (</a:t>
          </a:r>
          <a:r>
            <a:rPr lang="en-US" sz="1600" b="0" kern="1200" dirty="0" smtClean="0"/>
            <a:t>undirected graph</a:t>
          </a:r>
          <a:r>
            <a:rPr lang="el-GR" sz="1600" b="0" kern="1200" dirty="0" smtClean="0"/>
            <a:t>).</a:t>
          </a:r>
          <a:endParaRPr lang="el-GR" sz="1600" b="0" kern="1200" dirty="0"/>
        </a:p>
      </dsp:txBody>
      <dsp:txXfrm rot="-5400000">
        <a:off x="1739708" y="2546148"/>
        <a:ext cx="6276561" cy="860769"/>
      </dsp:txXfrm>
    </dsp:sp>
    <dsp:sp modelId="{4760217B-46F1-43D0-8999-5709B65A4324}">
      <dsp:nvSpPr>
        <dsp:cNvPr id="0" name=""/>
        <dsp:cNvSpPr/>
      </dsp:nvSpPr>
      <dsp:spPr>
        <a:xfrm>
          <a:off x="122354" y="2380343"/>
          <a:ext cx="1617346" cy="11923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b="1" kern="1200" dirty="0" smtClean="0"/>
            <a:t>Γράφος (</a:t>
          </a:r>
          <a:r>
            <a:rPr lang="en-US" sz="1600" b="1" kern="1200" dirty="0" smtClean="0"/>
            <a:t>graph)</a:t>
          </a:r>
          <a:endParaRPr lang="el-GR" sz="1600" kern="1200" dirty="0"/>
        </a:p>
      </dsp:txBody>
      <dsp:txXfrm>
        <a:off x="180561" y="2438550"/>
        <a:ext cx="1500932" cy="10759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D293-BED8-43BF-9EAD-B5DC1B1C86C7}">
      <dsp:nvSpPr>
        <dsp:cNvPr id="0" name=""/>
        <dsp:cNvSpPr/>
      </dsp:nvSpPr>
      <dsp:spPr>
        <a:xfrm>
          <a:off x="0" y="758"/>
          <a:ext cx="3165257" cy="406324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Ένα δένδρο μπορεί μόνο να ρέει προς μία κατεύθυνση, από τον κόμβο ρίζας σε κόμβους φύλλων ή κόμβους παιδιών. Ένα δένδρο μπορεί να έχει μόνο </a:t>
          </a:r>
          <a:r>
            <a:rPr lang="el-GR" sz="1900" kern="1200" dirty="0" err="1" smtClean="0"/>
            <a:t>μονόδρομες</a:t>
          </a:r>
          <a:r>
            <a:rPr lang="el-GR" sz="1900" kern="1200" dirty="0" smtClean="0"/>
            <a:t> συνδέσεις - ένας κόμβος παιδιού μπορεί να έχει μόνο έναν γονέα και ένα δένδρο δεν μπορεί να έχει βρόχους ή κυκλικούς δεσμούς </a:t>
          </a:r>
          <a:endParaRPr lang="el-GR" sz="1900" kern="1200" dirty="0"/>
        </a:p>
      </dsp:txBody>
      <dsp:txXfrm>
        <a:off x="0" y="758"/>
        <a:ext cx="3165257" cy="40632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6ACDD-CC1E-4BE6-92F3-7A95B2BE920B}">
      <dsp:nvSpPr>
        <dsp:cNvPr id="0" name=""/>
        <dsp:cNvSpPr/>
      </dsp:nvSpPr>
      <dsp:spPr>
        <a:xfrm rot="5400000">
          <a:off x="3713232" y="-1410660"/>
          <a:ext cx="864096" cy="39014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l-GR" sz="2100" b="1" kern="1200" dirty="0" smtClean="0"/>
            <a:t>κατευθυνόμενοι</a:t>
          </a:r>
          <a:r>
            <a:rPr lang="el-GR" sz="2100" kern="1200" dirty="0" smtClean="0"/>
            <a:t> </a:t>
          </a:r>
          <a:r>
            <a:rPr lang="el-GR" sz="2100" kern="1200" dirty="0" err="1" smtClean="0"/>
            <a:t>γράφοι</a:t>
          </a:r>
          <a:endParaRPr lang="el-GR" sz="2100" kern="1200" dirty="0"/>
        </a:p>
        <a:p>
          <a:pPr marL="228600" lvl="1" indent="-228600" algn="l" defTabSz="933450">
            <a:lnSpc>
              <a:spcPct val="90000"/>
            </a:lnSpc>
            <a:spcBef>
              <a:spcPct val="0"/>
            </a:spcBef>
            <a:spcAft>
              <a:spcPct val="15000"/>
            </a:spcAft>
            <a:buChar char="••"/>
          </a:pPr>
          <a:r>
            <a:rPr lang="el-GR" sz="2100" b="1" kern="1200" dirty="0" smtClean="0"/>
            <a:t>μη κατευθυνόμενοι</a:t>
          </a:r>
          <a:r>
            <a:rPr lang="el-GR" sz="2100" kern="1200" dirty="0" smtClean="0"/>
            <a:t> </a:t>
          </a:r>
          <a:r>
            <a:rPr lang="el-GR" sz="2100" kern="1200" dirty="0" err="1" smtClean="0"/>
            <a:t>γράφοι</a:t>
          </a:r>
          <a:endParaRPr lang="el-GR" sz="2100" kern="1200" dirty="0"/>
        </a:p>
      </dsp:txBody>
      <dsp:txXfrm rot="-5400000">
        <a:off x="2194560" y="150194"/>
        <a:ext cx="3859258" cy="779732"/>
      </dsp:txXfrm>
    </dsp:sp>
    <dsp:sp modelId="{9B5F312F-DBC9-40E0-9024-4507F993511D}">
      <dsp:nvSpPr>
        <dsp:cNvPr id="0" name=""/>
        <dsp:cNvSpPr/>
      </dsp:nvSpPr>
      <dsp:spPr>
        <a:xfrm>
          <a:off x="0" y="0"/>
          <a:ext cx="2194560" cy="10801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l-GR" sz="3000" kern="1200" dirty="0" smtClean="0"/>
            <a:t>Τύποι γράφων</a:t>
          </a:r>
          <a:endParaRPr lang="el-GR" sz="3000" kern="1200" dirty="0"/>
        </a:p>
      </dsp:txBody>
      <dsp:txXfrm>
        <a:off x="52727" y="52727"/>
        <a:ext cx="2089106" cy="97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30BF8-CEFB-449A-B342-31BE2154A49E}">
      <dsp:nvSpPr>
        <dsp:cNvPr id="0" name=""/>
        <dsp:cNvSpPr/>
      </dsp:nvSpPr>
      <dsp:spPr>
        <a:xfrm rot="5400000">
          <a:off x="4925531" y="-2452471"/>
          <a:ext cx="964960" cy="6460467"/>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t>Η έννοια της λίστας συναντάται αρκετά συχνά στην καθημερινότητά μας. </a:t>
          </a:r>
          <a:endParaRPr lang="el-GR" sz="1800" kern="1200" dirty="0" smtClean="0"/>
        </a:p>
      </dsp:txBody>
      <dsp:txXfrm rot="-5400000">
        <a:off x="2177778" y="342387"/>
        <a:ext cx="6413362" cy="870750"/>
      </dsp:txXfrm>
    </dsp:sp>
    <dsp:sp modelId="{BD9B996F-1CAB-423F-87A0-3BA92BCF30A9}">
      <dsp:nvSpPr>
        <dsp:cNvPr id="0" name=""/>
        <dsp:cNvSpPr/>
      </dsp:nvSpPr>
      <dsp:spPr>
        <a:xfrm>
          <a:off x="2714" y="1685"/>
          <a:ext cx="2175064" cy="155215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kern="1200" dirty="0" smtClean="0"/>
            <a:t>Σύνδεση με την καθημερινότητα</a:t>
          </a:r>
          <a:endParaRPr lang="el-GR" sz="1800" kern="1200" dirty="0"/>
        </a:p>
      </dsp:txBody>
      <dsp:txXfrm>
        <a:off x="78484" y="77455"/>
        <a:ext cx="2023524" cy="1400613"/>
      </dsp:txXfrm>
    </dsp:sp>
    <dsp:sp modelId="{D1793019-99B3-4CE2-B89F-33D11D79532B}">
      <dsp:nvSpPr>
        <dsp:cNvPr id="0" name=""/>
        <dsp:cNvSpPr/>
      </dsp:nvSpPr>
      <dsp:spPr>
        <a:xfrm rot="5400000">
          <a:off x="4001840" y="-261434"/>
          <a:ext cx="2812344" cy="6460467"/>
        </a:xfrm>
        <a:prstGeom prst="round2SameRect">
          <a:avLst/>
        </a:prstGeom>
        <a:solidFill>
          <a:schemeClr val="accent3">
            <a:tint val="40000"/>
            <a:alpha val="90000"/>
            <a:hueOff val="5226342"/>
            <a:satOff val="-26730"/>
            <a:lumOff val="-3721"/>
            <a:alphaOff val="0"/>
          </a:schemeClr>
        </a:solidFill>
        <a:ln w="19050" cap="rnd" cmpd="sng" algn="ctr">
          <a:solidFill>
            <a:schemeClr val="accent3">
              <a:tint val="40000"/>
              <a:alpha val="90000"/>
              <a:hueOff val="5226342"/>
              <a:satOff val="-26730"/>
              <a:lumOff val="-37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t>Πώς όμως θα μπορούσατε να </a:t>
          </a:r>
          <a:r>
            <a:rPr lang="el-GR" sz="1800" b="1" kern="1200" dirty="0" smtClean="0"/>
            <a:t>αποθηκεύσετε έναν συγκεκριμένο αριθμό στοιχείων του ίδιου τύπου</a:t>
          </a:r>
          <a:r>
            <a:rPr lang="el-GR" sz="1800" kern="1200" dirty="0" smtClean="0"/>
            <a:t>, για παράδειγμα: τα μέρη που θα θέλατε να επισκεφτείτε; </a:t>
          </a:r>
          <a:endParaRPr lang="el-GR" sz="1800" kern="1200" dirty="0" smtClean="0"/>
        </a:p>
        <a:p>
          <a:pPr marL="171450" lvl="1" indent="-171450" algn="l" defTabSz="800100">
            <a:lnSpc>
              <a:spcPct val="90000"/>
            </a:lnSpc>
            <a:spcBef>
              <a:spcPct val="0"/>
            </a:spcBef>
            <a:spcAft>
              <a:spcPct val="15000"/>
            </a:spcAft>
            <a:buChar char="••"/>
          </a:pPr>
          <a:r>
            <a:rPr lang="el-GR" sz="1800" kern="1200" dirty="0" smtClean="0"/>
            <a:t>Το γεγονός, όμως, ότι το </a:t>
          </a:r>
          <a:r>
            <a:rPr lang="el-GR" sz="1800" b="1" kern="1200" dirty="0" smtClean="0"/>
            <a:t>μέγεθος ενός πίνακα παραμένει σταθερό </a:t>
          </a:r>
          <a:r>
            <a:rPr lang="el-GR" sz="1800" kern="1200" dirty="0" smtClean="0"/>
            <a:t>(στατική δομή δεδομένων), δυσχεραίνει την προσθήκη και τη διαγραφή στοιχείων. Μια πρώτη απάντηση θα ήταν να δημιουργήσουμε έναν νέο μεγαλύτερο πίνακα και να αντιγράψουμε σε αυτόν τα στοιχεία του προηγούμενου πίνακα. </a:t>
          </a:r>
          <a:endParaRPr lang="el-GR" sz="1800" kern="1200" dirty="0"/>
        </a:p>
      </dsp:txBody>
      <dsp:txXfrm rot="-5400000">
        <a:off x="2177779" y="1699914"/>
        <a:ext cx="6323180" cy="2537770"/>
      </dsp:txXfrm>
    </dsp:sp>
    <dsp:sp modelId="{C367ABFD-DB66-4AFC-AD39-1B92D50C0EDD}">
      <dsp:nvSpPr>
        <dsp:cNvPr id="0" name=""/>
        <dsp:cNvSpPr/>
      </dsp:nvSpPr>
      <dsp:spPr>
        <a:xfrm>
          <a:off x="2714" y="1891539"/>
          <a:ext cx="2175064" cy="2154520"/>
        </a:xfrm>
        <a:prstGeom prst="roundRect">
          <a:avLst/>
        </a:prstGeom>
        <a:solidFill>
          <a:schemeClr val="accent3">
            <a:hueOff val="6059134"/>
            <a:satOff val="36540"/>
            <a:lumOff val="-221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kern="1200" smtClean="0"/>
            <a:t>Αναγκαιότητα</a:t>
          </a:r>
          <a:endParaRPr lang="el-GR" sz="1800" b="1" kern="1200" dirty="0" smtClean="0"/>
        </a:p>
      </dsp:txBody>
      <dsp:txXfrm>
        <a:off x="107889" y="1996714"/>
        <a:ext cx="1964714" cy="1944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56E07-643E-48B6-8240-69EC5814C8D0}">
      <dsp:nvSpPr>
        <dsp:cNvPr id="0" name=""/>
        <dsp:cNvSpPr/>
      </dsp:nvSpPr>
      <dsp:spPr>
        <a:xfrm>
          <a:off x="0" y="1159908"/>
          <a:ext cx="8820472" cy="27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86BCE-DE4A-49D1-BB51-323F4963E906}">
      <dsp:nvSpPr>
        <dsp:cNvPr id="0" name=""/>
        <dsp:cNvSpPr/>
      </dsp:nvSpPr>
      <dsp:spPr>
        <a:xfrm>
          <a:off x="351871" y="105509"/>
          <a:ext cx="8458136" cy="12167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889000">
            <a:lnSpc>
              <a:spcPct val="90000"/>
            </a:lnSpc>
            <a:spcBef>
              <a:spcPct val="0"/>
            </a:spcBef>
            <a:spcAft>
              <a:spcPct val="35000"/>
            </a:spcAft>
          </a:pPr>
          <a:r>
            <a:rPr lang="el-GR" sz="2000" kern="1200" dirty="0" smtClean="0"/>
            <a:t>Μία (απλά) </a:t>
          </a:r>
          <a:r>
            <a:rPr lang="el-GR" sz="2000" b="1" kern="1200" dirty="0" smtClean="0"/>
            <a:t>συνδεδεμένη λίστα</a:t>
          </a:r>
          <a:r>
            <a:rPr lang="el-GR" sz="2000" kern="1200" dirty="0" smtClean="0"/>
            <a:t> </a:t>
          </a:r>
          <a:r>
            <a:rPr lang="el-GR" sz="2000" b="1" kern="1200" dirty="0" smtClean="0"/>
            <a:t>(</a:t>
          </a:r>
          <a:r>
            <a:rPr lang="en-US" sz="2000" b="1" kern="1200" dirty="0" smtClean="0"/>
            <a:t>linked list</a:t>
          </a:r>
          <a:r>
            <a:rPr lang="el-GR" sz="2000" b="1" kern="1200" dirty="0" smtClean="0"/>
            <a:t>)</a:t>
          </a:r>
          <a:r>
            <a:rPr lang="el-GR" sz="2000" kern="1200" dirty="0" smtClean="0"/>
            <a:t> είναι ένα σύνολο κόμβων διατεταγμένων γραμμικά (ο ένας μετά τον άλλο). Κάθε κόμβος περιέχει εκτός από τα </a:t>
          </a:r>
          <a:r>
            <a:rPr lang="el-GR" sz="2000" b="1" kern="1200" dirty="0" smtClean="0"/>
            <a:t>δεδομένα</a:t>
          </a:r>
          <a:r>
            <a:rPr lang="el-GR" sz="2000" kern="1200" dirty="0" smtClean="0"/>
            <a:t> του και έναν </a:t>
          </a:r>
          <a:r>
            <a:rPr lang="el-GR" sz="2000" b="1" kern="1200" dirty="0" smtClean="0"/>
            <a:t>δείκτη</a:t>
          </a:r>
          <a:r>
            <a:rPr lang="el-GR" sz="2000" kern="1200" dirty="0" smtClean="0"/>
            <a:t> που δείχνει προς τον επόμενο κόμβο. </a:t>
          </a:r>
          <a:endParaRPr lang="el-GR" sz="2000" kern="1200" dirty="0"/>
        </a:p>
      </dsp:txBody>
      <dsp:txXfrm>
        <a:off x="411268" y="164906"/>
        <a:ext cx="8339342" cy="1097964"/>
      </dsp:txXfrm>
    </dsp:sp>
    <dsp:sp modelId="{9CDB6D26-6872-443A-B57B-1BF30B55CC90}">
      <dsp:nvSpPr>
        <dsp:cNvPr id="0" name=""/>
        <dsp:cNvSpPr/>
      </dsp:nvSpPr>
      <dsp:spPr>
        <a:xfrm>
          <a:off x="0" y="2299927"/>
          <a:ext cx="8820472" cy="27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C12CB-4C2B-4719-AF6A-A127877E95EB}">
      <dsp:nvSpPr>
        <dsp:cNvPr id="0" name=""/>
        <dsp:cNvSpPr/>
      </dsp:nvSpPr>
      <dsp:spPr>
        <a:xfrm>
          <a:off x="351871" y="1496508"/>
          <a:ext cx="8458136" cy="9657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889000">
            <a:lnSpc>
              <a:spcPct val="90000"/>
            </a:lnSpc>
            <a:spcBef>
              <a:spcPct val="0"/>
            </a:spcBef>
            <a:spcAft>
              <a:spcPct val="35000"/>
            </a:spcAft>
          </a:pPr>
          <a:r>
            <a:rPr lang="el-GR" sz="2000" kern="1200" dirty="0" smtClean="0"/>
            <a:t>Ο δείκτης του τελευταίου κόμβου δε δείχνει σε κάποιον κόμβο (δείκτης στο κενό). Για να το δηλώσουμε αυτό λέμε ότι το πεδίο δείκτη του τελευταίου κόμβου έχει την τιμή </a:t>
          </a:r>
          <a:r>
            <a:rPr lang="en-US" sz="2000" b="1" kern="1200" dirty="0" smtClean="0"/>
            <a:t>NULL</a:t>
          </a:r>
          <a:r>
            <a:rPr lang="el-GR" sz="2000" kern="1200" dirty="0" smtClean="0"/>
            <a:t>. </a:t>
          </a:r>
          <a:endParaRPr lang="el-GR" sz="2000" kern="1200" dirty="0"/>
        </a:p>
      </dsp:txBody>
      <dsp:txXfrm>
        <a:off x="399016" y="1543653"/>
        <a:ext cx="8363846" cy="871488"/>
      </dsp:txXfrm>
    </dsp:sp>
    <dsp:sp modelId="{7B9E8548-931C-4FEC-810F-C5A4065D7819}">
      <dsp:nvSpPr>
        <dsp:cNvPr id="0" name=""/>
        <dsp:cNvSpPr/>
      </dsp:nvSpPr>
      <dsp:spPr>
        <a:xfrm>
          <a:off x="0" y="3849931"/>
          <a:ext cx="8820472" cy="27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E589D-8071-4AEB-84AB-11C222DFAC8A}">
      <dsp:nvSpPr>
        <dsp:cNvPr id="0" name=""/>
        <dsp:cNvSpPr/>
      </dsp:nvSpPr>
      <dsp:spPr>
        <a:xfrm>
          <a:off x="351871" y="2636527"/>
          <a:ext cx="8458136" cy="137576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889000">
            <a:lnSpc>
              <a:spcPct val="90000"/>
            </a:lnSpc>
            <a:spcBef>
              <a:spcPct val="0"/>
            </a:spcBef>
            <a:spcAft>
              <a:spcPct val="35000"/>
            </a:spcAft>
          </a:pPr>
          <a:r>
            <a:rPr lang="el-GR" sz="2000" kern="1200" dirty="0" smtClean="0"/>
            <a:t>Για να προσπελάσουμε τους κόμβους της λίστας χρειάζεται να γνωρίζουμε τη διεύθυνση (θέση στη μνήμη) του πρώτου κόμβου της λίστας. Η διεύθυνση αυτή αποθηκεύεται σε μία ειδική μεταβλητή που την ονομάζουμε συνήθως </a:t>
          </a:r>
          <a:r>
            <a:rPr lang="el-GR" sz="2000" b="1" kern="1200" dirty="0" smtClean="0"/>
            <a:t>Κεφαλή (</a:t>
          </a:r>
          <a:r>
            <a:rPr lang="en-US" sz="2000" b="1" kern="1200" dirty="0" smtClean="0"/>
            <a:t>Head</a:t>
          </a:r>
          <a:r>
            <a:rPr lang="el-GR" sz="2000" b="1" kern="1200" dirty="0" smtClean="0"/>
            <a:t>).</a:t>
          </a:r>
          <a:endParaRPr lang="el-GR" sz="2000" kern="1200" dirty="0"/>
        </a:p>
      </dsp:txBody>
      <dsp:txXfrm>
        <a:off x="419030" y="2703686"/>
        <a:ext cx="8323818" cy="1241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63C6C-030B-4CB0-A796-30A38FC3EAE6}">
      <dsp:nvSpPr>
        <dsp:cNvPr id="0" name=""/>
        <dsp:cNvSpPr/>
      </dsp:nvSpPr>
      <dsp:spPr>
        <a:xfrm>
          <a:off x="369525" y="489"/>
          <a:ext cx="7140030" cy="7911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Πώς </a:t>
          </a:r>
          <a:r>
            <a:rPr lang="el-GR" sz="2200" kern="1200" dirty="0" err="1" smtClean="0"/>
            <a:t>προσπελαύνουμε</a:t>
          </a:r>
          <a:r>
            <a:rPr lang="el-GR" sz="2200" kern="1200" dirty="0" smtClean="0"/>
            <a:t> τους κόμβους μιας λίστας</a:t>
          </a:r>
          <a:r>
            <a:rPr lang="en-US" sz="2200" kern="1200" dirty="0" smtClean="0"/>
            <a:t>;</a:t>
          </a:r>
          <a:endParaRPr lang="el-GR" sz="2200" kern="1200" dirty="0"/>
        </a:p>
      </dsp:txBody>
      <dsp:txXfrm>
        <a:off x="369525" y="489"/>
        <a:ext cx="7140030" cy="791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79E3-4FE0-488F-A50B-75ADEA264886}">
      <dsp:nvSpPr>
        <dsp:cNvPr id="0" name=""/>
        <dsp:cNvSpPr/>
      </dsp:nvSpPr>
      <dsp:spPr>
        <a:xfrm>
          <a:off x="1534085" y="1773"/>
          <a:ext cx="5113618" cy="30681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kern="1200" dirty="0" smtClean="0"/>
            <a:t>Οι συνδεδεμένες λίστες αξιοποιούνται για την υλοποίηση της στοίβας και της ουράς, λόγω της δυνατότητάς αυξομείωσης του μεγέθους τους. Μπορείτε να εξηγήσετε γιατί;</a:t>
          </a:r>
          <a:endParaRPr lang="el-GR" sz="2800" kern="1200" dirty="0"/>
        </a:p>
      </dsp:txBody>
      <dsp:txXfrm>
        <a:off x="1534085" y="1773"/>
        <a:ext cx="5113618" cy="3068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30FE9-EF02-4D62-83D7-0B5818EB8AEB}">
      <dsp:nvSpPr>
        <dsp:cNvPr id="0" name=""/>
        <dsp:cNvSpPr/>
      </dsp:nvSpPr>
      <dsp:spPr>
        <a:xfrm>
          <a:off x="251625" y="0"/>
          <a:ext cx="8128774" cy="15115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Παρατηρείστε τα σχήματα των απλών και διπλών συνδεδεμένων λιστών. Μπορείτε να εντοπίσετε τις διαφορές τους; Σχεδιάστε στη συνέχεια μία διπλά συνδεδεμένη λίστα που θα αποτυπώνει την οδική μετάβαση μεταξύ Αθηνών και Ιωαννίνων μέσω της νέας Ιονίας οδού.</a:t>
          </a:r>
          <a:endParaRPr lang="el-GR" sz="1900" kern="1200" dirty="0"/>
        </a:p>
      </dsp:txBody>
      <dsp:txXfrm>
        <a:off x="251625" y="0"/>
        <a:ext cx="8128774" cy="1511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EBC32-55D5-481A-963E-55C51B186F67}">
      <dsp:nvSpPr>
        <dsp:cNvPr id="0" name=""/>
        <dsp:cNvSpPr/>
      </dsp:nvSpPr>
      <dsp:spPr>
        <a:xfrm>
          <a:off x="744" y="145603"/>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a:t>
          </a:r>
          <a:r>
            <a:rPr lang="el-GR" sz="1800" kern="1200" dirty="0" smtClean="0"/>
            <a:t> πίνακας θεωρείται μια δομή τυχαίας προσπέλασης, σε αντίθεση με μια λίστα </a:t>
          </a:r>
          <a:r>
            <a:rPr lang="en-US" sz="1800" kern="1200" dirty="0" smtClean="0"/>
            <a:t>……..</a:t>
          </a:r>
          <a:endParaRPr lang="el-GR" sz="1800" kern="1200" dirty="0"/>
        </a:p>
      </dsp:txBody>
      <dsp:txXfrm>
        <a:off x="744" y="145603"/>
        <a:ext cx="2902148" cy="1741289"/>
      </dsp:txXfrm>
    </dsp:sp>
    <dsp:sp modelId="{9A7848E5-E97A-45CC-AC6E-0FFE618EBB87}">
      <dsp:nvSpPr>
        <dsp:cNvPr id="0" name=""/>
        <dsp:cNvSpPr/>
      </dsp:nvSpPr>
      <dsp:spPr>
        <a:xfrm>
          <a:off x="3193107" y="145603"/>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a:t>
          </a:r>
          <a:r>
            <a:rPr lang="el-GR" sz="1800" kern="1200" dirty="0" smtClean="0"/>
            <a:t> πίνακας έχει σταθερό μέγεθος, το οποίο δηλώνεται εξαρχής κατά την </a:t>
          </a:r>
          <a:r>
            <a:rPr lang="el-GR" sz="1800" kern="1200" dirty="0" err="1" smtClean="0"/>
            <a:t>υλοποίησησε</a:t>
          </a:r>
          <a:r>
            <a:rPr lang="el-GR" sz="1800" kern="1200" dirty="0" smtClean="0"/>
            <a:t> αντίθεση με μια λίστα </a:t>
          </a:r>
          <a:r>
            <a:rPr lang="en-US" sz="1800" kern="1200" dirty="0" smtClean="0"/>
            <a:t>……..</a:t>
          </a:r>
          <a:endParaRPr lang="el-GR" sz="1800" kern="1200" dirty="0"/>
        </a:p>
      </dsp:txBody>
      <dsp:txXfrm>
        <a:off x="3193107" y="145603"/>
        <a:ext cx="2902148" cy="1741289"/>
      </dsp:txXfrm>
    </dsp:sp>
    <dsp:sp modelId="{43C2B74D-B54E-4260-931E-0EB35A5EC902}">
      <dsp:nvSpPr>
        <dsp:cNvPr id="0" name=""/>
        <dsp:cNvSpPr/>
      </dsp:nvSpPr>
      <dsp:spPr>
        <a:xfrm>
          <a:off x="1596925" y="2177107"/>
          <a:ext cx="2902148" cy="17412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a:t>
          </a:r>
          <a:r>
            <a:rPr lang="el-GR" sz="1800" kern="1200" dirty="0" smtClean="0"/>
            <a:t>ι κόμβοι της λίστας αποθηκεύονται σε μη συνεχόμενες θέσεις μνήμης σε αντιδιαστολή με τους πίνακες</a:t>
          </a:r>
          <a:r>
            <a:rPr lang="en-US" sz="1800" kern="1200" dirty="0" smtClean="0"/>
            <a:t> ……..</a:t>
          </a:r>
          <a:endParaRPr lang="el-GR" sz="1800" kern="1200" dirty="0"/>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A37FA-43D0-4C2A-B3C0-67E763E548CB}" type="datetimeFigureOut">
              <a:rPr lang="el-GR" smtClean="0"/>
              <a:t>24/11/2019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11A34-BD9E-4E32-B8B5-781FC495319D}" type="slidenum">
              <a:rPr lang="el-GR" smtClean="0"/>
              <a:t>‹#›</a:t>
            </a:fld>
            <a:endParaRPr lang="el-GR"/>
          </a:p>
        </p:txBody>
      </p:sp>
    </p:spTree>
    <p:extLst>
      <p:ext uri="{BB962C8B-B14F-4D97-AF65-F5344CB8AC3E}">
        <p14:creationId xmlns:p14="http://schemas.microsoft.com/office/powerpoint/2010/main" val="141946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E911A34-BD9E-4E32-B8B5-781FC495319D}" type="slidenum">
              <a:rPr lang="el-GR" smtClean="0"/>
              <a:t>1</a:t>
            </a:fld>
            <a:endParaRPr lang="el-GR"/>
          </a:p>
        </p:txBody>
      </p:sp>
    </p:spTree>
    <p:extLst>
      <p:ext uri="{BB962C8B-B14F-4D97-AF65-F5344CB8AC3E}">
        <p14:creationId xmlns:p14="http://schemas.microsoft.com/office/powerpoint/2010/main" val="218353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E911A34-BD9E-4E32-B8B5-781FC495319D}" type="slidenum">
              <a:rPr lang="el-GR" smtClean="0"/>
              <a:t>2</a:t>
            </a:fld>
            <a:endParaRPr lang="el-GR"/>
          </a:p>
        </p:txBody>
      </p:sp>
    </p:spTree>
    <p:extLst>
      <p:ext uri="{BB962C8B-B14F-4D97-AF65-F5344CB8AC3E}">
        <p14:creationId xmlns:p14="http://schemas.microsoft.com/office/powerpoint/2010/main" val="315689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r>
              <a:rPr lang="el-GR" smtClean="0"/>
              <a:t>6/9/2019</a:t>
            </a:r>
            <a:endParaRPr lang="el-G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l-GR" smtClean="0"/>
              <a:t>ΛΙΣΤΕΣ – ΔΕΝΔΡΑ - ΓΡΑΦΟΙ</a:t>
            </a:r>
            <a:endParaRPr lang="el-G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272160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r>
              <a:rPr lang="el-GR" smtClean="0"/>
              <a:t>6/9/2019</a:t>
            </a:r>
            <a:endParaRPr lang="el-GR"/>
          </a:p>
        </p:txBody>
      </p:sp>
      <p:sp>
        <p:nvSpPr>
          <p:cNvPr id="6" name="Footer Placeholder 5"/>
          <p:cNvSpPr>
            <a:spLocks noGrp="1"/>
          </p:cNvSpPr>
          <p:nvPr>
            <p:ph type="ftr" sz="quarter" idx="11"/>
          </p:nvPr>
        </p:nvSpPr>
        <p:spPr/>
        <p:txBody>
          <a:bodyPr/>
          <a:lstStyle/>
          <a:p>
            <a:r>
              <a:rPr lang="el-GR" smtClean="0"/>
              <a:t>ΛΙΣΤΕΣ – ΔΕΝΔΡΑ - ΓΡΑΦΟΙ</a:t>
            </a:r>
            <a:endParaRPr lang="el-G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266810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l-GR" smtClean="0"/>
              <a:t>Στυλ κύριου τίτλου</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r>
              <a:rPr lang="el-GR" smtClean="0"/>
              <a:t>6/9/2019</a:t>
            </a:r>
            <a:endParaRPr lang="el-GR"/>
          </a:p>
        </p:txBody>
      </p:sp>
      <p:sp>
        <p:nvSpPr>
          <p:cNvPr id="5" name="Footer Placeholder 4"/>
          <p:cNvSpPr>
            <a:spLocks noGrp="1"/>
          </p:cNvSpPr>
          <p:nvPr>
            <p:ph type="ftr" sz="quarter" idx="11"/>
          </p:nvPr>
        </p:nvSpPr>
        <p:spPr/>
        <p:txBody>
          <a:bodyPr/>
          <a:lstStyle/>
          <a:p>
            <a:r>
              <a:rPr lang="el-GR" smtClean="0"/>
              <a:t>ΛΙΣΤΕΣ – ΔΕΝΔΡΑ - ΓΡΑΦΟΙ</a:t>
            </a:r>
            <a:endParaRPr lang="el-G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235869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l-GR" smtClean="0"/>
              <a:t>Στυλ κύριου τίτλου</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r>
              <a:rPr lang="el-GR" smtClean="0"/>
              <a:t>6/9/2019</a:t>
            </a:r>
            <a:endParaRPr lang="el-GR"/>
          </a:p>
        </p:txBody>
      </p:sp>
      <p:sp>
        <p:nvSpPr>
          <p:cNvPr id="5" name="Footer Placeholder 4"/>
          <p:cNvSpPr>
            <a:spLocks noGrp="1"/>
          </p:cNvSpPr>
          <p:nvPr>
            <p:ph type="ftr" sz="quarter" idx="11"/>
          </p:nvPr>
        </p:nvSpPr>
        <p:spPr/>
        <p:txBody>
          <a:bodyPr/>
          <a:lstStyle/>
          <a:p>
            <a:r>
              <a:rPr lang="el-GR" smtClean="0"/>
              <a:t>ΛΙΣΤΕΣ – ΔΕΝΔΡΑ - ΓΡΑΦΟΙ</a:t>
            </a:r>
            <a:endParaRPr 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95712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r>
              <a:rPr lang="el-GR" smtClean="0"/>
              <a:t>6/9/2019</a:t>
            </a:r>
            <a:endParaRPr lang="el-GR"/>
          </a:p>
        </p:txBody>
      </p:sp>
      <p:sp>
        <p:nvSpPr>
          <p:cNvPr id="5" name="Footer Placeholder 4"/>
          <p:cNvSpPr>
            <a:spLocks noGrp="1"/>
          </p:cNvSpPr>
          <p:nvPr>
            <p:ph type="ftr" sz="quarter" idx="11"/>
          </p:nvPr>
        </p:nvSpPr>
        <p:spPr/>
        <p:txBody>
          <a:bodyPr/>
          <a:lstStyle/>
          <a:p>
            <a:r>
              <a:rPr lang="el-GR" smtClean="0"/>
              <a:t>ΛΙΣΤΕΣ – ΔΕΝΔΡΑ - ΓΡΑΦΟΙ</a:t>
            </a:r>
            <a:endParaRPr lang="el-G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320175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l-GR" smtClean="0"/>
              <a:t>Στυλ κύριου τίτλου</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l-GR" smtClean="0"/>
              <a:t>6/9/2019</a:t>
            </a:r>
            <a:endParaRPr lang="el-GR"/>
          </a:p>
        </p:txBody>
      </p:sp>
      <p:sp>
        <p:nvSpPr>
          <p:cNvPr id="8" name="Footer Placeholder 7"/>
          <p:cNvSpPr>
            <a:spLocks noGrp="1"/>
          </p:cNvSpPr>
          <p:nvPr>
            <p:ph type="ftr" sz="quarter" idx="11"/>
          </p:nvPr>
        </p:nvSpPr>
        <p:spPr/>
        <p:txBody>
          <a:bodyPr/>
          <a:lstStyle/>
          <a:p>
            <a:r>
              <a:rPr lang="el-GR" smtClean="0"/>
              <a:t>ΛΙΣΤΕΣ – ΔΕΝΔΡΑ - ΓΡΑΦΟΙ</a:t>
            </a:r>
            <a:endParaRPr 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319594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l-GR" smtClean="0"/>
              <a:t>Στυλ κύριου τίτλου</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l-GR" smtClean="0"/>
              <a:t>6/9/2019</a:t>
            </a:r>
            <a:endParaRPr lang="el-GR"/>
          </a:p>
        </p:txBody>
      </p:sp>
      <p:sp>
        <p:nvSpPr>
          <p:cNvPr id="8" name="Footer Placeholder 7"/>
          <p:cNvSpPr>
            <a:spLocks noGrp="1"/>
          </p:cNvSpPr>
          <p:nvPr>
            <p:ph type="ftr" sz="quarter" idx="11"/>
          </p:nvPr>
        </p:nvSpPr>
        <p:spPr/>
        <p:txBody>
          <a:bodyPr/>
          <a:lstStyle/>
          <a:p>
            <a:r>
              <a:rPr lang="el-GR" smtClean="0"/>
              <a:t>ΛΙΣΤΕΣ – ΔΕΝΔΡΑ - ΓΡΑΦΟΙ</a:t>
            </a:r>
            <a:endParaRPr 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402731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621301" y="6387910"/>
            <a:ext cx="990599" cy="228659"/>
          </a:xfrm>
        </p:spPr>
        <p:txBody>
          <a:bodyPr/>
          <a:lstStyle/>
          <a:p>
            <a:r>
              <a:rPr lang="el-GR" smtClean="0"/>
              <a:t>6/9/2019</a:t>
            </a:r>
            <a:endParaRPr lang="el-GR"/>
          </a:p>
        </p:txBody>
      </p:sp>
      <p:sp>
        <p:nvSpPr>
          <p:cNvPr id="5" name="Footer Placeholder 4"/>
          <p:cNvSpPr>
            <a:spLocks noGrp="1"/>
          </p:cNvSpPr>
          <p:nvPr>
            <p:ph type="ftr" sz="quarter" idx="11"/>
          </p:nvPr>
        </p:nvSpPr>
        <p:spPr>
          <a:xfrm>
            <a:off x="516133" y="6387910"/>
            <a:ext cx="3859795" cy="228660"/>
          </a:xfrm>
        </p:spPr>
        <p:txBody>
          <a:bodyPr/>
          <a:lstStyle/>
          <a:p>
            <a:r>
              <a:rPr lang="el-GR" smtClean="0"/>
              <a:t>ΛΙΣΤΕΣ – ΔΕΝΔΡΑ - ΓΡΑΦΟΙ</a:t>
            </a:r>
            <a:endParaRPr lang="el-G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194989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r>
              <a:rPr lang="el-GR" smtClean="0"/>
              <a:t>6/9/2019</a:t>
            </a:r>
            <a:endParaRPr lang="el-GR"/>
          </a:p>
        </p:txBody>
      </p:sp>
      <p:sp>
        <p:nvSpPr>
          <p:cNvPr id="5" name="Footer Placeholder 4"/>
          <p:cNvSpPr>
            <a:spLocks noGrp="1"/>
          </p:cNvSpPr>
          <p:nvPr>
            <p:ph type="ftr" sz="quarter" idx="11"/>
          </p:nvPr>
        </p:nvSpPr>
        <p:spPr>
          <a:xfrm>
            <a:off x="538546" y="6365498"/>
            <a:ext cx="3859795" cy="228660"/>
          </a:xfrm>
        </p:spPr>
        <p:txBody>
          <a:bodyPr/>
          <a:lstStyle/>
          <a:p>
            <a:r>
              <a:rPr lang="el-GR" smtClean="0"/>
              <a:t>ΛΙΣΤΕΣ – ΔΕΝΔΡΑ - ΓΡΑΦΟΙ</a:t>
            </a:r>
            <a:endParaRPr 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340679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r>
              <a:rPr lang="el-GR" smtClean="0"/>
              <a:t>6/9/2019</a:t>
            </a:r>
            <a:endParaRPr lang="el-GR"/>
          </a:p>
        </p:txBody>
      </p:sp>
      <p:sp>
        <p:nvSpPr>
          <p:cNvPr id="5" name="Footer Placeholder 4"/>
          <p:cNvSpPr>
            <a:spLocks noGrp="1"/>
          </p:cNvSpPr>
          <p:nvPr>
            <p:ph type="ftr" sz="quarter" idx="11"/>
          </p:nvPr>
        </p:nvSpPr>
        <p:spPr/>
        <p:txBody>
          <a:bodyPr/>
          <a:lstStyle/>
          <a:p>
            <a:r>
              <a:rPr lang="el-GR" smtClean="0"/>
              <a:t>ΛΙΣΤΕΣ – ΔΕΝΔΡΑ - ΓΡΑΦΟΙ</a:t>
            </a:r>
            <a:endParaRPr lang="el-G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171025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r>
              <a:rPr lang="el-GR" smtClean="0"/>
              <a:t>6/9/2019</a:t>
            </a:r>
            <a:endParaRPr lang="el-GR"/>
          </a:p>
        </p:txBody>
      </p:sp>
      <p:sp>
        <p:nvSpPr>
          <p:cNvPr id="5" name="Footer Placeholder 4"/>
          <p:cNvSpPr>
            <a:spLocks noGrp="1"/>
          </p:cNvSpPr>
          <p:nvPr>
            <p:ph type="ftr" sz="quarter" idx="11"/>
          </p:nvPr>
        </p:nvSpPr>
        <p:spPr/>
        <p:txBody>
          <a:bodyPr/>
          <a:lstStyle/>
          <a:p>
            <a:r>
              <a:rPr lang="el-GR" smtClean="0"/>
              <a:t>ΛΙΣΤΕΣ – ΔΕΝΔΡΑ - ΓΡΑΦΟΙ</a:t>
            </a:r>
            <a:endParaRPr lang="el-G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415982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mtClean="0"/>
              <a:t>Στυλ κύριου τίτλου</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r>
              <a:rPr lang="el-GR" smtClean="0"/>
              <a:t>6/9/2019</a:t>
            </a:r>
            <a:endParaRPr lang="el-GR"/>
          </a:p>
        </p:txBody>
      </p:sp>
      <p:sp>
        <p:nvSpPr>
          <p:cNvPr id="6" name="Footer Placeholder 5"/>
          <p:cNvSpPr>
            <a:spLocks noGrp="1"/>
          </p:cNvSpPr>
          <p:nvPr>
            <p:ph type="ftr" sz="quarter" idx="11"/>
          </p:nvPr>
        </p:nvSpPr>
        <p:spPr/>
        <p:txBody>
          <a:bodyPr/>
          <a:lstStyle/>
          <a:p>
            <a:r>
              <a:rPr lang="el-GR" smtClean="0"/>
              <a:t>ΛΙΣΤΕΣ – ΔΕΝΔΡΑ - ΓΡΑΦΟΙ</a:t>
            </a:r>
            <a:endParaRPr lang="el-G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193930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r>
              <a:rPr lang="el-GR" smtClean="0"/>
              <a:t>6/9/2019</a:t>
            </a:r>
            <a:endParaRPr lang="el-GR"/>
          </a:p>
        </p:txBody>
      </p:sp>
      <p:sp>
        <p:nvSpPr>
          <p:cNvPr id="8" name="Footer Placeholder 7"/>
          <p:cNvSpPr>
            <a:spLocks noGrp="1"/>
          </p:cNvSpPr>
          <p:nvPr>
            <p:ph type="ftr" sz="quarter" idx="11"/>
          </p:nvPr>
        </p:nvSpPr>
        <p:spPr/>
        <p:txBody>
          <a:bodyPr/>
          <a:lstStyle/>
          <a:p>
            <a:r>
              <a:rPr lang="el-GR" smtClean="0"/>
              <a:t>ΛΙΣΤΕΣ – ΔΕΝΔΡΑ - ΓΡΑΦΟΙ</a:t>
            </a:r>
            <a:endParaRPr 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157829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r>
              <a:rPr lang="el-GR" smtClean="0"/>
              <a:t>6/9/2019</a:t>
            </a:r>
            <a:endParaRPr lang="el-GR"/>
          </a:p>
        </p:txBody>
      </p:sp>
      <p:sp>
        <p:nvSpPr>
          <p:cNvPr id="4" name="Footer Placeholder 3"/>
          <p:cNvSpPr>
            <a:spLocks noGrp="1"/>
          </p:cNvSpPr>
          <p:nvPr>
            <p:ph type="ftr" sz="quarter" idx="11"/>
          </p:nvPr>
        </p:nvSpPr>
        <p:spPr/>
        <p:txBody>
          <a:bodyPr/>
          <a:lstStyle/>
          <a:p>
            <a:r>
              <a:rPr lang="el-GR" smtClean="0"/>
              <a:t>ΛΙΣΤΕΣ – ΔΕΝΔΡΑ - ΓΡΑΦΟΙ</a:t>
            </a:r>
            <a:endParaRPr lang="el-G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36041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r>
              <a:rPr lang="el-GR" smtClean="0"/>
              <a:t>6/9/2019</a:t>
            </a:r>
            <a:endParaRPr lang="el-GR"/>
          </a:p>
        </p:txBody>
      </p:sp>
      <p:sp>
        <p:nvSpPr>
          <p:cNvPr id="3" name="Footer Placeholder 2"/>
          <p:cNvSpPr>
            <a:spLocks noGrp="1"/>
          </p:cNvSpPr>
          <p:nvPr>
            <p:ph type="ftr" sz="quarter" idx="11"/>
          </p:nvPr>
        </p:nvSpPr>
        <p:spPr/>
        <p:txBody>
          <a:bodyPr/>
          <a:lstStyle/>
          <a:p>
            <a:r>
              <a:rPr lang="el-GR" smtClean="0"/>
              <a:t>ΛΙΣΤΕΣ – ΔΕΝΔΡΑ - ΓΡΑΦΟΙ</a:t>
            </a:r>
            <a:endParaRPr lang="el-G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398534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r>
              <a:rPr lang="el-GR" smtClean="0"/>
              <a:t>6/9/2019</a:t>
            </a:r>
            <a:endParaRPr lang="el-GR"/>
          </a:p>
        </p:txBody>
      </p:sp>
      <p:sp>
        <p:nvSpPr>
          <p:cNvPr id="6" name="Footer Placeholder 5"/>
          <p:cNvSpPr>
            <a:spLocks noGrp="1"/>
          </p:cNvSpPr>
          <p:nvPr>
            <p:ph type="ftr" sz="quarter" idx="11"/>
          </p:nvPr>
        </p:nvSpPr>
        <p:spPr/>
        <p:txBody>
          <a:bodyPr/>
          <a:lstStyle/>
          <a:p>
            <a:r>
              <a:rPr lang="el-GR" smtClean="0"/>
              <a:t>ΛΙΣΤΕΣ – ΔΕΝΔΡΑ - ΓΡΑΦΟΙ</a:t>
            </a:r>
            <a:endParaRPr 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37684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r>
              <a:rPr lang="el-GR" smtClean="0"/>
              <a:t>6/9/2019</a:t>
            </a:r>
            <a:endParaRPr lang="el-GR"/>
          </a:p>
        </p:txBody>
      </p:sp>
      <p:sp>
        <p:nvSpPr>
          <p:cNvPr id="6" name="Footer Placeholder 5"/>
          <p:cNvSpPr>
            <a:spLocks noGrp="1"/>
          </p:cNvSpPr>
          <p:nvPr>
            <p:ph type="ftr" sz="quarter" idx="11"/>
          </p:nvPr>
        </p:nvSpPr>
        <p:spPr/>
        <p:txBody>
          <a:bodyPr/>
          <a:lstStyle/>
          <a:p>
            <a:r>
              <a:rPr lang="el-GR" smtClean="0"/>
              <a:t>ΛΙΣΤΕΣ – ΔΕΝΔΡΑ - ΓΡΑΦΟΙ</a:t>
            </a:r>
            <a:endParaRPr lang="el-G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B2B654-DAD6-4327-8E7B-10599E30CB1C}" type="slidenum">
              <a:rPr lang="el-GR" smtClean="0"/>
              <a:t>‹#›</a:t>
            </a:fld>
            <a:endParaRPr lang="el-GR"/>
          </a:p>
        </p:txBody>
      </p:sp>
    </p:spTree>
    <p:extLst>
      <p:ext uri="{BB962C8B-B14F-4D97-AF65-F5344CB8AC3E}">
        <p14:creationId xmlns:p14="http://schemas.microsoft.com/office/powerpoint/2010/main" val="153309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el-GR" smtClean="0"/>
              <a:t>6/9/2019</a:t>
            </a:r>
            <a:endParaRPr lang="el-G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l-GR" smtClean="0"/>
              <a:t>ΛΙΣΤΕΣ – ΔΕΝΔΡΑ - ΓΡΑΦΟΙ</a:t>
            </a:r>
            <a:endParaRPr lang="el-G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0B2B654-DAD6-4327-8E7B-10599E30CB1C}" type="slidenum">
              <a:rPr lang="el-GR" smtClean="0"/>
              <a:t>‹#›</a:t>
            </a:fld>
            <a:endParaRPr lang="el-GR"/>
          </a:p>
        </p:txBody>
      </p:sp>
    </p:spTree>
    <p:extLst>
      <p:ext uri="{BB962C8B-B14F-4D97-AF65-F5344CB8AC3E}">
        <p14:creationId xmlns:p14="http://schemas.microsoft.com/office/powerpoint/2010/main" val="27505029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zelepi@sch.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imbogi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7.png"/><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sz="2400" b="1" dirty="0" smtClean="0"/>
              <a:t>ΛΙΣΤΕΣ – ΔΕΝΔΡΑ - ΓΡΑΦΟΙ</a:t>
            </a:r>
            <a:endParaRPr lang="el-GR" sz="2400" dirty="0"/>
          </a:p>
        </p:txBody>
      </p:sp>
      <p:sp>
        <p:nvSpPr>
          <p:cNvPr id="5" name="Υπότιτλος 4"/>
          <p:cNvSpPr>
            <a:spLocks noGrp="1"/>
          </p:cNvSpPr>
          <p:nvPr>
            <p:ph type="subTitle" idx="1"/>
          </p:nvPr>
        </p:nvSpPr>
        <p:spPr/>
        <p:txBody>
          <a:bodyPr/>
          <a:lstStyle/>
          <a:p>
            <a:r>
              <a:rPr lang="el-GR" dirty="0" smtClean="0"/>
              <a:t>ΣΟΦΙΑ ΤΖΕΛΕΠΗ </a:t>
            </a:r>
            <a:r>
              <a:rPr lang="en-US" cap="none" dirty="0" smtClean="0">
                <a:hlinkClick r:id="rId3"/>
              </a:rPr>
              <a:t>stzelepi@sch.gr</a:t>
            </a:r>
            <a:r>
              <a:rPr lang="en-US" dirty="0" smtClean="0"/>
              <a:t> </a:t>
            </a:r>
            <a:endParaRPr lang="el-GR" dirty="0" smtClean="0"/>
          </a:p>
          <a:p>
            <a:r>
              <a:rPr lang="el-GR" dirty="0" smtClean="0"/>
              <a:t>ΔΗΜΗΤΡΗΣ ΜΠΟΓΙΑΤΖΗΣ </a:t>
            </a:r>
            <a:r>
              <a:rPr lang="en-US" cap="none" dirty="0" smtClean="0">
                <a:hlinkClick r:id="rId4"/>
              </a:rPr>
              <a:t>dimbogia@gmail.com</a:t>
            </a:r>
            <a:r>
              <a:rPr lang="en-US" dirty="0" smtClean="0"/>
              <a:t> </a:t>
            </a:r>
            <a:endParaRPr lang="el-GR" dirty="0"/>
          </a:p>
        </p:txBody>
      </p:sp>
    </p:spTree>
    <p:extLst>
      <p:ext uri="{BB962C8B-B14F-4D97-AF65-F5344CB8AC3E}">
        <p14:creationId xmlns:p14="http://schemas.microsoft.com/office/powerpoint/2010/main" val="287729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603954" cy="1001448"/>
          </a:xfrm>
        </p:spPr>
        <p:txBody>
          <a:bodyPr/>
          <a:lstStyle/>
          <a:p>
            <a:r>
              <a:rPr lang="el-GR" dirty="0" smtClean="0"/>
              <a:t>Λίστες (εισαγωγή κόμβου)</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dirty="0"/>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10</a:t>
            </a:fld>
            <a:endParaRPr lang="el-GR"/>
          </a:p>
        </p:txBody>
      </p:sp>
      <p:pic>
        <p:nvPicPr>
          <p:cNvPr id="6" name="Εικόνα 5"/>
          <p:cNvPicPr>
            <a:picLocks noChangeAspect="1"/>
          </p:cNvPicPr>
          <p:nvPr/>
        </p:nvPicPr>
        <p:blipFill>
          <a:blip r:embed="rId2"/>
          <a:stretch>
            <a:fillRect/>
          </a:stretch>
        </p:blipFill>
        <p:spPr>
          <a:xfrm>
            <a:off x="570708" y="2111579"/>
            <a:ext cx="7699873" cy="1836667"/>
          </a:xfrm>
          <a:prstGeom prst="rect">
            <a:avLst/>
          </a:prstGeom>
        </p:spPr>
      </p:pic>
      <p:pic>
        <p:nvPicPr>
          <p:cNvPr id="7" name="Εικόνα 6"/>
          <p:cNvPicPr>
            <a:picLocks noChangeAspect="1"/>
          </p:cNvPicPr>
          <p:nvPr/>
        </p:nvPicPr>
        <p:blipFill rotWithShape="1">
          <a:blip r:embed="rId3"/>
          <a:srcRect t="5842"/>
          <a:stretch/>
        </p:blipFill>
        <p:spPr>
          <a:xfrm>
            <a:off x="599810" y="3861048"/>
            <a:ext cx="7641671" cy="2321416"/>
          </a:xfrm>
          <a:prstGeom prst="rect">
            <a:avLst/>
          </a:prstGeom>
        </p:spPr>
      </p:pic>
    </p:spTree>
    <p:extLst>
      <p:ext uri="{BB962C8B-B14F-4D97-AF65-F5344CB8AC3E}">
        <p14:creationId xmlns:p14="http://schemas.microsoft.com/office/powerpoint/2010/main" val="12272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603954" cy="1001448"/>
          </a:xfrm>
        </p:spPr>
        <p:txBody>
          <a:bodyPr/>
          <a:lstStyle/>
          <a:p>
            <a:r>
              <a:rPr lang="el-GR" dirty="0" smtClean="0"/>
              <a:t>Λίστες (διαγραφή κόμβου)</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dirty="0"/>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11</a:t>
            </a:fld>
            <a:endParaRPr lang="el-GR"/>
          </a:p>
        </p:txBody>
      </p:sp>
      <p:pic>
        <p:nvPicPr>
          <p:cNvPr id="8" name="Εικόνα 7"/>
          <p:cNvPicPr>
            <a:picLocks noChangeAspect="1"/>
          </p:cNvPicPr>
          <p:nvPr/>
        </p:nvPicPr>
        <p:blipFill>
          <a:blip r:embed="rId2"/>
          <a:stretch>
            <a:fillRect/>
          </a:stretch>
        </p:blipFill>
        <p:spPr>
          <a:xfrm>
            <a:off x="130158" y="3068960"/>
            <a:ext cx="8640960" cy="2100495"/>
          </a:xfrm>
          <a:prstGeom prst="rect">
            <a:avLst/>
          </a:prstGeom>
        </p:spPr>
      </p:pic>
    </p:spTree>
    <p:extLst>
      <p:ext uri="{BB962C8B-B14F-4D97-AF65-F5344CB8AC3E}">
        <p14:creationId xmlns:p14="http://schemas.microsoft.com/office/powerpoint/2010/main" val="28052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603954" cy="1001448"/>
          </a:xfrm>
        </p:spPr>
        <p:txBody>
          <a:bodyPr/>
          <a:lstStyle/>
          <a:p>
            <a:r>
              <a:rPr lang="el-GR" dirty="0" smtClean="0"/>
              <a:t>Λίστες (ερώτημα)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dirty="0"/>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12</a:t>
            </a:fld>
            <a:endParaRPr lang="el-GR"/>
          </a:p>
        </p:txBody>
      </p:sp>
      <p:graphicFrame>
        <p:nvGraphicFramePr>
          <p:cNvPr id="7" name="Διάγραμμα 6"/>
          <p:cNvGraphicFramePr/>
          <p:nvPr>
            <p:extLst>
              <p:ext uri="{D42A27DB-BD31-4B8C-83A1-F6EECF244321}">
                <p14:modId xmlns:p14="http://schemas.microsoft.com/office/powerpoint/2010/main" val="1460724825"/>
              </p:ext>
            </p:extLst>
          </p:nvPr>
        </p:nvGraphicFramePr>
        <p:xfrm>
          <a:off x="566674" y="2492896"/>
          <a:ext cx="8181790" cy="3071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49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018398" cy="709865"/>
          </a:xfrm>
        </p:spPr>
        <p:txBody>
          <a:bodyPr/>
          <a:lstStyle/>
          <a:p>
            <a:r>
              <a:rPr lang="el-GR" dirty="0" smtClean="0"/>
              <a:t>Λίστες (διπλά συνδεδεμένες λίστες)</a:t>
            </a:r>
            <a:endParaRPr lang="el-GR" dirty="0"/>
          </a:p>
        </p:txBody>
      </p:sp>
      <p:sp>
        <p:nvSpPr>
          <p:cNvPr id="5" name="Θέση υποσέλιδου 4"/>
          <p:cNvSpPr>
            <a:spLocks noGrp="1"/>
          </p:cNvSpPr>
          <p:nvPr>
            <p:ph type="ftr" sz="quarter" idx="11"/>
          </p:nvPr>
        </p:nvSpPr>
        <p:spPr/>
        <p:txBody>
          <a:bodyPr/>
          <a:lstStyle/>
          <a:p>
            <a:r>
              <a:rPr lang="el-GR" smtClean="0"/>
              <a:t>ΛΙΣΤΕΣ – ΔΕΝΔΡΑ - ΓΡΑΦΟΙ</a:t>
            </a:r>
            <a:endParaRPr lang="el-GR"/>
          </a:p>
        </p:txBody>
      </p:sp>
      <p:sp>
        <p:nvSpPr>
          <p:cNvPr id="6" name="Θέση αριθμού διαφάνειας 5"/>
          <p:cNvSpPr>
            <a:spLocks noGrp="1"/>
          </p:cNvSpPr>
          <p:nvPr>
            <p:ph type="sldNum" sz="quarter" idx="12"/>
          </p:nvPr>
        </p:nvSpPr>
        <p:spPr/>
        <p:txBody>
          <a:bodyPr/>
          <a:lstStyle/>
          <a:p>
            <a:fld id="{D0B2B654-DAD6-4327-8E7B-10599E30CB1C}" type="slidenum">
              <a:rPr lang="el-GR" smtClean="0"/>
              <a:t>13</a:t>
            </a:fld>
            <a:endParaRPr lang="el-GR"/>
          </a:p>
        </p:txBody>
      </p:sp>
      <p:pic>
        <p:nvPicPr>
          <p:cNvPr id="7" name="Εικόνα 6"/>
          <p:cNvPicPr>
            <a:picLocks noChangeAspect="1"/>
          </p:cNvPicPr>
          <p:nvPr/>
        </p:nvPicPr>
        <p:blipFill>
          <a:blip r:embed="rId2"/>
          <a:stretch>
            <a:fillRect/>
          </a:stretch>
        </p:blipFill>
        <p:spPr>
          <a:xfrm>
            <a:off x="251520" y="3284984"/>
            <a:ext cx="8786851" cy="1043360"/>
          </a:xfrm>
          <a:prstGeom prst="rect">
            <a:avLst/>
          </a:prstGeom>
        </p:spPr>
      </p:pic>
    </p:spTree>
    <p:extLst>
      <p:ext uri="{BB962C8B-B14F-4D97-AF65-F5344CB8AC3E}">
        <p14:creationId xmlns:p14="http://schemas.microsoft.com/office/powerpoint/2010/main" val="353689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603954" cy="1001448"/>
          </a:xfrm>
        </p:spPr>
        <p:txBody>
          <a:bodyPr/>
          <a:lstStyle/>
          <a:p>
            <a:r>
              <a:rPr lang="el-GR" dirty="0" smtClean="0"/>
              <a:t>Λίστες (ερώτημα)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dirty="0"/>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14</a:t>
            </a:fld>
            <a:endParaRPr lang="el-GR"/>
          </a:p>
        </p:txBody>
      </p:sp>
      <p:pic>
        <p:nvPicPr>
          <p:cNvPr id="9" name="Εικόνα 8"/>
          <p:cNvPicPr>
            <a:picLocks noChangeAspect="1"/>
          </p:cNvPicPr>
          <p:nvPr/>
        </p:nvPicPr>
        <p:blipFill>
          <a:blip r:embed="rId2"/>
          <a:stretch>
            <a:fillRect/>
          </a:stretch>
        </p:blipFill>
        <p:spPr>
          <a:xfrm>
            <a:off x="134616" y="5157192"/>
            <a:ext cx="8786851" cy="1043360"/>
          </a:xfrm>
          <a:prstGeom prst="rect">
            <a:avLst/>
          </a:prstGeom>
        </p:spPr>
      </p:pic>
      <p:pic>
        <p:nvPicPr>
          <p:cNvPr id="10" name="Εικόνα 9"/>
          <p:cNvPicPr>
            <a:picLocks noChangeAspect="1"/>
          </p:cNvPicPr>
          <p:nvPr/>
        </p:nvPicPr>
        <p:blipFill>
          <a:blip r:embed="rId3"/>
          <a:stretch>
            <a:fillRect/>
          </a:stretch>
        </p:blipFill>
        <p:spPr>
          <a:xfrm>
            <a:off x="323528" y="3861048"/>
            <a:ext cx="7272941" cy="1276833"/>
          </a:xfrm>
          <a:prstGeom prst="rect">
            <a:avLst/>
          </a:prstGeom>
        </p:spPr>
      </p:pic>
      <p:graphicFrame>
        <p:nvGraphicFramePr>
          <p:cNvPr id="11" name="Διάγραμμα 10"/>
          <p:cNvGraphicFramePr/>
          <p:nvPr>
            <p:extLst>
              <p:ext uri="{D42A27DB-BD31-4B8C-83A1-F6EECF244321}">
                <p14:modId xmlns:p14="http://schemas.microsoft.com/office/powerpoint/2010/main" val="2461921907"/>
              </p:ext>
            </p:extLst>
          </p:nvPr>
        </p:nvGraphicFramePr>
        <p:xfrm>
          <a:off x="134616" y="2420888"/>
          <a:ext cx="8541840" cy="1512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207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6439" y="836713"/>
            <a:ext cx="6708003" cy="1008112"/>
          </a:xfrm>
        </p:spPr>
        <p:txBody>
          <a:bodyPr/>
          <a:lstStyle/>
          <a:p>
            <a:r>
              <a:rPr lang="el-GR" sz="3600" dirty="0"/>
              <a:t>Διαφορές Λίστας σε σχέση με τον </a:t>
            </a:r>
            <a:r>
              <a:rPr lang="el-GR" sz="3600" dirty="0" smtClean="0"/>
              <a:t>Πίνακα</a:t>
            </a:r>
            <a:endParaRPr lang="el-GR" sz="3600" dirty="0"/>
          </a:p>
        </p:txBody>
      </p:sp>
      <p:sp>
        <p:nvSpPr>
          <p:cNvPr id="5" name="Θέση υποσέλιδου 4"/>
          <p:cNvSpPr>
            <a:spLocks noGrp="1"/>
          </p:cNvSpPr>
          <p:nvPr>
            <p:ph type="ftr" sz="quarter" idx="11"/>
          </p:nvPr>
        </p:nvSpPr>
        <p:spPr/>
        <p:txBody>
          <a:bodyPr/>
          <a:lstStyle/>
          <a:p>
            <a:r>
              <a:rPr lang="el-GR" smtClean="0"/>
              <a:t>ΛΙΣΤΕΣ – ΔΕΝΔΡΑ - ΓΡΑΦΟΙ</a:t>
            </a:r>
            <a:endParaRPr lang="el-GR"/>
          </a:p>
        </p:txBody>
      </p:sp>
      <p:sp>
        <p:nvSpPr>
          <p:cNvPr id="6" name="Θέση αριθμού διαφάνειας 5"/>
          <p:cNvSpPr>
            <a:spLocks noGrp="1"/>
          </p:cNvSpPr>
          <p:nvPr>
            <p:ph type="sldNum" sz="quarter" idx="12"/>
          </p:nvPr>
        </p:nvSpPr>
        <p:spPr/>
        <p:txBody>
          <a:bodyPr/>
          <a:lstStyle/>
          <a:p>
            <a:fld id="{D0B2B654-DAD6-4327-8E7B-10599E30CB1C}" type="slidenum">
              <a:rPr lang="el-GR" smtClean="0"/>
              <a:t>15</a:t>
            </a:fld>
            <a:endParaRPr lang="el-GR"/>
          </a:p>
        </p:txBody>
      </p:sp>
      <p:graphicFrame>
        <p:nvGraphicFramePr>
          <p:cNvPr id="7" name="Διάγραμμα 6"/>
          <p:cNvGraphicFramePr/>
          <p:nvPr>
            <p:extLst>
              <p:ext uri="{D42A27DB-BD31-4B8C-83A1-F6EECF244321}">
                <p14:modId xmlns:p14="http://schemas.microsoft.com/office/powerpoint/2010/main" val="163655776"/>
              </p:ext>
            </p:extLst>
          </p:nvPr>
        </p:nvGraphicFramePr>
        <p:xfrm>
          <a:off x="1574166"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38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Πλεονεκτήματα</a:t>
            </a:r>
            <a:r>
              <a:rPr lang="el-GR" sz="3600" dirty="0" smtClean="0"/>
              <a:t> </a:t>
            </a:r>
            <a:r>
              <a:rPr lang="el-GR" sz="3600" dirty="0"/>
              <a:t>Λίστας σε σχέση με τον </a:t>
            </a:r>
            <a:r>
              <a:rPr lang="el-GR" sz="3600" dirty="0" smtClean="0"/>
              <a:t>Πίνακα</a:t>
            </a:r>
            <a:endParaRPr lang="el-GR" sz="3600" dirty="0"/>
          </a:p>
        </p:txBody>
      </p:sp>
      <p:sp>
        <p:nvSpPr>
          <p:cNvPr id="5" name="Θέση υποσέλιδου 4"/>
          <p:cNvSpPr>
            <a:spLocks noGrp="1"/>
          </p:cNvSpPr>
          <p:nvPr>
            <p:ph type="ftr" sz="quarter" idx="11"/>
          </p:nvPr>
        </p:nvSpPr>
        <p:spPr/>
        <p:txBody>
          <a:bodyPr/>
          <a:lstStyle/>
          <a:p>
            <a:r>
              <a:rPr lang="el-GR" smtClean="0"/>
              <a:t>ΛΙΣΤΕΣ – ΔΕΝΔΡΑ - ΓΡΑΦΟΙ</a:t>
            </a:r>
            <a:endParaRPr lang="el-GR"/>
          </a:p>
        </p:txBody>
      </p:sp>
      <p:sp>
        <p:nvSpPr>
          <p:cNvPr id="6" name="Θέση αριθμού διαφάνειας 5"/>
          <p:cNvSpPr>
            <a:spLocks noGrp="1"/>
          </p:cNvSpPr>
          <p:nvPr>
            <p:ph type="sldNum" sz="quarter" idx="12"/>
          </p:nvPr>
        </p:nvSpPr>
        <p:spPr/>
        <p:txBody>
          <a:bodyPr/>
          <a:lstStyle/>
          <a:p>
            <a:fld id="{D0B2B654-DAD6-4327-8E7B-10599E30CB1C}" type="slidenum">
              <a:rPr lang="el-GR" smtClean="0"/>
              <a:t>16</a:t>
            </a:fld>
            <a:endParaRPr lang="el-GR"/>
          </a:p>
        </p:txBody>
      </p:sp>
      <p:graphicFrame>
        <p:nvGraphicFramePr>
          <p:cNvPr id="7" name="Διάγραμμα 6"/>
          <p:cNvGraphicFramePr/>
          <p:nvPr>
            <p:extLst>
              <p:ext uri="{D42A27DB-BD31-4B8C-83A1-F6EECF244321}">
                <p14:modId xmlns:p14="http://schemas.microsoft.com/office/powerpoint/2010/main" val="1960809552"/>
              </p:ext>
            </p:extLst>
          </p:nvPr>
        </p:nvGraphicFramePr>
        <p:xfrm>
          <a:off x="1582616"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52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Μειονεκτήματα </a:t>
            </a:r>
            <a:r>
              <a:rPr lang="el-GR" sz="3600" dirty="0" smtClean="0"/>
              <a:t> </a:t>
            </a:r>
            <a:r>
              <a:rPr lang="el-GR" sz="3600" dirty="0"/>
              <a:t>Λίστας σε σχέση με τον Πίνακα </a:t>
            </a:r>
            <a:endParaRPr lang="el-GR" sz="3600" dirty="0"/>
          </a:p>
        </p:txBody>
      </p:sp>
      <p:sp>
        <p:nvSpPr>
          <p:cNvPr id="5" name="Θέση υποσέλιδου 4"/>
          <p:cNvSpPr>
            <a:spLocks noGrp="1"/>
          </p:cNvSpPr>
          <p:nvPr>
            <p:ph type="ftr" sz="quarter" idx="11"/>
          </p:nvPr>
        </p:nvSpPr>
        <p:spPr/>
        <p:txBody>
          <a:bodyPr/>
          <a:lstStyle/>
          <a:p>
            <a:r>
              <a:rPr lang="el-GR" smtClean="0"/>
              <a:t>ΛΙΣΤΕΣ – ΔΕΝΔΡΑ - ΓΡΑΦΟΙ</a:t>
            </a:r>
            <a:endParaRPr lang="el-GR"/>
          </a:p>
        </p:txBody>
      </p:sp>
      <p:sp>
        <p:nvSpPr>
          <p:cNvPr id="6" name="Θέση αριθμού διαφάνειας 5"/>
          <p:cNvSpPr>
            <a:spLocks noGrp="1"/>
          </p:cNvSpPr>
          <p:nvPr>
            <p:ph type="sldNum" sz="quarter" idx="12"/>
          </p:nvPr>
        </p:nvSpPr>
        <p:spPr/>
        <p:txBody>
          <a:bodyPr/>
          <a:lstStyle/>
          <a:p>
            <a:fld id="{D0B2B654-DAD6-4327-8E7B-10599E30CB1C}" type="slidenum">
              <a:rPr lang="el-GR" smtClean="0"/>
              <a:t>17</a:t>
            </a:fld>
            <a:endParaRPr lang="el-GR"/>
          </a:p>
        </p:txBody>
      </p:sp>
      <p:graphicFrame>
        <p:nvGraphicFramePr>
          <p:cNvPr id="7" name="Διάγραμμα 6"/>
          <p:cNvGraphicFramePr/>
          <p:nvPr>
            <p:extLst>
              <p:ext uri="{D42A27DB-BD31-4B8C-83A1-F6EECF244321}">
                <p14:modId xmlns:p14="http://schemas.microsoft.com/office/powerpoint/2010/main" val="1014033706"/>
              </p:ext>
            </p:extLst>
          </p:nvPr>
        </p:nvGraphicFramePr>
        <p:xfrm>
          <a:off x="866440" y="2636912"/>
          <a:ext cx="734582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16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Λίστες (ερώτημα)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18</a:t>
            </a:fld>
            <a:endParaRPr lang="el-GR"/>
          </a:p>
        </p:txBody>
      </p:sp>
      <p:graphicFrame>
        <p:nvGraphicFramePr>
          <p:cNvPr id="6" name="Διάγραμμα 5"/>
          <p:cNvGraphicFramePr/>
          <p:nvPr>
            <p:extLst>
              <p:ext uri="{D42A27DB-BD31-4B8C-83A1-F6EECF244321}">
                <p14:modId xmlns:p14="http://schemas.microsoft.com/office/powerpoint/2010/main" val="3998631294"/>
              </p:ext>
            </p:extLst>
          </p:nvPr>
        </p:nvGraphicFramePr>
        <p:xfrm>
          <a:off x="590843" y="2564904"/>
          <a:ext cx="7581557"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81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Λίστες (</a:t>
            </a:r>
            <a:r>
              <a:rPr lang="el-GR" dirty="0"/>
              <a:t>Βασικές πράξεις των συνδεδεμένων </a:t>
            </a:r>
            <a:r>
              <a:rPr lang="el-GR" dirty="0" smtClean="0"/>
              <a:t>λιστών)</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19</a:t>
            </a:fld>
            <a:endParaRPr lang="el-GR"/>
          </a:p>
        </p:txBody>
      </p:sp>
      <p:graphicFrame>
        <p:nvGraphicFramePr>
          <p:cNvPr id="6" name="Διάγραμμα 5"/>
          <p:cNvGraphicFramePr/>
          <p:nvPr>
            <p:extLst>
              <p:ext uri="{D42A27DB-BD31-4B8C-83A1-F6EECF244321}">
                <p14:modId xmlns:p14="http://schemas.microsoft.com/office/powerpoint/2010/main" val="1240820426"/>
              </p:ext>
            </p:extLst>
          </p:nvPr>
        </p:nvGraphicFramePr>
        <p:xfrm>
          <a:off x="590843" y="2132857"/>
          <a:ext cx="7974199" cy="423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73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υποσέλιδου 7"/>
          <p:cNvSpPr>
            <a:spLocks noGrp="1"/>
          </p:cNvSpPr>
          <p:nvPr>
            <p:ph type="ftr" sz="quarter" idx="11"/>
          </p:nvPr>
        </p:nvSpPr>
        <p:spPr/>
        <p:txBody>
          <a:bodyPr/>
          <a:lstStyle/>
          <a:p>
            <a:r>
              <a:rPr lang="el-GR" smtClean="0"/>
              <a:t>ΛΙΣΤΕΣ – ΔΕΝΔΡΑ - ΓΡΑΦΟΙ</a:t>
            </a:r>
            <a:endParaRPr lang="el-GR"/>
          </a:p>
        </p:txBody>
      </p:sp>
      <p:sp>
        <p:nvSpPr>
          <p:cNvPr id="9" name="Θέση αριθμού διαφάνειας 8"/>
          <p:cNvSpPr>
            <a:spLocks noGrp="1"/>
          </p:cNvSpPr>
          <p:nvPr>
            <p:ph type="sldNum" sz="quarter" idx="12"/>
          </p:nvPr>
        </p:nvSpPr>
        <p:spPr/>
        <p:txBody>
          <a:bodyPr/>
          <a:lstStyle/>
          <a:p>
            <a:fld id="{D0B2B654-DAD6-4327-8E7B-10599E30CB1C}" type="slidenum">
              <a:rPr lang="el-GR" smtClean="0"/>
              <a:t>2</a:t>
            </a:fld>
            <a:endParaRPr lang="el-GR"/>
          </a:p>
        </p:txBody>
      </p:sp>
      <p:sp>
        <p:nvSpPr>
          <p:cNvPr id="11" name="Τίτλος 10"/>
          <p:cNvSpPr>
            <a:spLocks noGrp="1"/>
          </p:cNvSpPr>
          <p:nvPr>
            <p:ph type="title" idx="4294967295"/>
          </p:nvPr>
        </p:nvSpPr>
        <p:spPr>
          <a:xfrm>
            <a:off x="827584" y="927100"/>
            <a:ext cx="6696744" cy="709613"/>
          </a:xfrm>
        </p:spPr>
        <p:txBody>
          <a:bodyPr/>
          <a:lstStyle/>
          <a:p>
            <a:r>
              <a:rPr lang="el-GR" dirty="0"/>
              <a:t>Δυναμικές Δομές Δεδομένων</a:t>
            </a:r>
          </a:p>
        </p:txBody>
      </p:sp>
      <p:graphicFrame>
        <p:nvGraphicFramePr>
          <p:cNvPr id="12" name="Διάγραμμα 11"/>
          <p:cNvGraphicFramePr/>
          <p:nvPr>
            <p:extLst>
              <p:ext uri="{D42A27DB-BD31-4B8C-83A1-F6EECF244321}">
                <p14:modId xmlns:p14="http://schemas.microsoft.com/office/powerpoint/2010/main" val="41258936"/>
              </p:ext>
            </p:extLst>
          </p:nvPr>
        </p:nvGraphicFramePr>
        <p:xfrm>
          <a:off x="1508079"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28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20</a:t>
            </a:fld>
            <a:endParaRPr lang="el-GR"/>
          </a:p>
        </p:txBody>
      </p:sp>
      <p:graphicFrame>
        <p:nvGraphicFramePr>
          <p:cNvPr id="6" name="Διάγραμμα 5"/>
          <p:cNvGraphicFramePr/>
          <p:nvPr>
            <p:extLst>
              <p:ext uri="{D42A27DB-BD31-4B8C-83A1-F6EECF244321}">
                <p14:modId xmlns:p14="http://schemas.microsoft.com/office/powerpoint/2010/main" val="693308265"/>
              </p:ext>
            </p:extLst>
          </p:nvPr>
        </p:nvGraphicFramePr>
        <p:xfrm>
          <a:off x="-456265" y="2132856"/>
          <a:ext cx="981380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15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6440" y="836713"/>
            <a:ext cx="6345260" cy="936104"/>
          </a:xfrm>
        </p:spPr>
        <p:txBody>
          <a:bodyPr/>
          <a:lstStyle/>
          <a:p>
            <a:r>
              <a:rPr lang="el-GR" dirty="0" smtClean="0"/>
              <a:t>Δένδρα (διαγραμματική αναπαράσταση)</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21</a:t>
            </a:fld>
            <a:endParaRPr lang="el-GR"/>
          </a:p>
        </p:txBody>
      </p:sp>
      <p:pic>
        <p:nvPicPr>
          <p:cNvPr id="6" name="Εικόνα 5"/>
          <p:cNvPicPr>
            <a:picLocks noChangeAspect="1"/>
          </p:cNvPicPr>
          <p:nvPr/>
        </p:nvPicPr>
        <p:blipFill>
          <a:blip r:embed="rId2"/>
          <a:stretch>
            <a:fillRect/>
          </a:stretch>
        </p:blipFill>
        <p:spPr>
          <a:xfrm>
            <a:off x="953579" y="2492896"/>
            <a:ext cx="7513487" cy="3598477"/>
          </a:xfrm>
          <a:prstGeom prst="rect">
            <a:avLst/>
          </a:prstGeom>
        </p:spPr>
      </p:pic>
    </p:spTree>
    <p:extLst>
      <p:ext uri="{BB962C8B-B14F-4D97-AF65-F5344CB8AC3E}">
        <p14:creationId xmlns:p14="http://schemas.microsoft.com/office/powerpoint/2010/main" val="46866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6440" y="836713"/>
            <a:ext cx="6345260" cy="936104"/>
          </a:xfrm>
        </p:spPr>
        <p:txBody>
          <a:bodyPr/>
          <a:lstStyle/>
          <a:p>
            <a:r>
              <a:rPr lang="el-GR" dirty="0" smtClean="0"/>
              <a:t>Δένδρα (διαγραμματική αναπαράσταση)</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22</a:t>
            </a:fld>
            <a:endParaRPr lang="el-GR"/>
          </a:p>
        </p:txBody>
      </p:sp>
      <p:pic>
        <p:nvPicPr>
          <p:cNvPr id="7" name="Εικόνα 6"/>
          <p:cNvPicPr>
            <a:picLocks noChangeAspect="1"/>
          </p:cNvPicPr>
          <p:nvPr/>
        </p:nvPicPr>
        <p:blipFill>
          <a:blip r:embed="rId2"/>
          <a:stretch>
            <a:fillRect/>
          </a:stretch>
        </p:blipFill>
        <p:spPr>
          <a:xfrm>
            <a:off x="1600050" y="2420888"/>
            <a:ext cx="5611650" cy="3816424"/>
          </a:xfrm>
          <a:prstGeom prst="rect">
            <a:avLst/>
          </a:prstGeom>
        </p:spPr>
      </p:pic>
    </p:spTree>
    <p:extLst>
      <p:ext uri="{BB962C8B-B14F-4D97-AF65-F5344CB8AC3E}">
        <p14:creationId xmlns:p14="http://schemas.microsoft.com/office/powerpoint/2010/main" val="367195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6440" y="836713"/>
            <a:ext cx="6345260" cy="936104"/>
          </a:xfrm>
        </p:spPr>
        <p:txBody>
          <a:bodyPr/>
          <a:lstStyle/>
          <a:p>
            <a:r>
              <a:rPr lang="el-GR" dirty="0" smtClean="0"/>
              <a:t>Δένδρα (ορισμός)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23</a:t>
            </a:fld>
            <a:endParaRPr lang="el-GR"/>
          </a:p>
        </p:txBody>
      </p:sp>
      <p:graphicFrame>
        <p:nvGraphicFramePr>
          <p:cNvPr id="6" name="Διάγραμμα 5"/>
          <p:cNvGraphicFramePr/>
          <p:nvPr>
            <p:extLst>
              <p:ext uri="{D42A27DB-BD31-4B8C-83A1-F6EECF244321}">
                <p14:modId xmlns:p14="http://schemas.microsoft.com/office/powerpoint/2010/main" val="829136067"/>
              </p:ext>
            </p:extLst>
          </p:nvPr>
        </p:nvGraphicFramePr>
        <p:xfrm>
          <a:off x="589414" y="2171652"/>
          <a:ext cx="816944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46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 (σχέσεις)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24</a:t>
            </a:fld>
            <a:endParaRPr lang="el-GR"/>
          </a:p>
        </p:txBody>
      </p:sp>
      <p:pic>
        <p:nvPicPr>
          <p:cNvPr id="6" name="Εικόνα 5"/>
          <p:cNvPicPr>
            <a:picLocks noChangeAspect="1"/>
          </p:cNvPicPr>
          <p:nvPr/>
        </p:nvPicPr>
        <p:blipFill>
          <a:blip r:embed="rId2"/>
          <a:stretch>
            <a:fillRect/>
          </a:stretch>
        </p:blipFill>
        <p:spPr>
          <a:xfrm>
            <a:off x="1835696" y="2420888"/>
            <a:ext cx="5549620" cy="3817309"/>
          </a:xfrm>
          <a:prstGeom prst="rect">
            <a:avLst/>
          </a:prstGeom>
        </p:spPr>
      </p:pic>
    </p:spTree>
    <p:extLst>
      <p:ext uri="{BB962C8B-B14F-4D97-AF65-F5344CB8AC3E}">
        <p14:creationId xmlns:p14="http://schemas.microsoft.com/office/powerpoint/2010/main" val="10194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 (ερώτημα)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25</a:t>
            </a:fld>
            <a:endParaRPr lang="el-GR"/>
          </a:p>
        </p:txBody>
      </p:sp>
      <p:pic>
        <p:nvPicPr>
          <p:cNvPr id="6" name="Εικόνα 5"/>
          <p:cNvPicPr>
            <a:picLocks noChangeAspect="1"/>
          </p:cNvPicPr>
          <p:nvPr/>
        </p:nvPicPr>
        <p:blipFill>
          <a:blip r:embed="rId2"/>
          <a:stretch>
            <a:fillRect/>
          </a:stretch>
        </p:blipFill>
        <p:spPr>
          <a:xfrm>
            <a:off x="179512" y="2492896"/>
            <a:ext cx="8821622" cy="3441923"/>
          </a:xfrm>
          <a:prstGeom prst="rect">
            <a:avLst/>
          </a:prstGeom>
        </p:spPr>
      </p:pic>
    </p:spTree>
    <p:extLst>
      <p:ext uri="{BB962C8B-B14F-4D97-AF65-F5344CB8AC3E}">
        <p14:creationId xmlns:p14="http://schemas.microsoft.com/office/powerpoint/2010/main" val="386995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 (αντιπαραδείγματα)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26</a:t>
            </a:fld>
            <a:endParaRPr lang="el-GR"/>
          </a:p>
        </p:txBody>
      </p:sp>
      <p:pic>
        <p:nvPicPr>
          <p:cNvPr id="6" name="Εικόνα 5"/>
          <p:cNvPicPr>
            <a:picLocks noChangeAspect="1"/>
          </p:cNvPicPr>
          <p:nvPr/>
        </p:nvPicPr>
        <p:blipFill>
          <a:blip r:embed="rId2"/>
          <a:stretch>
            <a:fillRect/>
          </a:stretch>
        </p:blipFill>
        <p:spPr>
          <a:xfrm>
            <a:off x="1068543" y="2492896"/>
            <a:ext cx="6619434" cy="3504406"/>
          </a:xfrm>
          <a:prstGeom prst="rect">
            <a:avLst/>
          </a:prstGeom>
        </p:spPr>
      </p:pic>
    </p:spTree>
    <p:extLst>
      <p:ext uri="{BB962C8B-B14F-4D97-AF65-F5344CB8AC3E}">
        <p14:creationId xmlns:p14="http://schemas.microsoft.com/office/powerpoint/2010/main" val="321369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843" y="927099"/>
            <a:ext cx="7581557" cy="709865"/>
          </a:xfrm>
        </p:spPr>
        <p:txBody>
          <a:bodyPr/>
          <a:lstStyle/>
          <a:p>
            <a:r>
              <a:rPr lang="el-GR" dirty="0" smtClean="0"/>
              <a:t>Δένδρα (παραδείγματα - εφαρμογές)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27</a:t>
            </a:fld>
            <a:endParaRPr lang="el-GR"/>
          </a:p>
        </p:txBody>
      </p:sp>
      <p:pic>
        <p:nvPicPr>
          <p:cNvPr id="6" name="Εικόνα 5"/>
          <p:cNvPicPr>
            <a:picLocks noChangeAspect="1"/>
          </p:cNvPicPr>
          <p:nvPr/>
        </p:nvPicPr>
        <p:blipFill>
          <a:blip r:embed="rId2"/>
          <a:stretch>
            <a:fillRect/>
          </a:stretch>
        </p:blipFill>
        <p:spPr>
          <a:xfrm>
            <a:off x="251520" y="2268333"/>
            <a:ext cx="8572742" cy="3616821"/>
          </a:xfrm>
          <a:prstGeom prst="rect">
            <a:avLst/>
          </a:prstGeom>
        </p:spPr>
      </p:pic>
    </p:spTree>
    <p:extLst>
      <p:ext uri="{BB962C8B-B14F-4D97-AF65-F5344CB8AC3E}">
        <p14:creationId xmlns:p14="http://schemas.microsoft.com/office/powerpoint/2010/main" val="81685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6440" y="836713"/>
            <a:ext cx="7305960" cy="1080120"/>
          </a:xfrm>
        </p:spPr>
        <p:txBody>
          <a:bodyPr/>
          <a:lstStyle/>
          <a:p>
            <a:r>
              <a:rPr lang="el-GR" dirty="0" smtClean="0"/>
              <a:t>Δένδρα (παραδείγματα – εφαρμογές)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28</a:t>
            </a:fld>
            <a:endParaRPr lang="el-GR"/>
          </a:p>
        </p:txBody>
      </p:sp>
      <p:pic>
        <p:nvPicPr>
          <p:cNvPr id="7" name="Εικόνα 6"/>
          <p:cNvPicPr>
            <a:picLocks noChangeAspect="1"/>
          </p:cNvPicPr>
          <p:nvPr/>
        </p:nvPicPr>
        <p:blipFill>
          <a:blip r:embed="rId2"/>
          <a:stretch>
            <a:fillRect/>
          </a:stretch>
        </p:blipFill>
        <p:spPr>
          <a:xfrm>
            <a:off x="755576" y="2457816"/>
            <a:ext cx="7990529" cy="3805014"/>
          </a:xfrm>
          <a:prstGeom prst="rect">
            <a:avLst/>
          </a:prstGeom>
        </p:spPr>
      </p:pic>
    </p:spTree>
    <p:extLst>
      <p:ext uri="{BB962C8B-B14F-4D97-AF65-F5344CB8AC3E}">
        <p14:creationId xmlns:p14="http://schemas.microsoft.com/office/powerpoint/2010/main" val="3485559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 (</a:t>
            </a:r>
            <a:r>
              <a:rPr lang="el-GR" dirty="0" err="1" smtClean="0"/>
              <a:t>υποδένδρα</a:t>
            </a:r>
            <a:r>
              <a:rPr lang="el-GR" dirty="0" smtClean="0"/>
              <a:t>)</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29</a:t>
            </a:fld>
            <a:endParaRPr lang="el-GR"/>
          </a:p>
        </p:txBody>
      </p:sp>
      <p:pic>
        <p:nvPicPr>
          <p:cNvPr id="6" name="Εικόνα 5"/>
          <p:cNvPicPr>
            <a:picLocks noChangeAspect="1"/>
          </p:cNvPicPr>
          <p:nvPr/>
        </p:nvPicPr>
        <p:blipFill>
          <a:blip r:embed="rId2"/>
          <a:stretch>
            <a:fillRect/>
          </a:stretch>
        </p:blipFill>
        <p:spPr>
          <a:xfrm>
            <a:off x="1403648" y="2152636"/>
            <a:ext cx="6390398" cy="3697188"/>
          </a:xfrm>
          <a:prstGeom prst="rect">
            <a:avLst/>
          </a:prstGeom>
        </p:spPr>
      </p:pic>
    </p:spTree>
    <p:extLst>
      <p:ext uri="{BB962C8B-B14F-4D97-AF65-F5344CB8AC3E}">
        <p14:creationId xmlns:p14="http://schemas.microsoft.com/office/powerpoint/2010/main" val="424325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Δυναμικές Δομές Δεδομένων</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a:t>
            </a:fld>
            <a:endParaRPr lang="el-GR"/>
          </a:p>
        </p:txBody>
      </p:sp>
      <p:graphicFrame>
        <p:nvGraphicFramePr>
          <p:cNvPr id="7" name="Content Placeholder 11"/>
          <p:cNvGraphicFramePr>
            <a:graphicFrameLocks/>
          </p:cNvGraphicFramePr>
          <p:nvPr>
            <p:extLst>
              <p:ext uri="{D42A27DB-BD31-4B8C-83A1-F6EECF244321}">
                <p14:modId xmlns:p14="http://schemas.microsoft.com/office/powerpoint/2010/main" val="3437663131"/>
              </p:ext>
            </p:extLst>
          </p:nvPr>
        </p:nvGraphicFramePr>
        <p:xfrm>
          <a:off x="496777" y="2276872"/>
          <a:ext cx="8305516" cy="358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573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 (διατεταγμένο δένδρο)</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30</a:t>
            </a:fld>
            <a:endParaRPr lang="el-GR"/>
          </a:p>
        </p:txBody>
      </p:sp>
      <p:pic>
        <p:nvPicPr>
          <p:cNvPr id="6" name="Εικόνα 5"/>
          <p:cNvPicPr>
            <a:picLocks noChangeAspect="1"/>
          </p:cNvPicPr>
          <p:nvPr/>
        </p:nvPicPr>
        <p:blipFill>
          <a:blip r:embed="rId2"/>
          <a:stretch>
            <a:fillRect/>
          </a:stretch>
        </p:blipFill>
        <p:spPr>
          <a:xfrm>
            <a:off x="683568" y="2645872"/>
            <a:ext cx="8191962" cy="3146078"/>
          </a:xfrm>
          <a:prstGeom prst="rect">
            <a:avLst/>
          </a:prstGeom>
        </p:spPr>
      </p:pic>
    </p:spTree>
    <p:extLst>
      <p:ext uri="{BB962C8B-B14F-4D97-AF65-F5344CB8AC3E}">
        <p14:creationId xmlns:p14="http://schemas.microsoft.com/office/powerpoint/2010/main" val="180259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843" y="764705"/>
            <a:ext cx="7797581" cy="1224136"/>
          </a:xfrm>
        </p:spPr>
        <p:txBody>
          <a:bodyPr/>
          <a:lstStyle/>
          <a:p>
            <a:r>
              <a:rPr lang="el-GR" dirty="0" smtClean="0"/>
              <a:t>Δένδρα (</a:t>
            </a:r>
            <a:r>
              <a:rPr lang="el-GR" dirty="0"/>
              <a:t>βάση αρκετών αλγορίθμων επίλυσης </a:t>
            </a:r>
            <a:r>
              <a:rPr lang="el-GR" dirty="0" smtClean="0"/>
              <a:t>προβλήματος)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31</a:t>
            </a:fld>
            <a:endParaRPr lang="el-GR"/>
          </a:p>
        </p:txBody>
      </p:sp>
      <p:graphicFrame>
        <p:nvGraphicFramePr>
          <p:cNvPr id="6" name="Διάγραμμα 5"/>
          <p:cNvGraphicFramePr/>
          <p:nvPr>
            <p:extLst>
              <p:ext uri="{D42A27DB-BD31-4B8C-83A1-F6EECF244321}">
                <p14:modId xmlns:p14="http://schemas.microsoft.com/office/powerpoint/2010/main" val="1840810574"/>
              </p:ext>
            </p:extLst>
          </p:nvPr>
        </p:nvGraphicFramePr>
        <p:xfrm>
          <a:off x="1043608" y="2301497"/>
          <a:ext cx="71624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436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Δένδρα (δένδρα απόφασης)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32</a:t>
            </a:fld>
            <a:endParaRPr lang="el-GR"/>
          </a:p>
        </p:txBody>
      </p:sp>
      <p:pic>
        <p:nvPicPr>
          <p:cNvPr id="6" name="Εικόνα 5"/>
          <p:cNvPicPr>
            <a:picLocks noChangeAspect="1"/>
          </p:cNvPicPr>
          <p:nvPr/>
        </p:nvPicPr>
        <p:blipFill>
          <a:blip r:embed="rId2"/>
          <a:stretch>
            <a:fillRect/>
          </a:stretch>
        </p:blipFill>
        <p:spPr>
          <a:xfrm>
            <a:off x="1269651" y="2348880"/>
            <a:ext cx="6775529" cy="3758403"/>
          </a:xfrm>
          <a:prstGeom prst="rect">
            <a:avLst/>
          </a:prstGeom>
        </p:spPr>
      </p:pic>
    </p:spTree>
    <p:extLst>
      <p:ext uri="{BB962C8B-B14F-4D97-AF65-F5344CB8AC3E}">
        <p14:creationId xmlns:p14="http://schemas.microsoft.com/office/powerpoint/2010/main" val="4046544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843" y="908721"/>
            <a:ext cx="7879081" cy="936104"/>
          </a:xfrm>
        </p:spPr>
        <p:txBody>
          <a:bodyPr/>
          <a:lstStyle/>
          <a:p>
            <a:r>
              <a:rPr lang="el-GR" dirty="0" smtClean="0"/>
              <a:t>Δένδρα (υπολογισμός αριθμητικών εκφράσεων)</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33</a:t>
            </a:fld>
            <a:endParaRPr lang="el-GR"/>
          </a:p>
        </p:txBody>
      </p:sp>
      <p:pic>
        <p:nvPicPr>
          <p:cNvPr id="6" name="Εικόνα 5"/>
          <p:cNvPicPr>
            <a:picLocks noChangeAspect="1"/>
          </p:cNvPicPr>
          <p:nvPr/>
        </p:nvPicPr>
        <p:blipFill>
          <a:blip r:embed="rId2"/>
          <a:stretch>
            <a:fillRect/>
          </a:stretch>
        </p:blipFill>
        <p:spPr>
          <a:xfrm>
            <a:off x="1426258" y="2276872"/>
            <a:ext cx="5795714" cy="3920630"/>
          </a:xfrm>
          <a:prstGeom prst="rect">
            <a:avLst/>
          </a:prstGeom>
        </p:spPr>
      </p:pic>
    </p:spTree>
    <p:extLst>
      <p:ext uri="{BB962C8B-B14F-4D97-AF65-F5344CB8AC3E}">
        <p14:creationId xmlns:p14="http://schemas.microsoft.com/office/powerpoint/2010/main" val="3161459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843" y="764705"/>
            <a:ext cx="7974199" cy="1080120"/>
          </a:xfrm>
        </p:spPr>
        <p:txBody>
          <a:bodyPr/>
          <a:lstStyle/>
          <a:p>
            <a:r>
              <a:rPr lang="el-GR" dirty="0" smtClean="0"/>
              <a:t>Δυαδικά Δένδρα (διατεταγμένο δένδρο, κάθε </a:t>
            </a:r>
            <a:r>
              <a:rPr lang="el-GR" dirty="0"/>
              <a:t>κόμβος έχει το πολύ δύο </a:t>
            </a:r>
            <a:r>
              <a:rPr lang="el-GR" dirty="0" smtClean="0"/>
              <a:t>παιδιά)</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34</a:t>
            </a:fld>
            <a:endParaRPr lang="el-GR"/>
          </a:p>
        </p:txBody>
      </p:sp>
      <p:pic>
        <p:nvPicPr>
          <p:cNvPr id="6" name="Εικόνα 5"/>
          <p:cNvPicPr>
            <a:picLocks noChangeAspect="1"/>
          </p:cNvPicPr>
          <p:nvPr/>
        </p:nvPicPr>
        <p:blipFill>
          <a:blip r:embed="rId2"/>
          <a:stretch>
            <a:fillRect/>
          </a:stretch>
        </p:blipFill>
        <p:spPr>
          <a:xfrm>
            <a:off x="1259632" y="2204864"/>
            <a:ext cx="6645916" cy="4016617"/>
          </a:xfrm>
          <a:prstGeom prst="rect">
            <a:avLst/>
          </a:prstGeom>
        </p:spPr>
      </p:pic>
    </p:spTree>
    <p:extLst>
      <p:ext uri="{BB962C8B-B14F-4D97-AF65-F5344CB8AC3E}">
        <p14:creationId xmlns:p14="http://schemas.microsoft.com/office/powerpoint/2010/main" val="4213021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Δυαδικά Δένδρα </a:t>
            </a:r>
            <a:r>
              <a:rPr lang="el-GR" dirty="0" smtClean="0"/>
              <a:t>Αναζήτησης (ορισμός)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35</a:t>
            </a:fld>
            <a:endParaRPr lang="el-GR"/>
          </a:p>
        </p:txBody>
      </p:sp>
      <p:graphicFrame>
        <p:nvGraphicFramePr>
          <p:cNvPr id="6" name="Διάγραμμα 5"/>
          <p:cNvGraphicFramePr/>
          <p:nvPr>
            <p:extLst>
              <p:ext uri="{D42A27DB-BD31-4B8C-83A1-F6EECF244321}">
                <p14:modId xmlns:p14="http://schemas.microsoft.com/office/powerpoint/2010/main" val="402537951"/>
              </p:ext>
            </p:extLst>
          </p:nvPr>
        </p:nvGraphicFramePr>
        <p:xfrm>
          <a:off x="1478443"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338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836713"/>
            <a:ext cx="7344816" cy="1080120"/>
          </a:xfrm>
        </p:spPr>
        <p:txBody>
          <a:bodyPr/>
          <a:lstStyle/>
          <a:p>
            <a:r>
              <a:rPr lang="el-GR" dirty="0" smtClean="0"/>
              <a:t>Δυαδικό Δένδρο Αναζήτησης (παράδειγμα)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36</a:t>
            </a:fld>
            <a:endParaRPr lang="el-GR"/>
          </a:p>
        </p:txBody>
      </p:sp>
      <p:pic>
        <p:nvPicPr>
          <p:cNvPr id="6" name="Εικόνα 5"/>
          <p:cNvPicPr>
            <a:picLocks noChangeAspect="1"/>
          </p:cNvPicPr>
          <p:nvPr/>
        </p:nvPicPr>
        <p:blipFill>
          <a:blip r:embed="rId2"/>
          <a:stretch>
            <a:fillRect/>
          </a:stretch>
        </p:blipFill>
        <p:spPr>
          <a:xfrm>
            <a:off x="1487671" y="2238543"/>
            <a:ext cx="5724029" cy="4126954"/>
          </a:xfrm>
          <a:prstGeom prst="rect">
            <a:avLst/>
          </a:prstGeom>
        </p:spPr>
      </p:pic>
    </p:spTree>
    <p:extLst>
      <p:ext uri="{BB962C8B-B14F-4D97-AF65-F5344CB8AC3E}">
        <p14:creationId xmlns:p14="http://schemas.microsoft.com/office/powerpoint/2010/main" val="2804496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836713"/>
            <a:ext cx="7344816" cy="1080120"/>
          </a:xfrm>
        </p:spPr>
        <p:txBody>
          <a:bodyPr/>
          <a:lstStyle/>
          <a:p>
            <a:r>
              <a:rPr lang="el-GR" dirty="0" smtClean="0"/>
              <a:t>Δυαδικό Δένδρο Αναζήτησης (παράδειγμα - αντιπαράδειγμα)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37</a:t>
            </a:fld>
            <a:endParaRPr lang="el-GR"/>
          </a:p>
        </p:txBody>
      </p:sp>
      <p:pic>
        <p:nvPicPr>
          <p:cNvPr id="7" name="Εικόνα 6"/>
          <p:cNvPicPr>
            <a:picLocks noChangeAspect="1"/>
          </p:cNvPicPr>
          <p:nvPr/>
        </p:nvPicPr>
        <p:blipFill>
          <a:blip r:embed="rId2"/>
          <a:stretch>
            <a:fillRect/>
          </a:stretch>
        </p:blipFill>
        <p:spPr>
          <a:xfrm>
            <a:off x="219311" y="2924944"/>
            <a:ext cx="8462654" cy="2880320"/>
          </a:xfrm>
          <a:prstGeom prst="rect">
            <a:avLst/>
          </a:prstGeom>
        </p:spPr>
      </p:pic>
    </p:spTree>
    <p:extLst>
      <p:ext uri="{BB962C8B-B14F-4D97-AF65-F5344CB8AC3E}">
        <p14:creationId xmlns:p14="http://schemas.microsoft.com/office/powerpoint/2010/main" val="1913564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4103" y="837687"/>
            <a:ext cx="7195639" cy="917725"/>
          </a:xfrm>
        </p:spPr>
        <p:txBody>
          <a:bodyPr/>
          <a:lstStyle/>
          <a:p>
            <a:r>
              <a:rPr lang="el-GR" dirty="0"/>
              <a:t>Δυαδικό Δένδρο Αναζήτησης </a:t>
            </a:r>
            <a:r>
              <a:rPr lang="el-GR" dirty="0" smtClean="0"/>
              <a:t>(αλγόριθμος αναζήτησης)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38</a:t>
            </a:fld>
            <a:endParaRPr lang="el-GR"/>
          </a:p>
        </p:txBody>
      </p:sp>
      <p:pic>
        <p:nvPicPr>
          <p:cNvPr id="6" name="Εικόνα 5"/>
          <p:cNvPicPr>
            <a:picLocks noChangeAspect="1"/>
          </p:cNvPicPr>
          <p:nvPr/>
        </p:nvPicPr>
        <p:blipFill>
          <a:blip r:embed="rId2"/>
          <a:stretch>
            <a:fillRect/>
          </a:stretch>
        </p:blipFill>
        <p:spPr>
          <a:xfrm>
            <a:off x="1230773" y="2564904"/>
            <a:ext cx="6831306" cy="3567460"/>
          </a:xfrm>
          <a:prstGeom prst="rect">
            <a:avLst/>
          </a:prstGeom>
        </p:spPr>
      </p:pic>
    </p:spTree>
    <p:extLst>
      <p:ext uri="{BB962C8B-B14F-4D97-AF65-F5344CB8AC3E}">
        <p14:creationId xmlns:p14="http://schemas.microsoft.com/office/powerpoint/2010/main" val="2623451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4103" y="837687"/>
            <a:ext cx="7195639" cy="917725"/>
          </a:xfrm>
        </p:spPr>
        <p:txBody>
          <a:bodyPr/>
          <a:lstStyle/>
          <a:p>
            <a:r>
              <a:rPr lang="el-GR" dirty="0"/>
              <a:t>Δυαδικό Δένδρο Αναζήτησης </a:t>
            </a:r>
            <a:r>
              <a:rPr lang="el-GR" dirty="0" smtClean="0"/>
              <a:t>(αλγόριθμος αναζήτησης)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39</a:t>
            </a:fld>
            <a:endParaRPr lang="el-GR"/>
          </a:p>
        </p:txBody>
      </p:sp>
      <p:pic>
        <p:nvPicPr>
          <p:cNvPr id="7" name="Εικόνα 6"/>
          <p:cNvPicPr>
            <a:picLocks noChangeAspect="1"/>
          </p:cNvPicPr>
          <p:nvPr/>
        </p:nvPicPr>
        <p:blipFill>
          <a:blip r:embed="rId2"/>
          <a:stretch>
            <a:fillRect/>
          </a:stretch>
        </p:blipFill>
        <p:spPr>
          <a:xfrm>
            <a:off x="323528" y="2564904"/>
            <a:ext cx="8606337" cy="3108598"/>
          </a:xfrm>
          <a:prstGeom prst="rect">
            <a:avLst/>
          </a:prstGeom>
        </p:spPr>
      </p:pic>
    </p:spTree>
    <p:extLst>
      <p:ext uri="{BB962C8B-B14F-4D97-AF65-F5344CB8AC3E}">
        <p14:creationId xmlns:p14="http://schemas.microsoft.com/office/powerpoint/2010/main" val="152629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Λίστες</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a:t>
            </a:fld>
            <a:endParaRPr lang="el-GR"/>
          </a:p>
        </p:txBody>
      </p:sp>
      <p:graphicFrame>
        <p:nvGraphicFramePr>
          <p:cNvPr id="7" name="Διάγραμμα 6"/>
          <p:cNvGraphicFramePr/>
          <p:nvPr>
            <p:extLst>
              <p:ext uri="{D42A27DB-BD31-4B8C-83A1-F6EECF244321}">
                <p14:modId xmlns:p14="http://schemas.microsoft.com/office/powerpoint/2010/main" val="1363273982"/>
              </p:ext>
            </p:extLst>
          </p:nvPr>
        </p:nvGraphicFramePr>
        <p:xfrm>
          <a:off x="323528" y="1988839"/>
          <a:ext cx="8640960" cy="4376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926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4103" y="837687"/>
            <a:ext cx="7195639" cy="917725"/>
          </a:xfrm>
        </p:spPr>
        <p:txBody>
          <a:bodyPr/>
          <a:lstStyle/>
          <a:p>
            <a:r>
              <a:rPr lang="el-GR" dirty="0"/>
              <a:t>Δυαδικό Δένδρο Αναζήτησης </a:t>
            </a:r>
            <a:r>
              <a:rPr lang="el-GR" dirty="0" smtClean="0"/>
              <a:t>(πλεονεκτήματα)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40</a:t>
            </a:fld>
            <a:endParaRPr lang="el-GR"/>
          </a:p>
        </p:txBody>
      </p:sp>
      <p:graphicFrame>
        <p:nvGraphicFramePr>
          <p:cNvPr id="6" name="Διάγραμμα 5"/>
          <p:cNvGraphicFramePr/>
          <p:nvPr>
            <p:extLst>
              <p:ext uri="{D42A27DB-BD31-4B8C-83A1-F6EECF244321}">
                <p14:modId xmlns:p14="http://schemas.microsoft.com/office/powerpoint/2010/main" val="678763566"/>
              </p:ext>
            </p:extLst>
          </p:nvPr>
        </p:nvGraphicFramePr>
        <p:xfrm>
          <a:off x="590844" y="2060848"/>
          <a:ext cx="79741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964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4103" y="837687"/>
            <a:ext cx="7195639" cy="917725"/>
          </a:xfrm>
        </p:spPr>
        <p:txBody>
          <a:bodyPr/>
          <a:lstStyle/>
          <a:p>
            <a:r>
              <a:rPr lang="el-GR" dirty="0"/>
              <a:t>Δυαδικό Δένδρο Αναζήτησης </a:t>
            </a:r>
            <a:r>
              <a:rPr lang="el-GR" dirty="0" smtClean="0"/>
              <a:t>(πλεονεκτήματα)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41</a:t>
            </a:fld>
            <a:endParaRPr lang="el-GR"/>
          </a:p>
        </p:txBody>
      </p:sp>
      <p:pic>
        <p:nvPicPr>
          <p:cNvPr id="7" name="Εικόνα 6"/>
          <p:cNvPicPr>
            <a:picLocks noChangeAspect="1"/>
          </p:cNvPicPr>
          <p:nvPr/>
        </p:nvPicPr>
        <p:blipFill>
          <a:blip r:embed="rId2"/>
          <a:stretch>
            <a:fillRect/>
          </a:stretch>
        </p:blipFill>
        <p:spPr>
          <a:xfrm>
            <a:off x="293051" y="2492896"/>
            <a:ext cx="8357741" cy="3365723"/>
          </a:xfrm>
          <a:prstGeom prst="rect">
            <a:avLst/>
          </a:prstGeom>
        </p:spPr>
      </p:pic>
    </p:spTree>
    <p:extLst>
      <p:ext uri="{BB962C8B-B14F-4D97-AF65-F5344CB8AC3E}">
        <p14:creationId xmlns:p14="http://schemas.microsoft.com/office/powerpoint/2010/main" val="274788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Γράφοι</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42</a:t>
            </a:fld>
            <a:endParaRPr lang="el-GR"/>
          </a:p>
        </p:txBody>
      </p:sp>
      <p:graphicFrame>
        <p:nvGraphicFramePr>
          <p:cNvPr id="6" name="Διάγραμμα 5"/>
          <p:cNvGraphicFramePr/>
          <p:nvPr>
            <p:extLst>
              <p:ext uri="{D42A27DB-BD31-4B8C-83A1-F6EECF244321}">
                <p14:modId xmlns:p14="http://schemas.microsoft.com/office/powerpoint/2010/main" val="759723739"/>
              </p:ext>
            </p:extLst>
          </p:nvPr>
        </p:nvGraphicFramePr>
        <p:xfrm>
          <a:off x="1614592"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997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843" y="836712"/>
            <a:ext cx="7879081" cy="1368152"/>
          </a:xfrm>
        </p:spPr>
        <p:txBody>
          <a:bodyPr/>
          <a:lstStyle/>
          <a:p>
            <a:r>
              <a:rPr lang="el-GR" dirty="0" smtClean="0"/>
              <a:t>Γράφοι (</a:t>
            </a:r>
            <a:r>
              <a:rPr lang="el-GR" dirty="0"/>
              <a:t>Τι είναι αυτό που κάνει ένα δένδρο διαφορετικό από έναν </a:t>
            </a:r>
            <a:r>
              <a:rPr lang="el-GR" dirty="0" err="1" smtClean="0"/>
              <a:t>γράφο</a:t>
            </a:r>
            <a:r>
              <a:rPr lang="el-GR" dirty="0" smtClean="0"/>
              <a:t>)</a:t>
            </a:r>
            <a:r>
              <a:rPr lang="el-GR" dirty="0"/>
              <a:t/>
            </a:r>
            <a:br>
              <a:rPr lang="el-GR" dirty="0"/>
            </a:b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43</a:t>
            </a:fld>
            <a:endParaRPr lang="el-GR"/>
          </a:p>
        </p:txBody>
      </p:sp>
      <p:pic>
        <p:nvPicPr>
          <p:cNvPr id="6" name="Εικόνα 5"/>
          <p:cNvPicPr>
            <a:picLocks noChangeAspect="1"/>
          </p:cNvPicPr>
          <p:nvPr/>
        </p:nvPicPr>
        <p:blipFill>
          <a:blip r:embed="rId2"/>
          <a:stretch>
            <a:fillRect/>
          </a:stretch>
        </p:blipFill>
        <p:spPr>
          <a:xfrm>
            <a:off x="3347864" y="2924944"/>
            <a:ext cx="5790181" cy="2520280"/>
          </a:xfrm>
          <a:prstGeom prst="rect">
            <a:avLst/>
          </a:prstGeom>
        </p:spPr>
      </p:pic>
      <p:graphicFrame>
        <p:nvGraphicFramePr>
          <p:cNvPr id="7" name="Διάγραμμα 6"/>
          <p:cNvGraphicFramePr/>
          <p:nvPr>
            <p:extLst>
              <p:ext uri="{D42A27DB-BD31-4B8C-83A1-F6EECF244321}">
                <p14:modId xmlns:p14="http://schemas.microsoft.com/office/powerpoint/2010/main" val="3772220219"/>
              </p:ext>
            </p:extLst>
          </p:nvPr>
        </p:nvGraphicFramePr>
        <p:xfrm>
          <a:off x="179512" y="2204864"/>
          <a:ext cx="31683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070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Γράφοι (</a:t>
            </a:r>
            <a:r>
              <a:rPr lang="el-GR" dirty="0"/>
              <a:t>Τύποι </a:t>
            </a:r>
            <a:r>
              <a:rPr lang="el-GR" dirty="0" smtClean="0"/>
              <a:t>Γράφων)</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44</a:t>
            </a:fld>
            <a:endParaRPr lang="el-GR"/>
          </a:p>
        </p:txBody>
      </p:sp>
      <p:graphicFrame>
        <p:nvGraphicFramePr>
          <p:cNvPr id="6" name="Διάγραμμα 5"/>
          <p:cNvGraphicFramePr/>
          <p:nvPr>
            <p:extLst>
              <p:ext uri="{D42A27DB-BD31-4B8C-83A1-F6EECF244321}">
                <p14:modId xmlns:p14="http://schemas.microsoft.com/office/powerpoint/2010/main" val="1005358070"/>
              </p:ext>
            </p:extLst>
          </p:nvPr>
        </p:nvGraphicFramePr>
        <p:xfrm>
          <a:off x="1115700" y="2365099"/>
          <a:ext cx="60960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Εικόνα 6"/>
          <p:cNvPicPr>
            <a:picLocks noChangeAspect="1"/>
          </p:cNvPicPr>
          <p:nvPr/>
        </p:nvPicPr>
        <p:blipFill>
          <a:blip r:embed="rId7"/>
          <a:stretch>
            <a:fillRect/>
          </a:stretch>
        </p:blipFill>
        <p:spPr>
          <a:xfrm>
            <a:off x="866440" y="3789040"/>
            <a:ext cx="7212196" cy="2122339"/>
          </a:xfrm>
          <a:prstGeom prst="rect">
            <a:avLst/>
          </a:prstGeom>
        </p:spPr>
      </p:pic>
    </p:spTree>
    <p:extLst>
      <p:ext uri="{BB962C8B-B14F-4D97-AF65-F5344CB8AC3E}">
        <p14:creationId xmlns:p14="http://schemas.microsoft.com/office/powerpoint/2010/main" val="2235834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Γράφοι (παραδείγματα)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45</a:t>
            </a:fld>
            <a:endParaRPr lang="el-GR"/>
          </a:p>
        </p:txBody>
      </p:sp>
      <p:pic>
        <p:nvPicPr>
          <p:cNvPr id="6" name="Εικόνα 5"/>
          <p:cNvPicPr>
            <a:picLocks noChangeAspect="1"/>
          </p:cNvPicPr>
          <p:nvPr/>
        </p:nvPicPr>
        <p:blipFill>
          <a:blip r:embed="rId2"/>
          <a:stretch>
            <a:fillRect/>
          </a:stretch>
        </p:blipFill>
        <p:spPr>
          <a:xfrm>
            <a:off x="323528" y="2816930"/>
            <a:ext cx="8610711" cy="2368600"/>
          </a:xfrm>
          <a:prstGeom prst="rect">
            <a:avLst/>
          </a:prstGeom>
        </p:spPr>
      </p:pic>
    </p:spTree>
    <p:extLst>
      <p:ext uri="{BB962C8B-B14F-4D97-AF65-F5344CB8AC3E}">
        <p14:creationId xmlns:p14="http://schemas.microsoft.com/office/powerpoint/2010/main" val="611326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Κατανομή ωρών</a:t>
            </a:r>
            <a:endParaRPr lang="el-GR" dirty="0"/>
          </a:p>
        </p:txBody>
      </p:sp>
      <p:sp>
        <p:nvSpPr>
          <p:cNvPr id="3" name="Θέση υποσέλιδου 2"/>
          <p:cNvSpPr>
            <a:spLocks noGrp="1"/>
          </p:cNvSpPr>
          <p:nvPr>
            <p:ph type="ftr" sz="quarter" idx="11"/>
          </p:nvPr>
        </p:nvSpPr>
        <p:spPr/>
        <p:txBody>
          <a:bodyPr/>
          <a:lstStyle/>
          <a:p>
            <a:r>
              <a:rPr lang="el-GR" smtClean="0"/>
              <a:t>ΛΙΣΤΕΣ – ΔΕΝΔΡΑ - ΓΡΑΦΟΙ</a:t>
            </a:r>
            <a:endParaRPr lang="el-GR"/>
          </a:p>
        </p:txBody>
      </p:sp>
      <p:sp>
        <p:nvSpPr>
          <p:cNvPr id="4" name="Θέση αριθμού διαφάνειας 3"/>
          <p:cNvSpPr>
            <a:spLocks noGrp="1"/>
          </p:cNvSpPr>
          <p:nvPr>
            <p:ph type="sldNum" sz="quarter" idx="12"/>
          </p:nvPr>
        </p:nvSpPr>
        <p:spPr/>
        <p:txBody>
          <a:bodyPr/>
          <a:lstStyle/>
          <a:p>
            <a:fld id="{D0B2B654-DAD6-4327-8E7B-10599E30CB1C}" type="slidenum">
              <a:rPr lang="el-GR" smtClean="0"/>
              <a:t>46</a:t>
            </a:fld>
            <a:endParaRPr lang="el-GR"/>
          </a:p>
        </p:txBody>
      </p:sp>
      <p:pic>
        <p:nvPicPr>
          <p:cNvPr id="5" name="Εικόνα 4"/>
          <p:cNvPicPr>
            <a:picLocks noChangeAspect="1"/>
          </p:cNvPicPr>
          <p:nvPr/>
        </p:nvPicPr>
        <p:blipFill rotWithShape="1">
          <a:blip r:embed="rId2"/>
          <a:srcRect t="73678"/>
          <a:stretch/>
        </p:blipFill>
        <p:spPr>
          <a:xfrm>
            <a:off x="323528" y="2924944"/>
            <a:ext cx="8503374" cy="1879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4366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Ευχαριστούμε</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47</a:t>
            </a:fld>
            <a:endParaRPr lang="el-GR"/>
          </a:p>
        </p:txBody>
      </p:sp>
    </p:spTree>
    <p:extLst>
      <p:ext uri="{BB962C8B-B14F-4D97-AF65-F5344CB8AC3E}">
        <p14:creationId xmlns:p14="http://schemas.microsoft.com/office/powerpoint/2010/main" val="429169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Λίστες</a:t>
            </a:r>
            <a:r>
              <a:rPr lang="en-US" dirty="0" smtClean="0"/>
              <a:t> (</a:t>
            </a:r>
            <a:r>
              <a:rPr lang="el-GR" dirty="0" smtClean="0"/>
              <a:t>Αναγκαιότητα</a:t>
            </a:r>
            <a:r>
              <a:rPr lang="en-US" dirty="0" smtClean="0"/>
              <a:t>)</a:t>
            </a:r>
            <a:endParaRPr lang="el-GR" dirty="0"/>
          </a:p>
        </p:txBody>
      </p:sp>
      <p:sp>
        <p:nvSpPr>
          <p:cNvPr id="6" name="Θέση περιεχομένου 5"/>
          <p:cNvSpPr>
            <a:spLocks noGrp="1"/>
          </p:cNvSpPr>
          <p:nvPr>
            <p:ph idx="1"/>
          </p:nvPr>
        </p:nvSpPr>
        <p:spPr>
          <a:xfrm>
            <a:off x="323528" y="2276872"/>
            <a:ext cx="8640960" cy="3960440"/>
          </a:xfrm>
        </p:spPr>
        <p:txBody>
          <a:bodyPr>
            <a:noAutofit/>
          </a:bodyPr>
          <a:lstStyle/>
          <a:p>
            <a:pPr lvl="1"/>
            <a:r>
              <a:rPr lang="el-GR" sz="1800" dirty="0" smtClean="0"/>
              <a:t>Τα στοιχεία σε έναν πίνακα αποθηκεύονται σε </a:t>
            </a:r>
            <a:r>
              <a:rPr lang="el-GR" sz="1800" dirty="0"/>
              <a:t>συνεχόμενες θέσεις μνήμης.  </a:t>
            </a:r>
            <a:r>
              <a:rPr lang="el-GR" sz="1800" dirty="0" smtClean="0"/>
              <a:t>Τι γίνεται όμως όταν η </a:t>
            </a:r>
            <a:r>
              <a:rPr lang="el-GR" sz="1800" dirty="0"/>
              <a:t>μνήμη του υπολογιστή δεν είναι τόσο καθαρή και </a:t>
            </a:r>
            <a:r>
              <a:rPr lang="el-GR" sz="1800" dirty="0" smtClean="0"/>
              <a:t>τακτοποιημένη</a:t>
            </a:r>
            <a:r>
              <a:rPr lang="en-US" sz="1800" dirty="0" smtClean="0"/>
              <a:t>;</a:t>
            </a:r>
            <a:endParaRPr lang="el-GR" sz="1800" dirty="0" smtClean="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5</a:t>
            </a:fld>
            <a:endParaRPr lang="el-GR"/>
          </a:p>
        </p:txBody>
      </p:sp>
      <p:pic>
        <p:nvPicPr>
          <p:cNvPr id="7" name="Εικόνα 6"/>
          <p:cNvPicPr>
            <a:picLocks noChangeAspect="1"/>
          </p:cNvPicPr>
          <p:nvPr/>
        </p:nvPicPr>
        <p:blipFill>
          <a:blip r:embed="rId2"/>
          <a:stretch>
            <a:fillRect/>
          </a:stretch>
        </p:blipFill>
        <p:spPr>
          <a:xfrm>
            <a:off x="865970" y="3645024"/>
            <a:ext cx="7436537" cy="2407915"/>
          </a:xfrm>
          <a:prstGeom prst="rect">
            <a:avLst/>
          </a:prstGeom>
        </p:spPr>
      </p:pic>
    </p:spTree>
    <p:extLst>
      <p:ext uri="{BB962C8B-B14F-4D97-AF65-F5344CB8AC3E}">
        <p14:creationId xmlns:p14="http://schemas.microsoft.com/office/powerpoint/2010/main" val="181047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Λίστες</a:t>
            </a:r>
            <a:r>
              <a:rPr lang="en-US" dirty="0"/>
              <a:t> (</a:t>
            </a:r>
            <a:r>
              <a:rPr lang="el-GR" dirty="0"/>
              <a:t>Αναγκαιότητα</a:t>
            </a:r>
            <a:r>
              <a:rPr lang="en-US" dirty="0"/>
              <a:t>)</a:t>
            </a:r>
            <a:endParaRPr lang="el-GR" dirty="0"/>
          </a:p>
        </p:txBody>
      </p:sp>
      <p:sp>
        <p:nvSpPr>
          <p:cNvPr id="6" name="Θέση περιεχομένου 5"/>
          <p:cNvSpPr>
            <a:spLocks noGrp="1"/>
          </p:cNvSpPr>
          <p:nvPr>
            <p:ph idx="1"/>
          </p:nvPr>
        </p:nvSpPr>
        <p:spPr>
          <a:xfrm>
            <a:off x="323528" y="2276872"/>
            <a:ext cx="8640960" cy="3960440"/>
          </a:xfrm>
        </p:spPr>
        <p:txBody>
          <a:bodyPr>
            <a:noAutofit/>
          </a:bodyPr>
          <a:lstStyle/>
          <a:p>
            <a:pPr lvl="1"/>
            <a:r>
              <a:rPr lang="el-GR" sz="1800" dirty="0" smtClean="0"/>
              <a:t>Πώς μπορώ εγώ να εκμεταλλευτώ τις διάσπαρτες ελεύθερες θέσεις</a:t>
            </a:r>
            <a:r>
              <a:rPr lang="en-US" sz="1800" dirty="0" smtClean="0"/>
              <a:t>;</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r>
              <a:rPr lang="el-GR" sz="1800" dirty="0" smtClean="0"/>
              <a:t>Η απάντηση ακούει στο όνομα «ΛΙΣΤΑ»</a:t>
            </a:r>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6</a:t>
            </a:fld>
            <a:endParaRPr lang="el-GR"/>
          </a:p>
        </p:txBody>
      </p:sp>
      <p:pic>
        <p:nvPicPr>
          <p:cNvPr id="7" name="Εικόνα 6"/>
          <p:cNvPicPr>
            <a:picLocks noChangeAspect="1"/>
          </p:cNvPicPr>
          <p:nvPr/>
        </p:nvPicPr>
        <p:blipFill>
          <a:blip r:embed="rId2"/>
          <a:stretch>
            <a:fillRect/>
          </a:stretch>
        </p:blipFill>
        <p:spPr>
          <a:xfrm>
            <a:off x="925739" y="3053134"/>
            <a:ext cx="7436537" cy="2407915"/>
          </a:xfrm>
          <a:prstGeom prst="rect">
            <a:avLst/>
          </a:prstGeom>
        </p:spPr>
      </p:pic>
    </p:spTree>
    <p:extLst>
      <p:ext uri="{BB962C8B-B14F-4D97-AF65-F5344CB8AC3E}">
        <p14:creationId xmlns:p14="http://schemas.microsoft.com/office/powerpoint/2010/main" val="268181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Λίστες (ορισμός)</a:t>
            </a:r>
            <a:endParaRPr lang="el-GR" dirty="0"/>
          </a:p>
        </p:txBody>
      </p:sp>
      <p:sp>
        <p:nvSpPr>
          <p:cNvPr id="5" name="Θέση υποσέλιδου 4"/>
          <p:cNvSpPr>
            <a:spLocks noGrp="1"/>
          </p:cNvSpPr>
          <p:nvPr>
            <p:ph type="ftr" sz="quarter" idx="11"/>
          </p:nvPr>
        </p:nvSpPr>
        <p:spPr/>
        <p:txBody>
          <a:bodyPr/>
          <a:lstStyle/>
          <a:p>
            <a:r>
              <a:rPr lang="el-GR" smtClean="0"/>
              <a:t>ΛΙΣΤΕΣ – ΔΕΝΔΡΑ - ΓΡΑΦΟΙ</a:t>
            </a:r>
            <a:endParaRPr lang="el-GR"/>
          </a:p>
        </p:txBody>
      </p:sp>
      <p:sp>
        <p:nvSpPr>
          <p:cNvPr id="6" name="Θέση αριθμού διαφάνειας 5"/>
          <p:cNvSpPr>
            <a:spLocks noGrp="1"/>
          </p:cNvSpPr>
          <p:nvPr>
            <p:ph type="sldNum" sz="quarter" idx="12"/>
          </p:nvPr>
        </p:nvSpPr>
        <p:spPr/>
        <p:txBody>
          <a:bodyPr/>
          <a:lstStyle/>
          <a:p>
            <a:fld id="{D0B2B654-DAD6-4327-8E7B-10599E30CB1C}" type="slidenum">
              <a:rPr lang="el-GR" smtClean="0"/>
              <a:t>7</a:t>
            </a:fld>
            <a:endParaRPr lang="el-GR"/>
          </a:p>
        </p:txBody>
      </p:sp>
      <p:graphicFrame>
        <p:nvGraphicFramePr>
          <p:cNvPr id="7" name="Διάγραμμα 6"/>
          <p:cNvGraphicFramePr/>
          <p:nvPr>
            <p:extLst>
              <p:ext uri="{D42A27DB-BD31-4B8C-83A1-F6EECF244321}">
                <p14:modId xmlns:p14="http://schemas.microsoft.com/office/powerpoint/2010/main" val="3378602742"/>
              </p:ext>
            </p:extLst>
          </p:nvPr>
        </p:nvGraphicFramePr>
        <p:xfrm>
          <a:off x="755576" y="2204864"/>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Διάγραμμα 8"/>
          <p:cNvGraphicFramePr/>
          <p:nvPr>
            <p:extLst>
              <p:ext uri="{D42A27DB-BD31-4B8C-83A1-F6EECF244321}">
                <p14:modId xmlns:p14="http://schemas.microsoft.com/office/powerpoint/2010/main" val="1344178273"/>
              </p:ext>
            </p:extLst>
          </p:nvPr>
        </p:nvGraphicFramePr>
        <p:xfrm>
          <a:off x="40402" y="2276872"/>
          <a:ext cx="8820472" cy="42326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3415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603954" cy="1001448"/>
          </a:xfrm>
        </p:spPr>
        <p:txBody>
          <a:bodyPr/>
          <a:lstStyle/>
          <a:p>
            <a:r>
              <a:rPr lang="el-GR" dirty="0" smtClean="0"/>
              <a:t>Λίστες (διαγραμματική αναπαράσταση)</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dirty="0"/>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8</a:t>
            </a:fld>
            <a:endParaRPr lang="el-GR"/>
          </a:p>
        </p:txBody>
      </p:sp>
      <p:pic>
        <p:nvPicPr>
          <p:cNvPr id="8" name="Εικόνα 7"/>
          <p:cNvPicPr>
            <a:picLocks noChangeAspect="1"/>
          </p:cNvPicPr>
          <p:nvPr/>
        </p:nvPicPr>
        <p:blipFill rotWithShape="1">
          <a:blip r:embed="rId2"/>
          <a:srcRect l="979" t="2857" r="2015"/>
          <a:stretch/>
        </p:blipFill>
        <p:spPr>
          <a:xfrm>
            <a:off x="286795" y="2922886"/>
            <a:ext cx="8640960" cy="2448272"/>
          </a:xfrm>
          <a:prstGeom prst="rect">
            <a:avLst/>
          </a:prstGeom>
        </p:spPr>
      </p:pic>
      <p:sp>
        <p:nvSpPr>
          <p:cNvPr id="9" name="TextBox 8"/>
          <p:cNvSpPr txBox="1"/>
          <p:nvPr/>
        </p:nvSpPr>
        <p:spPr>
          <a:xfrm>
            <a:off x="286795" y="2444578"/>
            <a:ext cx="4964821" cy="400110"/>
          </a:xfrm>
          <a:prstGeom prst="rect">
            <a:avLst/>
          </a:prstGeom>
          <a:noFill/>
        </p:spPr>
        <p:txBody>
          <a:bodyPr wrap="none" rtlCol="0">
            <a:spAutoFit/>
          </a:bodyPr>
          <a:lstStyle/>
          <a:p>
            <a:r>
              <a:rPr lang="el-GR" sz="2000" b="1" dirty="0" smtClean="0">
                <a:solidFill>
                  <a:schemeClr val="accent1">
                    <a:lumMod val="75000"/>
                  </a:schemeClr>
                </a:solidFill>
              </a:rPr>
              <a:t>Διαγραμματική αναπαράσταση λίστας</a:t>
            </a:r>
            <a:endParaRPr lang="el-GR" sz="2000" b="1" dirty="0">
              <a:solidFill>
                <a:schemeClr val="accent1">
                  <a:lumMod val="75000"/>
                </a:schemeClr>
              </a:solidFill>
            </a:endParaRPr>
          </a:p>
        </p:txBody>
      </p:sp>
    </p:spTree>
    <p:extLst>
      <p:ext uri="{BB962C8B-B14F-4D97-AF65-F5344CB8AC3E}">
        <p14:creationId xmlns:p14="http://schemas.microsoft.com/office/powerpoint/2010/main" val="274008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5970" y="927098"/>
            <a:ext cx="7603954" cy="1001448"/>
          </a:xfrm>
        </p:spPr>
        <p:txBody>
          <a:bodyPr/>
          <a:lstStyle/>
          <a:p>
            <a:r>
              <a:rPr lang="el-GR" dirty="0" smtClean="0"/>
              <a:t>Λίστες (ερώτημα)</a:t>
            </a:r>
            <a:endParaRPr lang="el-GR" dirty="0"/>
          </a:p>
        </p:txBody>
      </p:sp>
      <p:sp>
        <p:nvSpPr>
          <p:cNvPr id="4" name="Θέση υποσέλιδου 3"/>
          <p:cNvSpPr>
            <a:spLocks noGrp="1"/>
          </p:cNvSpPr>
          <p:nvPr>
            <p:ph type="ftr" sz="quarter" idx="11"/>
          </p:nvPr>
        </p:nvSpPr>
        <p:spPr/>
        <p:txBody>
          <a:bodyPr/>
          <a:lstStyle/>
          <a:p>
            <a:r>
              <a:rPr lang="el-GR" smtClean="0"/>
              <a:t>ΛΙΣΤΕΣ – ΔΕΝΔΡΑ - ΓΡΑΦΟΙ</a:t>
            </a:r>
            <a:endParaRPr lang="el-GR" dirty="0"/>
          </a:p>
        </p:txBody>
      </p:sp>
      <p:sp>
        <p:nvSpPr>
          <p:cNvPr id="5" name="Θέση αριθμού διαφάνειας 4"/>
          <p:cNvSpPr>
            <a:spLocks noGrp="1"/>
          </p:cNvSpPr>
          <p:nvPr>
            <p:ph type="sldNum" sz="quarter" idx="12"/>
          </p:nvPr>
        </p:nvSpPr>
        <p:spPr/>
        <p:txBody>
          <a:bodyPr/>
          <a:lstStyle/>
          <a:p>
            <a:fld id="{D0B2B654-DAD6-4327-8E7B-10599E30CB1C}" type="slidenum">
              <a:rPr lang="el-GR" smtClean="0"/>
              <a:t>9</a:t>
            </a:fld>
            <a:endParaRPr lang="el-GR"/>
          </a:p>
        </p:txBody>
      </p:sp>
      <p:pic>
        <p:nvPicPr>
          <p:cNvPr id="8" name="Εικόνα 7"/>
          <p:cNvPicPr>
            <a:picLocks noChangeAspect="1"/>
          </p:cNvPicPr>
          <p:nvPr/>
        </p:nvPicPr>
        <p:blipFill rotWithShape="1">
          <a:blip r:embed="rId2"/>
          <a:srcRect l="22409" t="5715" r="2014" b="19918"/>
          <a:stretch/>
        </p:blipFill>
        <p:spPr>
          <a:xfrm>
            <a:off x="186068" y="3224762"/>
            <a:ext cx="8283856" cy="2306314"/>
          </a:xfrm>
          <a:prstGeom prst="rect">
            <a:avLst/>
          </a:prstGeom>
        </p:spPr>
      </p:pic>
      <p:graphicFrame>
        <p:nvGraphicFramePr>
          <p:cNvPr id="11" name="Διάγραμμα 10"/>
          <p:cNvGraphicFramePr/>
          <p:nvPr>
            <p:extLst>
              <p:ext uri="{D42A27DB-BD31-4B8C-83A1-F6EECF244321}">
                <p14:modId xmlns:p14="http://schemas.microsoft.com/office/powerpoint/2010/main" val="3404944613"/>
              </p:ext>
            </p:extLst>
          </p:nvPr>
        </p:nvGraphicFramePr>
        <p:xfrm>
          <a:off x="590842" y="2276872"/>
          <a:ext cx="7879081"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0137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Πράσινο">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1532</Words>
  <Application>Microsoft Office PowerPoint</Application>
  <PresentationFormat>Προβολή στην οθόνη (4:3)</PresentationFormat>
  <Paragraphs>217</Paragraphs>
  <Slides>47</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Arial</vt:lpstr>
      <vt:lpstr>Calibri</vt:lpstr>
      <vt:lpstr>Century Gothic</vt:lpstr>
      <vt:lpstr>Wingdings 3</vt:lpstr>
      <vt:lpstr>Αίθουσα συσκέψεων "Ιόν"</vt:lpstr>
      <vt:lpstr>ΛΙΣΤΕΣ – ΔΕΝΔΡΑ - ΓΡΑΦΟΙ</vt:lpstr>
      <vt:lpstr>Δυναμικές Δομές Δεδομένων</vt:lpstr>
      <vt:lpstr>Δυναμικές Δομές Δεδομένων</vt:lpstr>
      <vt:lpstr>Λίστες</vt:lpstr>
      <vt:lpstr>Λίστες (Αναγκαιότητα)</vt:lpstr>
      <vt:lpstr>Λίστες (Αναγκαιότητα)</vt:lpstr>
      <vt:lpstr>Λίστες (ορισμός)</vt:lpstr>
      <vt:lpstr>Λίστες (διαγραμματική αναπαράσταση)</vt:lpstr>
      <vt:lpstr>Λίστες (ερώτημα)</vt:lpstr>
      <vt:lpstr>Λίστες (εισαγωγή κόμβου)</vt:lpstr>
      <vt:lpstr>Λίστες (διαγραφή κόμβου)</vt:lpstr>
      <vt:lpstr>Λίστες (ερώτημα)</vt:lpstr>
      <vt:lpstr>Λίστες (διπλά συνδεδεμένες λίστες)</vt:lpstr>
      <vt:lpstr>Λίστες (ερώτημα)</vt:lpstr>
      <vt:lpstr>Διαφορές Λίστας σε σχέση με τον Πίνακα</vt:lpstr>
      <vt:lpstr>Πλεονεκτήματα Λίστας σε σχέση με τον Πίνακα</vt:lpstr>
      <vt:lpstr>Μειονεκτήματα  Λίστας σε σχέση με τον Πίνακα </vt:lpstr>
      <vt:lpstr>Λίστες (ερώτημα)</vt:lpstr>
      <vt:lpstr>Λίστες (Βασικές πράξεις των συνδεδεμένων λιστών)</vt:lpstr>
      <vt:lpstr>Δένδρα</vt:lpstr>
      <vt:lpstr>Δένδρα (διαγραμματική αναπαράσταση)</vt:lpstr>
      <vt:lpstr>Δένδρα (διαγραμματική αναπαράσταση)</vt:lpstr>
      <vt:lpstr>Δένδρα (ορισμός)</vt:lpstr>
      <vt:lpstr>Δένδρα (σχέσεις)</vt:lpstr>
      <vt:lpstr>Δένδρα (ερώτημα)</vt:lpstr>
      <vt:lpstr>Δένδρα (αντιπαραδείγματα)</vt:lpstr>
      <vt:lpstr>Δένδρα (παραδείγματα - εφαρμογές)</vt:lpstr>
      <vt:lpstr>Δένδρα (παραδείγματα – εφαρμογές)</vt:lpstr>
      <vt:lpstr>Δένδρα (υποδένδρα)</vt:lpstr>
      <vt:lpstr>Δένδρα (διατεταγμένο δένδρο)</vt:lpstr>
      <vt:lpstr>Δένδρα (βάση αρκετών αλγορίθμων επίλυσης προβλήματος)</vt:lpstr>
      <vt:lpstr>Δένδρα (δένδρα απόφασης)</vt:lpstr>
      <vt:lpstr>Δένδρα (υπολογισμός αριθμητικών εκφράσεων)</vt:lpstr>
      <vt:lpstr>Δυαδικά Δένδρα (διατεταγμένο δένδρο, κάθε κόμβος έχει το πολύ δύο παιδιά)</vt:lpstr>
      <vt:lpstr>Δυαδικά Δένδρα Αναζήτησης (ορισμός)</vt:lpstr>
      <vt:lpstr>Δυαδικό Δένδρο Αναζήτησης (παράδειγμα)</vt:lpstr>
      <vt:lpstr>Δυαδικό Δένδρο Αναζήτησης (παράδειγμα - αντιπαράδειγμα)</vt:lpstr>
      <vt:lpstr>Δυαδικό Δένδρο Αναζήτησης (αλγόριθμος αναζήτησης)</vt:lpstr>
      <vt:lpstr>Δυαδικό Δένδρο Αναζήτησης (αλγόριθμος αναζήτησης)</vt:lpstr>
      <vt:lpstr>Δυαδικό Δένδρο Αναζήτησης (πλεονεκτήματα)</vt:lpstr>
      <vt:lpstr>Δυαδικό Δένδρο Αναζήτησης (πλεονεκτήματα)</vt:lpstr>
      <vt:lpstr>Γράφοι</vt:lpstr>
      <vt:lpstr>Γράφοι (Τι είναι αυτό που κάνει ένα δένδρο διαφορετικό από έναν γράφο) </vt:lpstr>
      <vt:lpstr>Γράφοι (Τύποι Γράφων)</vt:lpstr>
      <vt:lpstr>Γράφοι (παραδείγματα)</vt:lpstr>
      <vt:lpstr>Κατανομή ωρών</vt:lpstr>
      <vt:lpstr>Ευχαριστούμε</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Sofia</dc:creator>
  <cp:lastModifiedBy>sofia sofia</cp:lastModifiedBy>
  <cp:revision>136</cp:revision>
  <dcterms:created xsi:type="dcterms:W3CDTF">2016-09-19T07:45:23Z</dcterms:created>
  <dcterms:modified xsi:type="dcterms:W3CDTF">2019-11-24T18:22:34Z</dcterms:modified>
</cp:coreProperties>
</file>