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_rels/notesSlide15.xml.rels" ContentType="application/vnd.openxmlformats-package.relationships+xml"/>
  <Override PartName="/ppt/notesSlides/_rels/notesSlide7.xml.rels" ContentType="application/vnd.openxmlformats-package.relationships+xml"/>
  <Override PartName="/ppt/notesSlides/_rels/notesSlide16.xml.rels" ContentType="application/vnd.openxmlformats-package.relationships+xml"/>
  <Override PartName="/ppt/notesSlides/_rels/notesSlide8.xml.rels" ContentType="application/vnd.openxmlformats-package.relationships+xml"/>
  <Override PartName="/ppt/notesSlides/_rels/notesSlide14.xml.rels" ContentType="application/vnd.openxmlformats-package.relationships+xml"/>
  <Override PartName="/ppt/media/image1.png" ContentType="image/png"/>
  <Override PartName="/ppt/media/image56.jpeg" ContentType="image/jpeg"/>
  <Override PartName="/ppt/media/image2.png" ContentType="image/png"/>
  <Override PartName="/ppt/media/image17.jpeg" ContentType="image/jpeg"/>
  <Override PartName="/ppt/media/image3.png" ContentType="image/png"/>
  <Override PartName="/ppt/media/image9.jpeg" ContentType="image/jpeg"/>
  <Override PartName="/ppt/media/image45.jpeg" ContentType="image/jpeg"/>
  <Override PartName="/ppt/media/image4.png" ContentType="image/png"/>
  <Override PartName="/ppt/media/image5.png" ContentType="image/png"/>
  <Override PartName="/ppt/media/image6.png" ContentType="image/png"/>
  <Override PartName="/ppt/media/image34.jpeg" ContentType="image/jpeg"/>
  <Override PartName="/ppt/media/image7.png" ContentType="image/png"/>
  <Override PartName="/ppt/media/image62.jpeg" ContentType="image/jpeg"/>
  <Override PartName="/ppt/media/image8.png" ContentType="image/png"/>
  <Override PartName="/ppt/media/image10.jpeg" ContentType="image/jpeg"/>
  <Override PartName="/ppt/media/image11.png" ContentType="image/png"/>
  <Override PartName="/ppt/media/image57.jpeg" ContentType="image/jpeg"/>
  <Override PartName="/ppt/media/image12.jpeg" ContentType="image/jpeg"/>
  <Override PartName="/ppt/media/image13.jpeg" ContentType="image/jpeg"/>
  <Override PartName="/ppt/media/image14.jpeg" ContentType="image/jpeg"/>
  <Override PartName="/ppt/media/image81.jpeg" ContentType="image/jpeg"/>
  <Override PartName="/ppt/media/image29.png" ContentType="image/png"/>
  <Override PartName="/ppt/media/image15.png" ContentType="image/png"/>
  <Override PartName="/ppt/media/image35.jpeg" ContentType="image/jpeg"/>
  <Override PartName="/ppt/media/image16.png" ContentType="image/png"/>
  <Override PartName="/ppt/media/image63.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png" ContentType="image/png"/>
  <Override PartName="/ppt/media/image47.jpeg" ContentType="image/jpeg"/>
  <Override PartName="/ppt/media/image24.jpeg" ContentType="image/jpeg"/>
  <Override PartName="/ppt/media/image25.jpeg" ContentType="image/jpeg"/>
  <Override PartName="/ppt/media/image26.png" ContentType="image/png"/>
  <Override PartName="/ppt/media/image64.jpeg" ContentType="image/jpeg"/>
  <Override PartName="/ppt/media/image27.jpeg" ContentType="image/jpeg"/>
  <Override PartName="/ppt/media/image28.png" ContentType="image/png"/>
  <Override PartName="/ppt/media/image53.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6.png" ContentType="image/png"/>
  <Override PartName="/ppt/media/image65.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6.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4.jpeg" ContentType="image/jpeg"/>
  <Override PartName="/ppt/media/image55.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6.jpeg" ContentType="image/jpeg"/>
  <Override PartName="/ppt/media/image67.jpeg" ContentType="image/jpeg"/>
  <Override PartName="/ppt/media/image68.png" ContentType="image/pn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wmf" ContentType="image/x-wmf"/>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39.xml.rels" ContentType="application/vnd.openxmlformats-package.relationships+xml"/>
  <Override PartName="/ppt/slideLayouts/_rels/slideLayout31.xml.rels" ContentType="application/vnd.openxmlformats-package.relationships+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58.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59.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_rels/presentation.xml.rels" ContentType="application/vnd.openxmlformats-package.relationships+xml"/>
  <Override PartName="/ppt/slides/slide1.xml" ContentType="application/vnd.openxmlformats-officedocument.presentationml.slide+xml"/>
  <Override PartName="/ppt/slides/slide26.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_rels/slide26.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37.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Lst>
  <p:sldSz cx="12192000" cy="6858000"/>
  <p:notesSz cx="6761162" cy="99425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1"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el-GR" sz="4400" spc="-1" strike="noStrike">
                <a:latin typeface="Arial"/>
              </a:rPr>
              <a:t>Πατήστε για μετακίνηση της διαφάνειας</a:t>
            </a:r>
            <a:endParaRPr b="0" lang="el-GR" sz="4400" spc="-1" strike="noStrike">
              <a:latin typeface="Arial"/>
            </a:endParaRPr>
          </a:p>
        </p:txBody>
      </p:sp>
      <p:sp>
        <p:nvSpPr>
          <p:cNvPr id="342" name="PlaceHolder 2"/>
          <p:cNvSpPr>
            <a:spLocks noGrp="1"/>
          </p:cNvSpPr>
          <p:nvPr>
            <p:ph type="body"/>
          </p:nvPr>
        </p:nvSpPr>
        <p:spPr>
          <a:xfrm>
            <a:off x="756000" y="5078520"/>
            <a:ext cx="6047640" cy="4811040"/>
          </a:xfrm>
          <a:prstGeom prst="rect">
            <a:avLst/>
          </a:prstGeom>
        </p:spPr>
        <p:txBody>
          <a:bodyPr lIns="0" rIns="0" tIns="0" bIns="0">
            <a:noAutofit/>
          </a:bodyPr>
          <a:p>
            <a:r>
              <a:rPr b="0" lang="el-GR" sz="2000" spc="-1" strike="noStrike">
                <a:latin typeface="Arial"/>
              </a:rPr>
              <a:t>Πατήστε για επεξεργασία της μορφής των σημειώσεων</a:t>
            </a:r>
            <a:endParaRPr b="0" lang="el-GR" sz="2000" spc="-1" strike="noStrike">
              <a:latin typeface="Arial"/>
            </a:endParaRPr>
          </a:p>
        </p:txBody>
      </p:sp>
      <p:sp>
        <p:nvSpPr>
          <p:cNvPr id="343" name="PlaceHolder 3"/>
          <p:cNvSpPr>
            <a:spLocks noGrp="1"/>
          </p:cNvSpPr>
          <p:nvPr>
            <p:ph type="hdr"/>
          </p:nvPr>
        </p:nvSpPr>
        <p:spPr>
          <a:xfrm>
            <a:off x="0" y="0"/>
            <a:ext cx="3280680" cy="534240"/>
          </a:xfrm>
          <a:prstGeom prst="rect">
            <a:avLst/>
          </a:prstGeom>
        </p:spPr>
        <p:txBody>
          <a:bodyPr lIns="0" rIns="0" tIns="0" bIns="0">
            <a:noAutofit/>
          </a:bodyPr>
          <a:p>
            <a:r>
              <a:rPr b="0" lang="el-GR" sz="1400" spc="-1" strike="noStrike">
                <a:latin typeface="Times New Roman"/>
              </a:rPr>
              <a:t>&lt;κεφαλίδα&gt;</a:t>
            </a:r>
            <a:endParaRPr b="0" lang="el-GR" sz="1400" spc="-1" strike="noStrike">
              <a:latin typeface="Times New Roman"/>
            </a:endParaRPr>
          </a:p>
        </p:txBody>
      </p:sp>
      <p:sp>
        <p:nvSpPr>
          <p:cNvPr id="344" name="PlaceHolder 4"/>
          <p:cNvSpPr>
            <a:spLocks noGrp="1"/>
          </p:cNvSpPr>
          <p:nvPr>
            <p:ph type="dt"/>
          </p:nvPr>
        </p:nvSpPr>
        <p:spPr>
          <a:xfrm>
            <a:off x="4278960" y="0"/>
            <a:ext cx="3280680" cy="534240"/>
          </a:xfrm>
          <a:prstGeom prst="rect">
            <a:avLst/>
          </a:prstGeom>
        </p:spPr>
        <p:txBody>
          <a:bodyPr lIns="0" rIns="0" tIns="0" bIns="0">
            <a:noAutofit/>
          </a:bodyPr>
          <a:p>
            <a:pPr algn="r"/>
            <a:r>
              <a:rPr b="0" lang="el-GR" sz="1400" spc="-1" strike="noStrike">
                <a:latin typeface="Times New Roman"/>
              </a:rPr>
              <a:t>&lt;ημερομηνία/ώρα&gt;</a:t>
            </a:r>
            <a:endParaRPr b="0" lang="el-GR" sz="1400" spc="-1" strike="noStrike">
              <a:latin typeface="Times New Roman"/>
            </a:endParaRPr>
          </a:p>
        </p:txBody>
      </p:sp>
      <p:sp>
        <p:nvSpPr>
          <p:cNvPr id="345" name="PlaceHolder 5"/>
          <p:cNvSpPr>
            <a:spLocks noGrp="1"/>
          </p:cNvSpPr>
          <p:nvPr>
            <p:ph type="ftr"/>
          </p:nvPr>
        </p:nvSpPr>
        <p:spPr>
          <a:xfrm>
            <a:off x="0" y="10157400"/>
            <a:ext cx="3280680" cy="534240"/>
          </a:xfrm>
          <a:prstGeom prst="rect">
            <a:avLst/>
          </a:prstGeom>
        </p:spPr>
        <p:txBody>
          <a:bodyPr lIns="0" rIns="0" tIns="0" bIns="0" anchor="b">
            <a:noAutofit/>
          </a:bodyPr>
          <a:p>
            <a:r>
              <a:rPr b="0" lang="el-GR" sz="1400" spc="-1" strike="noStrike">
                <a:latin typeface="Times New Roman"/>
              </a:rPr>
              <a:t>&lt;υποσέλιδο&gt;</a:t>
            </a:r>
            <a:endParaRPr b="0" lang="el-GR" sz="1400" spc="-1" strike="noStrike">
              <a:latin typeface="Times New Roman"/>
            </a:endParaRPr>
          </a:p>
        </p:txBody>
      </p:sp>
      <p:sp>
        <p:nvSpPr>
          <p:cNvPr id="346"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C5101E0A-2AED-4C04-B30A-6A5ABE1A3E16}" type="slidenum">
              <a:rPr b="0" lang="el-GR" sz="1400" spc="-1" strike="noStrike">
                <a:latin typeface="Times New Roman"/>
              </a:rPr>
              <a:t>&lt;αριθμός&gt;</a:t>
            </a:fld>
            <a:endParaRPr b="0" lang="el-G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9" name="PlaceHolder 1"/>
          <p:cNvSpPr>
            <a:spLocks noGrp="1"/>
          </p:cNvSpPr>
          <p:nvPr>
            <p:ph type="sldImg"/>
          </p:nvPr>
        </p:nvSpPr>
        <p:spPr>
          <a:xfrm>
            <a:off x="398520" y="1243080"/>
            <a:ext cx="5963400" cy="3355200"/>
          </a:xfrm>
          <a:prstGeom prst="rect">
            <a:avLst/>
          </a:prstGeom>
        </p:spPr>
      </p:sp>
      <p:sp>
        <p:nvSpPr>
          <p:cNvPr id="1860" name="PlaceHolder 2"/>
          <p:cNvSpPr>
            <a:spLocks noGrp="1"/>
          </p:cNvSpPr>
          <p:nvPr>
            <p:ph type="body"/>
          </p:nvPr>
        </p:nvSpPr>
        <p:spPr>
          <a:xfrm>
            <a:off x="676080" y="4784760"/>
            <a:ext cx="5408280" cy="3914280"/>
          </a:xfrm>
          <a:prstGeom prst="rect">
            <a:avLst/>
          </a:prstGeom>
        </p:spPr>
        <p:txBody>
          <a:bodyPr lIns="0" rIns="0" tIns="0" bIns="0">
            <a:noAutofit/>
          </a:bodyPr>
          <a:p>
            <a:endParaRPr b="0" lang="el-GR" sz="2000" spc="-1" strike="noStrike">
              <a:latin typeface="Arial"/>
            </a:endParaRPr>
          </a:p>
        </p:txBody>
      </p:sp>
      <p:sp>
        <p:nvSpPr>
          <p:cNvPr id="1861" name="CustomShape 3"/>
          <p:cNvSpPr/>
          <p:nvPr/>
        </p:nvSpPr>
        <p:spPr>
          <a:xfrm>
            <a:off x="3829680" y="9443520"/>
            <a:ext cx="2928960" cy="49824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0ACFA53C-B3A4-4604-A556-98D3D3CC00A8}" type="slidenum">
              <a:rPr b="0" lang="el-GR" sz="1200" spc="-1" strike="noStrike">
                <a:solidFill>
                  <a:srgbClr val="000000"/>
                </a:solidFill>
                <a:latin typeface="+mn-lt"/>
                <a:ea typeface="+mn-ea"/>
              </a:rPr>
              <a:t>37</a:t>
            </a:fld>
            <a:endParaRPr b="0" lang="el-GR" sz="12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2" name="PlaceHolder 1"/>
          <p:cNvSpPr>
            <a:spLocks noGrp="1"/>
          </p:cNvSpPr>
          <p:nvPr>
            <p:ph type="sldImg"/>
          </p:nvPr>
        </p:nvSpPr>
        <p:spPr>
          <a:xfrm>
            <a:off x="398520" y="1243080"/>
            <a:ext cx="5963400" cy="3355200"/>
          </a:xfrm>
          <a:prstGeom prst="rect">
            <a:avLst/>
          </a:prstGeom>
        </p:spPr>
      </p:sp>
      <p:sp>
        <p:nvSpPr>
          <p:cNvPr id="1863" name="PlaceHolder 2"/>
          <p:cNvSpPr>
            <a:spLocks noGrp="1"/>
          </p:cNvSpPr>
          <p:nvPr>
            <p:ph type="body"/>
          </p:nvPr>
        </p:nvSpPr>
        <p:spPr>
          <a:xfrm>
            <a:off x="676080" y="4784760"/>
            <a:ext cx="5408280" cy="3914280"/>
          </a:xfrm>
          <a:prstGeom prst="rect">
            <a:avLst/>
          </a:prstGeom>
        </p:spPr>
        <p:txBody>
          <a:bodyPr lIns="0" rIns="0" tIns="0" bIns="0">
            <a:noAutofit/>
          </a:bodyPr>
          <a:p>
            <a:endParaRPr b="0" lang="el-GR" sz="2000" spc="-1" strike="noStrike">
              <a:latin typeface="Arial"/>
            </a:endParaRPr>
          </a:p>
        </p:txBody>
      </p:sp>
      <p:sp>
        <p:nvSpPr>
          <p:cNvPr id="1864" name="CustomShape 3"/>
          <p:cNvSpPr/>
          <p:nvPr/>
        </p:nvSpPr>
        <p:spPr>
          <a:xfrm>
            <a:off x="3829680" y="9443520"/>
            <a:ext cx="2928960" cy="49824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91242DE8-A588-4BA0-9CE8-DDFD7ED55251}" type="slidenum">
              <a:rPr b="0" lang="el-GR" sz="1200" spc="-1" strike="noStrike">
                <a:solidFill>
                  <a:srgbClr val="000000"/>
                </a:solidFill>
                <a:latin typeface="+mn-lt"/>
                <a:ea typeface="+mn-ea"/>
              </a:rPr>
              <a:t>37</a:t>
            </a:fld>
            <a:endParaRPr b="0" lang="el-GR" sz="12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5" name="PlaceHolder 1"/>
          <p:cNvSpPr>
            <a:spLocks noGrp="1"/>
          </p:cNvSpPr>
          <p:nvPr>
            <p:ph type="sldImg"/>
          </p:nvPr>
        </p:nvSpPr>
        <p:spPr>
          <a:xfrm>
            <a:off x="398520" y="1243080"/>
            <a:ext cx="5963400" cy="3355200"/>
          </a:xfrm>
          <a:prstGeom prst="rect">
            <a:avLst/>
          </a:prstGeom>
        </p:spPr>
      </p:sp>
      <p:sp>
        <p:nvSpPr>
          <p:cNvPr id="1866" name="PlaceHolder 2"/>
          <p:cNvSpPr>
            <a:spLocks noGrp="1"/>
          </p:cNvSpPr>
          <p:nvPr>
            <p:ph type="body"/>
          </p:nvPr>
        </p:nvSpPr>
        <p:spPr>
          <a:xfrm>
            <a:off x="676080" y="4784760"/>
            <a:ext cx="5408280" cy="3914280"/>
          </a:xfrm>
          <a:prstGeom prst="rect">
            <a:avLst/>
          </a:prstGeom>
        </p:spPr>
        <p:txBody>
          <a:bodyPr lIns="0" rIns="0" tIns="0" bIns="0">
            <a:noAutofit/>
          </a:bodyPr>
          <a:p>
            <a:endParaRPr b="0" lang="el-GR" sz="2000" spc="-1" strike="noStrike">
              <a:latin typeface="Arial"/>
            </a:endParaRPr>
          </a:p>
        </p:txBody>
      </p:sp>
      <p:sp>
        <p:nvSpPr>
          <p:cNvPr id="1867" name="CustomShape 3"/>
          <p:cNvSpPr/>
          <p:nvPr/>
        </p:nvSpPr>
        <p:spPr>
          <a:xfrm>
            <a:off x="3829680" y="9443520"/>
            <a:ext cx="2928960" cy="49824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7F90EAA-B519-4554-BD36-EDB31BD4EDC9}" type="slidenum">
              <a:rPr b="0" lang="el-GR" sz="1200" spc="-1" strike="noStrike">
                <a:solidFill>
                  <a:srgbClr val="000000"/>
                </a:solidFill>
                <a:latin typeface="+mn-lt"/>
                <a:ea typeface="+mn-ea"/>
              </a:rPr>
              <a:t>37</a:t>
            </a:fld>
            <a:endParaRPr b="0" lang="el-GR"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3" name="PlaceHolder 1"/>
          <p:cNvSpPr>
            <a:spLocks noGrp="1"/>
          </p:cNvSpPr>
          <p:nvPr>
            <p:ph type="sldImg"/>
          </p:nvPr>
        </p:nvSpPr>
        <p:spPr>
          <a:xfrm>
            <a:off x="398520" y="1243080"/>
            <a:ext cx="5963400" cy="3355200"/>
          </a:xfrm>
          <a:prstGeom prst="rect">
            <a:avLst/>
          </a:prstGeom>
        </p:spPr>
      </p:sp>
      <p:sp>
        <p:nvSpPr>
          <p:cNvPr id="1854" name="PlaceHolder 2"/>
          <p:cNvSpPr>
            <a:spLocks noGrp="1"/>
          </p:cNvSpPr>
          <p:nvPr>
            <p:ph type="body"/>
          </p:nvPr>
        </p:nvSpPr>
        <p:spPr>
          <a:xfrm>
            <a:off x="676080" y="4784760"/>
            <a:ext cx="5408280" cy="3914280"/>
          </a:xfrm>
          <a:prstGeom prst="rect">
            <a:avLst/>
          </a:prstGeom>
        </p:spPr>
        <p:txBody>
          <a:bodyPr lIns="0" rIns="0" tIns="0" bIns="0">
            <a:noAutofit/>
          </a:bodyPr>
          <a:p>
            <a:endParaRPr b="0" lang="el-GR" sz="2000" spc="-1" strike="noStrike">
              <a:latin typeface="Arial"/>
            </a:endParaRPr>
          </a:p>
        </p:txBody>
      </p:sp>
      <p:sp>
        <p:nvSpPr>
          <p:cNvPr id="1855" name="CustomShape 3"/>
          <p:cNvSpPr/>
          <p:nvPr/>
        </p:nvSpPr>
        <p:spPr>
          <a:xfrm>
            <a:off x="3829680" y="9443520"/>
            <a:ext cx="2928960" cy="49824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87D355A-C306-429D-ABE2-0265F9049624}" type="slidenum">
              <a:rPr b="0" lang="el-GR" sz="1200" spc="-1" strike="noStrike">
                <a:solidFill>
                  <a:srgbClr val="000000"/>
                </a:solidFill>
                <a:latin typeface="+mn-lt"/>
                <a:ea typeface="+mn-ea"/>
              </a:rPr>
              <a:t>37</a:t>
            </a:fld>
            <a:endParaRPr b="0" lang="el-GR" sz="12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6" name="PlaceHolder 1"/>
          <p:cNvSpPr>
            <a:spLocks noGrp="1"/>
          </p:cNvSpPr>
          <p:nvPr>
            <p:ph type="sldImg"/>
          </p:nvPr>
        </p:nvSpPr>
        <p:spPr>
          <a:xfrm>
            <a:off x="398520" y="1243080"/>
            <a:ext cx="5963400" cy="3355200"/>
          </a:xfrm>
          <a:prstGeom prst="rect">
            <a:avLst/>
          </a:prstGeom>
        </p:spPr>
      </p:sp>
      <p:sp>
        <p:nvSpPr>
          <p:cNvPr id="1857" name="PlaceHolder 2"/>
          <p:cNvSpPr>
            <a:spLocks noGrp="1"/>
          </p:cNvSpPr>
          <p:nvPr>
            <p:ph type="body"/>
          </p:nvPr>
        </p:nvSpPr>
        <p:spPr>
          <a:xfrm>
            <a:off x="676080" y="4784760"/>
            <a:ext cx="5408280" cy="3914280"/>
          </a:xfrm>
          <a:prstGeom prst="rect">
            <a:avLst/>
          </a:prstGeom>
        </p:spPr>
        <p:txBody>
          <a:bodyPr lIns="0" rIns="0" tIns="0" bIns="0">
            <a:noAutofit/>
          </a:bodyPr>
          <a:p>
            <a:endParaRPr b="0" lang="el-GR" sz="2000" spc="-1" strike="noStrike">
              <a:latin typeface="Arial"/>
            </a:endParaRPr>
          </a:p>
        </p:txBody>
      </p:sp>
      <p:sp>
        <p:nvSpPr>
          <p:cNvPr id="1858" name="CustomShape 3"/>
          <p:cNvSpPr/>
          <p:nvPr/>
        </p:nvSpPr>
        <p:spPr>
          <a:xfrm>
            <a:off x="3829680" y="9443520"/>
            <a:ext cx="2928960" cy="49824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046D58D1-2050-482C-9D8F-281773EC3652}" type="slidenum">
              <a:rPr b="0" lang="el-GR" sz="1200" spc="-1" strike="noStrike">
                <a:solidFill>
                  <a:srgbClr val="000000"/>
                </a:solidFill>
                <a:latin typeface="+mn-lt"/>
                <a:ea typeface="+mn-ea"/>
              </a:rPr>
              <a:t>37</a:t>
            </a:fld>
            <a:endParaRPr b="0" lang="el-GR"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9" name="PlaceHolder 2"/>
          <p:cNvSpPr>
            <a:spLocks noGrp="1"/>
          </p:cNvSpPr>
          <p:nvPr>
            <p:ph type="body"/>
          </p:nvPr>
        </p:nvSpPr>
        <p:spPr>
          <a:xfrm>
            <a:off x="609480" y="1604520"/>
            <a:ext cx="10972440" cy="1896840"/>
          </a:xfrm>
          <a:prstGeom prst="rect">
            <a:avLst/>
          </a:prstGeom>
        </p:spPr>
        <p:txBody>
          <a:bodyPr lIns="0" rIns="0" tIns="0" bIns="0">
            <a:normAutofit/>
          </a:bodyPr>
          <a:p>
            <a:endParaRPr b="0" lang="el-GR" sz="3200" spc="-1" strike="noStrike">
              <a:latin typeface="Arial"/>
            </a:endParaRPr>
          </a:p>
        </p:txBody>
      </p:sp>
      <p:sp>
        <p:nvSpPr>
          <p:cNvPr id="40" name="PlaceHolder 3"/>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42"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43"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44"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
        <p:nvSpPr>
          <p:cNvPr id="45" name="PlaceHolder 5"/>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47" name="PlaceHolder 2"/>
          <p:cNvSpPr>
            <a:spLocks noGrp="1"/>
          </p:cNvSpPr>
          <p:nvPr>
            <p:ph type="body"/>
          </p:nvPr>
        </p:nvSpPr>
        <p:spPr>
          <a:xfrm>
            <a:off x="609480" y="1604520"/>
            <a:ext cx="3533040" cy="1896840"/>
          </a:xfrm>
          <a:prstGeom prst="rect">
            <a:avLst/>
          </a:prstGeom>
        </p:spPr>
        <p:txBody>
          <a:bodyPr lIns="0" rIns="0" tIns="0" bIns="0">
            <a:normAutofit/>
          </a:bodyPr>
          <a:p>
            <a:endParaRPr b="0" lang="el-GR" sz="3200" spc="-1" strike="noStrike">
              <a:latin typeface="Arial"/>
            </a:endParaRPr>
          </a:p>
        </p:txBody>
      </p:sp>
      <p:sp>
        <p:nvSpPr>
          <p:cNvPr id="48" name="PlaceHolder 3"/>
          <p:cNvSpPr>
            <a:spLocks noGrp="1"/>
          </p:cNvSpPr>
          <p:nvPr>
            <p:ph type="body"/>
          </p:nvPr>
        </p:nvSpPr>
        <p:spPr>
          <a:xfrm>
            <a:off x="4319640" y="1604520"/>
            <a:ext cx="3533040" cy="1896840"/>
          </a:xfrm>
          <a:prstGeom prst="rect">
            <a:avLst/>
          </a:prstGeom>
        </p:spPr>
        <p:txBody>
          <a:bodyPr lIns="0" rIns="0" tIns="0" bIns="0">
            <a:normAutofit/>
          </a:bodyPr>
          <a:p>
            <a:endParaRPr b="0" lang="el-GR" sz="3200" spc="-1" strike="noStrike">
              <a:latin typeface="Arial"/>
            </a:endParaRPr>
          </a:p>
        </p:txBody>
      </p:sp>
      <p:sp>
        <p:nvSpPr>
          <p:cNvPr id="49" name="PlaceHolder 4"/>
          <p:cNvSpPr>
            <a:spLocks noGrp="1"/>
          </p:cNvSpPr>
          <p:nvPr>
            <p:ph type="body"/>
          </p:nvPr>
        </p:nvSpPr>
        <p:spPr>
          <a:xfrm>
            <a:off x="8029800" y="1604520"/>
            <a:ext cx="3533040" cy="1896840"/>
          </a:xfrm>
          <a:prstGeom prst="rect">
            <a:avLst/>
          </a:prstGeom>
        </p:spPr>
        <p:txBody>
          <a:bodyPr lIns="0" rIns="0" tIns="0" bIns="0">
            <a:normAutofit/>
          </a:bodyPr>
          <a:p>
            <a:endParaRPr b="0" lang="el-GR" sz="3200" spc="-1" strike="noStrike">
              <a:latin typeface="Arial"/>
            </a:endParaRPr>
          </a:p>
        </p:txBody>
      </p:sp>
      <p:sp>
        <p:nvSpPr>
          <p:cNvPr id="50" name="PlaceHolder 5"/>
          <p:cNvSpPr>
            <a:spLocks noGrp="1"/>
          </p:cNvSpPr>
          <p:nvPr>
            <p:ph type="body"/>
          </p:nvPr>
        </p:nvSpPr>
        <p:spPr>
          <a:xfrm>
            <a:off x="609480" y="3682080"/>
            <a:ext cx="3533040" cy="1896840"/>
          </a:xfrm>
          <a:prstGeom prst="rect">
            <a:avLst/>
          </a:prstGeom>
        </p:spPr>
        <p:txBody>
          <a:bodyPr lIns="0" rIns="0" tIns="0" bIns="0">
            <a:normAutofit/>
          </a:bodyPr>
          <a:p>
            <a:endParaRPr b="0" lang="el-GR" sz="3200" spc="-1" strike="noStrike">
              <a:latin typeface="Arial"/>
            </a:endParaRPr>
          </a:p>
        </p:txBody>
      </p:sp>
      <p:sp>
        <p:nvSpPr>
          <p:cNvPr id="51" name="PlaceHolder 6"/>
          <p:cNvSpPr>
            <a:spLocks noGrp="1"/>
          </p:cNvSpPr>
          <p:nvPr>
            <p:ph type="body"/>
          </p:nvPr>
        </p:nvSpPr>
        <p:spPr>
          <a:xfrm>
            <a:off x="4319640" y="3682080"/>
            <a:ext cx="3533040" cy="1896840"/>
          </a:xfrm>
          <a:prstGeom prst="rect">
            <a:avLst/>
          </a:prstGeom>
        </p:spPr>
        <p:txBody>
          <a:bodyPr lIns="0" rIns="0" tIns="0" bIns="0">
            <a:normAutofit/>
          </a:bodyPr>
          <a:p>
            <a:endParaRPr b="0" lang="el-GR" sz="3200" spc="-1" strike="noStrike">
              <a:latin typeface="Arial"/>
            </a:endParaRPr>
          </a:p>
        </p:txBody>
      </p:sp>
      <p:sp>
        <p:nvSpPr>
          <p:cNvPr id="52" name="PlaceHolder 7"/>
          <p:cNvSpPr>
            <a:spLocks noGrp="1"/>
          </p:cNvSpPr>
          <p:nvPr>
            <p:ph type="body"/>
          </p:nvPr>
        </p:nvSpPr>
        <p:spPr>
          <a:xfrm>
            <a:off x="8029800" y="3682080"/>
            <a:ext cx="35330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79"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81" name="PlaceHolder 2"/>
          <p:cNvSpPr>
            <a:spLocks noGrp="1"/>
          </p:cNvSpPr>
          <p:nvPr>
            <p:ph type="body"/>
          </p:nvPr>
        </p:nvSpPr>
        <p:spPr>
          <a:xfrm>
            <a:off x="609480" y="1604520"/>
            <a:ext cx="1097244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83"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84"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88"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89"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
        <p:nvSpPr>
          <p:cNvPr id="90"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8"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92"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93"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94" name="PlaceHolder 4"/>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96"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97"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98" name="PlaceHolder 4"/>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00" name="PlaceHolder 2"/>
          <p:cNvSpPr>
            <a:spLocks noGrp="1"/>
          </p:cNvSpPr>
          <p:nvPr>
            <p:ph type="body"/>
          </p:nvPr>
        </p:nvSpPr>
        <p:spPr>
          <a:xfrm>
            <a:off x="609480" y="1604520"/>
            <a:ext cx="10972440" cy="1896840"/>
          </a:xfrm>
          <a:prstGeom prst="rect">
            <a:avLst/>
          </a:prstGeom>
        </p:spPr>
        <p:txBody>
          <a:bodyPr lIns="0" rIns="0" tIns="0" bIns="0">
            <a:normAutofit/>
          </a:bodyPr>
          <a:p>
            <a:endParaRPr b="0" lang="el-GR" sz="3200" spc="-1" strike="noStrike">
              <a:latin typeface="Arial"/>
            </a:endParaRPr>
          </a:p>
        </p:txBody>
      </p:sp>
      <p:sp>
        <p:nvSpPr>
          <p:cNvPr id="101" name="PlaceHolder 3"/>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03"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104"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105"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
        <p:nvSpPr>
          <p:cNvPr id="106" name="PlaceHolder 5"/>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08" name="PlaceHolder 2"/>
          <p:cNvSpPr>
            <a:spLocks noGrp="1"/>
          </p:cNvSpPr>
          <p:nvPr>
            <p:ph type="body"/>
          </p:nvPr>
        </p:nvSpPr>
        <p:spPr>
          <a:xfrm>
            <a:off x="609480" y="1604520"/>
            <a:ext cx="3533040" cy="1896840"/>
          </a:xfrm>
          <a:prstGeom prst="rect">
            <a:avLst/>
          </a:prstGeom>
        </p:spPr>
        <p:txBody>
          <a:bodyPr lIns="0" rIns="0" tIns="0" bIns="0">
            <a:normAutofit/>
          </a:bodyPr>
          <a:p>
            <a:endParaRPr b="0" lang="el-GR" sz="3200" spc="-1" strike="noStrike">
              <a:latin typeface="Arial"/>
            </a:endParaRPr>
          </a:p>
        </p:txBody>
      </p:sp>
      <p:sp>
        <p:nvSpPr>
          <p:cNvPr id="109" name="PlaceHolder 3"/>
          <p:cNvSpPr>
            <a:spLocks noGrp="1"/>
          </p:cNvSpPr>
          <p:nvPr>
            <p:ph type="body"/>
          </p:nvPr>
        </p:nvSpPr>
        <p:spPr>
          <a:xfrm>
            <a:off x="4319640" y="1604520"/>
            <a:ext cx="3533040" cy="1896840"/>
          </a:xfrm>
          <a:prstGeom prst="rect">
            <a:avLst/>
          </a:prstGeom>
        </p:spPr>
        <p:txBody>
          <a:bodyPr lIns="0" rIns="0" tIns="0" bIns="0">
            <a:normAutofit/>
          </a:bodyPr>
          <a:p>
            <a:endParaRPr b="0" lang="el-GR" sz="3200" spc="-1" strike="noStrike">
              <a:latin typeface="Arial"/>
            </a:endParaRPr>
          </a:p>
        </p:txBody>
      </p:sp>
      <p:sp>
        <p:nvSpPr>
          <p:cNvPr id="110" name="PlaceHolder 4"/>
          <p:cNvSpPr>
            <a:spLocks noGrp="1"/>
          </p:cNvSpPr>
          <p:nvPr>
            <p:ph type="body"/>
          </p:nvPr>
        </p:nvSpPr>
        <p:spPr>
          <a:xfrm>
            <a:off x="8029800" y="1604520"/>
            <a:ext cx="3533040" cy="1896840"/>
          </a:xfrm>
          <a:prstGeom prst="rect">
            <a:avLst/>
          </a:prstGeom>
        </p:spPr>
        <p:txBody>
          <a:bodyPr lIns="0" rIns="0" tIns="0" bIns="0">
            <a:normAutofit/>
          </a:bodyPr>
          <a:p>
            <a:endParaRPr b="0" lang="el-GR" sz="3200" spc="-1" strike="noStrike">
              <a:latin typeface="Arial"/>
            </a:endParaRPr>
          </a:p>
        </p:txBody>
      </p:sp>
      <p:sp>
        <p:nvSpPr>
          <p:cNvPr id="111" name="PlaceHolder 5"/>
          <p:cNvSpPr>
            <a:spLocks noGrp="1"/>
          </p:cNvSpPr>
          <p:nvPr>
            <p:ph type="body"/>
          </p:nvPr>
        </p:nvSpPr>
        <p:spPr>
          <a:xfrm>
            <a:off x="609480" y="3682080"/>
            <a:ext cx="3533040" cy="1896840"/>
          </a:xfrm>
          <a:prstGeom prst="rect">
            <a:avLst/>
          </a:prstGeom>
        </p:spPr>
        <p:txBody>
          <a:bodyPr lIns="0" rIns="0" tIns="0" bIns="0">
            <a:normAutofit/>
          </a:bodyPr>
          <a:p>
            <a:endParaRPr b="0" lang="el-GR" sz="3200" spc="-1" strike="noStrike">
              <a:latin typeface="Arial"/>
            </a:endParaRPr>
          </a:p>
        </p:txBody>
      </p:sp>
      <p:sp>
        <p:nvSpPr>
          <p:cNvPr id="112" name="PlaceHolder 6"/>
          <p:cNvSpPr>
            <a:spLocks noGrp="1"/>
          </p:cNvSpPr>
          <p:nvPr>
            <p:ph type="body"/>
          </p:nvPr>
        </p:nvSpPr>
        <p:spPr>
          <a:xfrm>
            <a:off x="4319640" y="3682080"/>
            <a:ext cx="3533040" cy="1896840"/>
          </a:xfrm>
          <a:prstGeom prst="rect">
            <a:avLst/>
          </a:prstGeom>
        </p:spPr>
        <p:txBody>
          <a:bodyPr lIns="0" rIns="0" tIns="0" bIns="0">
            <a:normAutofit/>
          </a:bodyPr>
          <a:p>
            <a:endParaRPr b="0" lang="el-GR" sz="3200" spc="-1" strike="noStrike">
              <a:latin typeface="Arial"/>
            </a:endParaRPr>
          </a:p>
        </p:txBody>
      </p:sp>
      <p:sp>
        <p:nvSpPr>
          <p:cNvPr id="113" name="PlaceHolder 7"/>
          <p:cNvSpPr>
            <a:spLocks noGrp="1"/>
          </p:cNvSpPr>
          <p:nvPr>
            <p:ph type="body"/>
          </p:nvPr>
        </p:nvSpPr>
        <p:spPr>
          <a:xfrm>
            <a:off x="8029800" y="3682080"/>
            <a:ext cx="35330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28"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30" name="PlaceHolder 2"/>
          <p:cNvSpPr>
            <a:spLocks noGrp="1"/>
          </p:cNvSpPr>
          <p:nvPr>
            <p:ph type="body"/>
          </p:nvPr>
        </p:nvSpPr>
        <p:spPr>
          <a:xfrm>
            <a:off x="609480" y="1604520"/>
            <a:ext cx="1097244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32"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133"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0" name="PlaceHolder 2"/>
          <p:cNvSpPr>
            <a:spLocks noGrp="1"/>
          </p:cNvSpPr>
          <p:nvPr>
            <p:ph type="body"/>
          </p:nvPr>
        </p:nvSpPr>
        <p:spPr>
          <a:xfrm>
            <a:off x="609480" y="1604520"/>
            <a:ext cx="1097244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5"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37"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138"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
        <p:nvSpPr>
          <p:cNvPr id="139"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41"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142"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143" name="PlaceHolder 4"/>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45"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146"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147" name="PlaceHolder 4"/>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49" name="PlaceHolder 2"/>
          <p:cNvSpPr>
            <a:spLocks noGrp="1"/>
          </p:cNvSpPr>
          <p:nvPr>
            <p:ph type="body"/>
          </p:nvPr>
        </p:nvSpPr>
        <p:spPr>
          <a:xfrm>
            <a:off x="609480" y="1604520"/>
            <a:ext cx="10972440" cy="1896840"/>
          </a:xfrm>
          <a:prstGeom prst="rect">
            <a:avLst/>
          </a:prstGeom>
        </p:spPr>
        <p:txBody>
          <a:bodyPr lIns="0" rIns="0" tIns="0" bIns="0">
            <a:normAutofit/>
          </a:bodyPr>
          <a:p>
            <a:endParaRPr b="0" lang="el-GR" sz="3200" spc="-1" strike="noStrike">
              <a:latin typeface="Arial"/>
            </a:endParaRPr>
          </a:p>
        </p:txBody>
      </p:sp>
      <p:sp>
        <p:nvSpPr>
          <p:cNvPr id="150" name="PlaceHolder 3"/>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52"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153"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154"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
        <p:nvSpPr>
          <p:cNvPr id="155" name="PlaceHolder 5"/>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57" name="PlaceHolder 2"/>
          <p:cNvSpPr>
            <a:spLocks noGrp="1"/>
          </p:cNvSpPr>
          <p:nvPr>
            <p:ph type="body"/>
          </p:nvPr>
        </p:nvSpPr>
        <p:spPr>
          <a:xfrm>
            <a:off x="609480" y="1604520"/>
            <a:ext cx="3533040" cy="1896840"/>
          </a:xfrm>
          <a:prstGeom prst="rect">
            <a:avLst/>
          </a:prstGeom>
        </p:spPr>
        <p:txBody>
          <a:bodyPr lIns="0" rIns="0" tIns="0" bIns="0">
            <a:normAutofit/>
          </a:bodyPr>
          <a:p>
            <a:endParaRPr b="0" lang="el-GR" sz="3200" spc="-1" strike="noStrike">
              <a:latin typeface="Arial"/>
            </a:endParaRPr>
          </a:p>
        </p:txBody>
      </p:sp>
      <p:sp>
        <p:nvSpPr>
          <p:cNvPr id="158" name="PlaceHolder 3"/>
          <p:cNvSpPr>
            <a:spLocks noGrp="1"/>
          </p:cNvSpPr>
          <p:nvPr>
            <p:ph type="body"/>
          </p:nvPr>
        </p:nvSpPr>
        <p:spPr>
          <a:xfrm>
            <a:off x="4319640" y="1604520"/>
            <a:ext cx="3533040" cy="1896840"/>
          </a:xfrm>
          <a:prstGeom prst="rect">
            <a:avLst/>
          </a:prstGeom>
        </p:spPr>
        <p:txBody>
          <a:bodyPr lIns="0" rIns="0" tIns="0" bIns="0">
            <a:normAutofit/>
          </a:bodyPr>
          <a:p>
            <a:endParaRPr b="0" lang="el-GR" sz="3200" spc="-1" strike="noStrike">
              <a:latin typeface="Arial"/>
            </a:endParaRPr>
          </a:p>
        </p:txBody>
      </p:sp>
      <p:sp>
        <p:nvSpPr>
          <p:cNvPr id="159" name="PlaceHolder 4"/>
          <p:cNvSpPr>
            <a:spLocks noGrp="1"/>
          </p:cNvSpPr>
          <p:nvPr>
            <p:ph type="body"/>
          </p:nvPr>
        </p:nvSpPr>
        <p:spPr>
          <a:xfrm>
            <a:off x="8029800" y="1604520"/>
            <a:ext cx="3533040" cy="1896840"/>
          </a:xfrm>
          <a:prstGeom prst="rect">
            <a:avLst/>
          </a:prstGeom>
        </p:spPr>
        <p:txBody>
          <a:bodyPr lIns="0" rIns="0" tIns="0" bIns="0">
            <a:normAutofit/>
          </a:bodyPr>
          <a:p>
            <a:endParaRPr b="0" lang="el-GR" sz="3200" spc="-1" strike="noStrike">
              <a:latin typeface="Arial"/>
            </a:endParaRPr>
          </a:p>
        </p:txBody>
      </p:sp>
      <p:sp>
        <p:nvSpPr>
          <p:cNvPr id="160" name="PlaceHolder 5"/>
          <p:cNvSpPr>
            <a:spLocks noGrp="1"/>
          </p:cNvSpPr>
          <p:nvPr>
            <p:ph type="body"/>
          </p:nvPr>
        </p:nvSpPr>
        <p:spPr>
          <a:xfrm>
            <a:off x="609480" y="3682080"/>
            <a:ext cx="3533040" cy="1896840"/>
          </a:xfrm>
          <a:prstGeom prst="rect">
            <a:avLst/>
          </a:prstGeom>
        </p:spPr>
        <p:txBody>
          <a:bodyPr lIns="0" rIns="0" tIns="0" bIns="0">
            <a:normAutofit/>
          </a:bodyPr>
          <a:p>
            <a:endParaRPr b="0" lang="el-GR" sz="3200" spc="-1" strike="noStrike">
              <a:latin typeface="Arial"/>
            </a:endParaRPr>
          </a:p>
        </p:txBody>
      </p:sp>
      <p:sp>
        <p:nvSpPr>
          <p:cNvPr id="161" name="PlaceHolder 6"/>
          <p:cNvSpPr>
            <a:spLocks noGrp="1"/>
          </p:cNvSpPr>
          <p:nvPr>
            <p:ph type="body"/>
          </p:nvPr>
        </p:nvSpPr>
        <p:spPr>
          <a:xfrm>
            <a:off x="4319640" y="3682080"/>
            <a:ext cx="3533040" cy="1896840"/>
          </a:xfrm>
          <a:prstGeom prst="rect">
            <a:avLst/>
          </a:prstGeom>
        </p:spPr>
        <p:txBody>
          <a:bodyPr lIns="0" rIns="0" tIns="0" bIns="0">
            <a:normAutofit/>
          </a:bodyPr>
          <a:p>
            <a:endParaRPr b="0" lang="el-GR" sz="3200" spc="-1" strike="noStrike">
              <a:latin typeface="Arial"/>
            </a:endParaRPr>
          </a:p>
        </p:txBody>
      </p:sp>
      <p:sp>
        <p:nvSpPr>
          <p:cNvPr id="162" name="PlaceHolder 7"/>
          <p:cNvSpPr>
            <a:spLocks noGrp="1"/>
          </p:cNvSpPr>
          <p:nvPr>
            <p:ph type="body"/>
          </p:nvPr>
        </p:nvSpPr>
        <p:spPr>
          <a:xfrm>
            <a:off x="8029800" y="3682080"/>
            <a:ext cx="35330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77"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79" name="PlaceHolder 2"/>
          <p:cNvSpPr>
            <a:spLocks noGrp="1"/>
          </p:cNvSpPr>
          <p:nvPr>
            <p:ph type="body"/>
          </p:nvPr>
        </p:nvSpPr>
        <p:spPr>
          <a:xfrm>
            <a:off x="609480" y="1604520"/>
            <a:ext cx="1097244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2"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23"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81"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182"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4"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86"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187"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
        <p:nvSpPr>
          <p:cNvPr id="188"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90"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191"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192" name="PlaceHolder 4"/>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94"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195"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196" name="PlaceHolder 4"/>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198" name="PlaceHolder 2"/>
          <p:cNvSpPr>
            <a:spLocks noGrp="1"/>
          </p:cNvSpPr>
          <p:nvPr>
            <p:ph type="body"/>
          </p:nvPr>
        </p:nvSpPr>
        <p:spPr>
          <a:xfrm>
            <a:off x="609480" y="1604520"/>
            <a:ext cx="10972440" cy="1896840"/>
          </a:xfrm>
          <a:prstGeom prst="rect">
            <a:avLst/>
          </a:prstGeom>
        </p:spPr>
        <p:txBody>
          <a:bodyPr lIns="0" rIns="0" tIns="0" bIns="0">
            <a:normAutofit/>
          </a:bodyPr>
          <a:p>
            <a:endParaRPr b="0" lang="el-GR" sz="3200" spc="-1" strike="noStrike">
              <a:latin typeface="Arial"/>
            </a:endParaRPr>
          </a:p>
        </p:txBody>
      </p:sp>
      <p:sp>
        <p:nvSpPr>
          <p:cNvPr id="199" name="PlaceHolder 3"/>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01"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202"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203"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
        <p:nvSpPr>
          <p:cNvPr id="204" name="PlaceHolder 5"/>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06" name="PlaceHolder 2"/>
          <p:cNvSpPr>
            <a:spLocks noGrp="1"/>
          </p:cNvSpPr>
          <p:nvPr>
            <p:ph type="body"/>
          </p:nvPr>
        </p:nvSpPr>
        <p:spPr>
          <a:xfrm>
            <a:off x="609480" y="1604520"/>
            <a:ext cx="3533040" cy="1896840"/>
          </a:xfrm>
          <a:prstGeom prst="rect">
            <a:avLst/>
          </a:prstGeom>
        </p:spPr>
        <p:txBody>
          <a:bodyPr lIns="0" rIns="0" tIns="0" bIns="0">
            <a:normAutofit/>
          </a:bodyPr>
          <a:p>
            <a:endParaRPr b="0" lang="el-GR" sz="3200" spc="-1" strike="noStrike">
              <a:latin typeface="Arial"/>
            </a:endParaRPr>
          </a:p>
        </p:txBody>
      </p:sp>
      <p:sp>
        <p:nvSpPr>
          <p:cNvPr id="207" name="PlaceHolder 3"/>
          <p:cNvSpPr>
            <a:spLocks noGrp="1"/>
          </p:cNvSpPr>
          <p:nvPr>
            <p:ph type="body"/>
          </p:nvPr>
        </p:nvSpPr>
        <p:spPr>
          <a:xfrm>
            <a:off x="4319640" y="1604520"/>
            <a:ext cx="3533040" cy="1896840"/>
          </a:xfrm>
          <a:prstGeom prst="rect">
            <a:avLst/>
          </a:prstGeom>
        </p:spPr>
        <p:txBody>
          <a:bodyPr lIns="0" rIns="0" tIns="0" bIns="0">
            <a:normAutofit/>
          </a:bodyPr>
          <a:p>
            <a:endParaRPr b="0" lang="el-GR" sz="3200" spc="-1" strike="noStrike">
              <a:latin typeface="Arial"/>
            </a:endParaRPr>
          </a:p>
        </p:txBody>
      </p:sp>
      <p:sp>
        <p:nvSpPr>
          <p:cNvPr id="208" name="PlaceHolder 4"/>
          <p:cNvSpPr>
            <a:spLocks noGrp="1"/>
          </p:cNvSpPr>
          <p:nvPr>
            <p:ph type="body"/>
          </p:nvPr>
        </p:nvSpPr>
        <p:spPr>
          <a:xfrm>
            <a:off x="8029800" y="1604520"/>
            <a:ext cx="3533040" cy="1896840"/>
          </a:xfrm>
          <a:prstGeom prst="rect">
            <a:avLst/>
          </a:prstGeom>
        </p:spPr>
        <p:txBody>
          <a:bodyPr lIns="0" rIns="0" tIns="0" bIns="0">
            <a:normAutofit/>
          </a:bodyPr>
          <a:p>
            <a:endParaRPr b="0" lang="el-GR" sz="3200" spc="-1" strike="noStrike">
              <a:latin typeface="Arial"/>
            </a:endParaRPr>
          </a:p>
        </p:txBody>
      </p:sp>
      <p:sp>
        <p:nvSpPr>
          <p:cNvPr id="209" name="PlaceHolder 5"/>
          <p:cNvSpPr>
            <a:spLocks noGrp="1"/>
          </p:cNvSpPr>
          <p:nvPr>
            <p:ph type="body"/>
          </p:nvPr>
        </p:nvSpPr>
        <p:spPr>
          <a:xfrm>
            <a:off x="609480" y="3682080"/>
            <a:ext cx="3533040" cy="1896840"/>
          </a:xfrm>
          <a:prstGeom prst="rect">
            <a:avLst/>
          </a:prstGeom>
        </p:spPr>
        <p:txBody>
          <a:bodyPr lIns="0" rIns="0" tIns="0" bIns="0">
            <a:normAutofit/>
          </a:bodyPr>
          <a:p>
            <a:endParaRPr b="0" lang="el-GR" sz="3200" spc="-1" strike="noStrike">
              <a:latin typeface="Arial"/>
            </a:endParaRPr>
          </a:p>
        </p:txBody>
      </p:sp>
      <p:sp>
        <p:nvSpPr>
          <p:cNvPr id="210" name="PlaceHolder 6"/>
          <p:cNvSpPr>
            <a:spLocks noGrp="1"/>
          </p:cNvSpPr>
          <p:nvPr>
            <p:ph type="body"/>
          </p:nvPr>
        </p:nvSpPr>
        <p:spPr>
          <a:xfrm>
            <a:off x="4319640" y="3682080"/>
            <a:ext cx="3533040" cy="1896840"/>
          </a:xfrm>
          <a:prstGeom prst="rect">
            <a:avLst/>
          </a:prstGeom>
        </p:spPr>
        <p:txBody>
          <a:bodyPr lIns="0" rIns="0" tIns="0" bIns="0">
            <a:normAutofit/>
          </a:bodyPr>
          <a:p>
            <a:endParaRPr b="0" lang="el-GR" sz="3200" spc="-1" strike="noStrike">
              <a:latin typeface="Arial"/>
            </a:endParaRPr>
          </a:p>
        </p:txBody>
      </p:sp>
      <p:sp>
        <p:nvSpPr>
          <p:cNvPr id="211" name="PlaceHolder 7"/>
          <p:cNvSpPr>
            <a:spLocks noGrp="1"/>
          </p:cNvSpPr>
          <p:nvPr>
            <p:ph type="body"/>
          </p:nvPr>
        </p:nvSpPr>
        <p:spPr>
          <a:xfrm>
            <a:off x="8029800" y="3682080"/>
            <a:ext cx="35330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17"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19" name="PlaceHolder 2"/>
          <p:cNvSpPr>
            <a:spLocks noGrp="1"/>
          </p:cNvSpPr>
          <p:nvPr>
            <p:ph type="body"/>
          </p:nvPr>
        </p:nvSpPr>
        <p:spPr>
          <a:xfrm>
            <a:off x="609480" y="1604520"/>
            <a:ext cx="1097244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21"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222"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4"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26"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227"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
        <p:nvSpPr>
          <p:cNvPr id="228"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30"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231"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232" name="PlaceHolder 4"/>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34"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235"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236" name="PlaceHolder 4"/>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38" name="PlaceHolder 2"/>
          <p:cNvSpPr>
            <a:spLocks noGrp="1"/>
          </p:cNvSpPr>
          <p:nvPr>
            <p:ph type="body"/>
          </p:nvPr>
        </p:nvSpPr>
        <p:spPr>
          <a:xfrm>
            <a:off x="609480" y="1604520"/>
            <a:ext cx="10972440" cy="1896840"/>
          </a:xfrm>
          <a:prstGeom prst="rect">
            <a:avLst/>
          </a:prstGeom>
        </p:spPr>
        <p:txBody>
          <a:bodyPr lIns="0" rIns="0" tIns="0" bIns="0">
            <a:normAutofit/>
          </a:bodyPr>
          <a:p>
            <a:endParaRPr b="0" lang="el-GR" sz="3200" spc="-1" strike="noStrike">
              <a:latin typeface="Arial"/>
            </a:endParaRPr>
          </a:p>
        </p:txBody>
      </p:sp>
      <p:sp>
        <p:nvSpPr>
          <p:cNvPr id="239" name="PlaceHolder 3"/>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41"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242"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243"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
        <p:nvSpPr>
          <p:cNvPr id="244" name="PlaceHolder 5"/>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5"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46" name="PlaceHolder 2"/>
          <p:cNvSpPr>
            <a:spLocks noGrp="1"/>
          </p:cNvSpPr>
          <p:nvPr>
            <p:ph type="body"/>
          </p:nvPr>
        </p:nvSpPr>
        <p:spPr>
          <a:xfrm>
            <a:off x="609480" y="1604520"/>
            <a:ext cx="3533040" cy="1896840"/>
          </a:xfrm>
          <a:prstGeom prst="rect">
            <a:avLst/>
          </a:prstGeom>
        </p:spPr>
        <p:txBody>
          <a:bodyPr lIns="0" rIns="0" tIns="0" bIns="0">
            <a:normAutofit/>
          </a:bodyPr>
          <a:p>
            <a:endParaRPr b="0" lang="el-GR" sz="3200" spc="-1" strike="noStrike">
              <a:latin typeface="Arial"/>
            </a:endParaRPr>
          </a:p>
        </p:txBody>
      </p:sp>
      <p:sp>
        <p:nvSpPr>
          <p:cNvPr id="247" name="PlaceHolder 3"/>
          <p:cNvSpPr>
            <a:spLocks noGrp="1"/>
          </p:cNvSpPr>
          <p:nvPr>
            <p:ph type="body"/>
          </p:nvPr>
        </p:nvSpPr>
        <p:spPr>
          <a:xfrm>
            <a:off x="4319640" y="1604520"/>
            <a:ext cx="3533040" cy="1896840"/>
          </a:xfrm>
          <a:prstGeom prst="rect">
            <a:avLst/>
          </a:prstGeom>
        </p:spPr>
        <p:txBody>
          <a:bodyPr lIns="0" rIns="0" tIns="0" bIns="0">
            <a:normAutofit/>
          </a:bodyPr>
          <a:p>
            <a:endParaRPr b="0" lang="el-GR" sz="3200" spc="-1" strike="noStrike">
              <a:latin typeface="Arial"/>
            </a:endParaRPr>
          </a:p>
        </p:txBody>
      </p:sp>
      <p:sp>
        <p:nvSpPr>
          <p:cNvPr id="248" name="PlaceHolder 4"/>
          <p:cNvSpPr>
            <a:spLocks noGrp="1"/>
          </p:cNvSpPr>
          <p:nvPr>
            <p:ph type="body"/>
          </p:nvPr>
        </p:nvSpPr>
        <p:spPr>
          <a:xfrm>
            <a:off x="8029800" y="1604520"/>
            <a:ext cx="3533040" cy="1896840"/>
          </a:xfrm>
          <a:prstGeom prst="rect">
            <a:avLst/>
          </a:prstGeom>
        </p:spPr>
        <p:txBody>
          <a:bodyPr lIns="0" rIns="0" tIns="0" bIns="0">
            <a:normAutofit/>
          </a:bodyPr>
          <a:p>
            <a:endParaRPr b="0" lang="el-GR" sz="3200" spc="-1" strike="noStrike">
              <a:latin typeface="Arial"/>
            </a:endParaRPr>
          </a:p>
        </p:txBody>
      </p:sp>
      <p:sp>
        <p:nvSpPr>
          <p:cNvPr id="249" name="PlaceHolder 5"/>
          <p:cNvSpPr>
            <a:spLocks noGrp="1"/>
          </p:cNvSpPr>
          <p:nvPr>
            <p:ph type="body"/>
          </p:nvPr>
        </p:nvSpPr>
        <p:spPr>
          <a:xfrm>
            <a:off x="609480" y="3682080"/>
            <a:ext cx="3533040" cy="1896840"/>
          </a:xfrm>
          <a:prstGeom prst="rect">
            <a:avLst/>
          </a:prstGeom>
        </p:spPr>
        <p:txBody>
          <a:bodyPr lIns="0" rIns="0" tIns="0" bIns="0">
            <a:normAutofit/>
          </a:bodyPr>
          <a:p>
            <a:endParaRPr b="0" lang="el-GR" sz="3200" spc="-1" strike="noStrike">
              <a:latin typeface="Arial"/>
            </a:endParaRPr>
          </a:p>
        </p:txBody>
      </p:sp>
      <p:sp>
        <p:nvSpPr>
          <p:cNvPr id="250" name="PlaceHolder 6"/>
          <p:cNvSpPr>
            <a:spLocks noGrp="1"/>
          </p:cNvSpPr>
          <p:nvPr>
            <p:ph type="body"/>
          </p:nvPr>
        </p:nvSpPr>
        <p:spPr>
          <a:xfrm>
            <a:off x="4319640" y="3682080"/>
            <a:ext cx="3533040" cy="1896840"/>
          </a:xfrm>
          <a:prstGeom prst="rect">
            <a:avLst/>
          </a:prstGeom>
        </p:spPr>
        <p:txBody>
          <a:bodyPr lIns="0" rIns="0" tIns="0" bIns="0">
            <a:normAutofit/>
          </a:bodyPr>
          <a:p>
            <a:endParaRPr b="0" lang="el-GR" sz="3200" spc="-1" strike="noStrike">
              <a:latin typeface="Arial"/>
            </a:endParaRPr>
          </a:p>
        </p:txBody>
      </p:sp>
      <p:sp>
        <p:nvSpPr>
          <p:cNvPr id="251" name="PlaceHolder 7"/>
          <p:cNvSpPr>
            <a:spLocks noGrp="1"/>
          </p:cNvSpPr>
          <p:nvPr>
            <p:ph type="body"/>
          </p:nvPr>
        </p:nvSpPr>
        <p:spPr>
          <a:xfrm>
            <a:off x="8029800" y="3682080"/>
            <a:ext cx="35330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6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68" name="PlaceHolder 2"/>
          <p:cNvSpPr>
            <a:spLocks noGrp="1"/>
          </p:cNvSpPr>
          <p:nvPr>
            <p:ph type="body"/>
          </p:nvPr>
        </p:nvSpPr>
        <p:spPr>
          <a:xfrm>
            <a:off x="609480" y="1604520"/>
            <a:ext cx="1097244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70"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271"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75"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276"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
        <p:nvSpPr>
          <p:cNvPr id="277"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79"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280"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281" name="PlaceHolder 4"/>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83"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284"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285" name="PlaceHolder 4"/>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28"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87" name="PlaceHolder 2"/>
          <p:cNvSpPr>
            <a:spLocks noGrp="1"/>
          </p:cNvSpPr>
          <p:nvPr>
            <p:ph type="body"/>
          </p:nvPr>
        </p:nvSpPr>
        <p:spPr>
          <a:xfrm>
            <a:off x="609480" y="1604520"/>
            <a:ext cx="10972440" cy="1896840"/>
          </a:xfrm>
          <a:prstGeom prst="rect">
            <a:avLst/>
          </a:prstGeom>
        </p:spPr>
        <p:txBody>
          <a:bodyPr lIns="0" rIns="0" tIns="0" bIns="0">
            <a:normAutofit/>
          </a:bodyPr>
          <a:p>
            <a:endParaRPr b="0" lang="el-GR" sz="3200" spc="-1" strike="noStrike">
              <a:latin typeface="Arial"/>
            </a:endParaRPr>
          </a:p>
        </p:txBody>
      </p:sp>
      <p:sp>
        <p:nvSpPr>
          <p:cNvPr id="288" name="PlaceHolder 3"/>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90"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291"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292"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
        <p:nvSpPr>
          <p:cNvPr id="293" name="PlaceHolder 5"/>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295" name="PlaceHolder 2"/>
          <p:cNvSpPr>
            <a:spLocks noGrp="1"/>
          </p:cNvSpPr>
          <p:nvPr>
            <p:ph type="body"/>
          </p:nvPr>
        </p:nvSpPr>
        <p:spPr>
          <a:xfrm>
            <a:off x="609480" y="1604520"/>
            <a:ext cx="3533040" cy="1896840"/>
          </a:xfrm>
          <a:prstGeom prst="rect">
            <a:avLst/>
          </a:prstGeom>
        </p:spPr>
        <p:txBody>
          <a:bodyPr lIns="0" rIns="0" tIns="0" bIns="0">
            <a:normAutofit/>
          </a:bodyPr>
          <a:p>
            <a:endParaRPr b="0" lang="el-GR" sz="3200" spc="-1" strike="noStrike">
              <a:latin typeface="Arial"/>
            </a:endParaRPr>
          </a:p>
        </p:txBody>
      </p:sp>
      <p:sp>
        <p:nvSpPr>
          <p:cNvPr id="296" name="PlaceHolder 3"/>
          <p:cNvSpPr>
            <a:spLocks noGrp="1"/>
          </p:cNvSpPr>
          <p:nvPr>
            <p:ph type="body"/>
          </p:nvPr>
        </p:nvSpPr>
        <p:spPr>
          <a:xfrm>
            <a:off x="4319640" y="1604520"/>
            <a:ext cx="3533040" cy="1896840"/>
          </a:xfrm>
          <a:prstGeom prst="rect">
            <a:avLst/>
          </a:prstGeom>
        </p:spPr>
        <p:txBody>
          <a:bodyPr lIns="0" rIns="0" tIns="0" bIns="0">
            <a:normAutofit/>
          </a:bodyPr>
          <a:p>
            <a:endParaRPr b="0" lang="el-GR" sz="3200" spc="-1" strike="noStrike">
              <a:latin typeface="Arial"/>
            </a:endParaRPr>
          </a:p>
        </p:txBody>
      </p:sp>
      <p:sp>
        <p:nvSpPr>
          <p:cNvPr id="297" name="PlaceHolder 4"/>
          <p:cNvSpPr>
            <a:spLocks noGrp="1"/>
          </p:cNvSpPr>
          <p:nvPr>
            <p:ph type="body"/>
          </p:nvPr>
        </p:nvSpPr>
        <p:spPr>
          <a:xfrm>
            <a:off x="8029800" y="1604520"/>
            <a:ext cx="3533040" cy="1896840"/>
          </a:xfrm>
          <a:prstGeom prst="rect">
            <a:avLst/>
          </a:prstGeom>
        </p:spPr>
        <p:txBody>
          <a:bodyPr lIns="0" rIns="0" tIns="0" bIns="0">
            <a:normAutofit/>
          </a:bodyPr>
          <a:p>
            <a:endParaRPr b="0" lang="el-GR" sz="3200" spc="-1" strike="noStrike">
              <a:latin typeface="Arial"/>
            </a:endParaRPr>
          </a:p>
        </p:txBody>
      </p:sp>
      <p:sp>
        <p:nvSpPr>
          <p:cNvPr id="298" name="PlaceHolder 5"/>
          <p:cNvSpPr>
            <a:spLocks noGrp="1"/>
          </p:cNvSpPr>
          <p:nvPr>
            <p:ph type="body"/>
          </p:nvPr>
        </p:nvSpPr>
        <p:spPr>
          <a:xfrm>
            <a:off x="609480" y="3682080"/>
            <a:ext cx="3533040" cy="1896840"/>
          </a:xfrm>
          <a:prstGeom prst="rect">
            <a:avLst/>
          </a:prstGeom>
        </p:spPr>
        <p:txBody>
          <a:bodyPr lIns="0" rIns="0" tIns="0" bIns="0">
            <a:normAutofit/>
          </a:bodyPr>
          <a:p>
            <a:endParaRPr b="0" lang="el-GR" sz="3200" spc="-1" strike="noStrike">
              <a:latin typeface="Arial"/>
            </a:endParaRPr>
          </a:p>
        </p:txBody>
      </p:sp>
      <p:sp>
        <p:nvSpPr>
          <p:cNvPr id="299" name="PlaceHolder 6"/>
          <p:cNvSpPr>
            <a:spLocks noGrp="1"/>
          </p:cNvSpPr>
          <p:nvPr>
            <p:ph type="body"/>
          </p:nvPr>
        </p:nvSpPr>
        <p:spPr>
          <a:xfrm>
            <a:off x="4319640" y="3682080"/>
            <a:ext cx="3533040" cy="1896840"/>
          </a:xfrm>
          <a:prstGeom prst="rect">
            <a:avLst/>
          </a:prstGeom>
        </p:spPr>
        <p:txBody>
          <a:bodyPr lIns="0" rIns="0" tIns="0" bIns="0">
            <a:normAutofit/>
          </a:bodyPr>
          <a:p>
            <a:endParaRPr b="0" lang="el-GR" sz="3200" spc="-1" strike="noStrike">
              <a:latin typeface="Arial"/>
            </a:endParaRPr>
          </a:p>
        </p:txBody>
      </p:sp>
      <p:sp>
        <p:nvSpPr>
          <p:cNvPr id="300" name="PlaceHolder 7"/>
          <p:cNvSpPr>
            <a:spLocks noGrp="1"/>
          </p:cNvSpPr>
          <p:nvPr>
            <p:ph type="body"/>
          </p:nvPr>
        </p:nvSpPr>
        <p:spPr>
          <a:xfrm>
            <a:off x="8029800" y="3682080"/>
            <a:ext cx="35330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0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08" name="PlaceHolder 2"/>
          <p:cNvSpPr>
            <a:spLocks noGrp="1"/>
          </p:cNvSpPr>
          <p:nvPr>
            <p:ph type="body"/>
          </p:nvPr>
        </p:nvSpPr>
        <p:spPr>
          <a:xfrm>
            <a:off x="609480" y="1604520"/>
            <a:ext cx="1097244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10"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311"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l-GR"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15"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316" name="PlaceHolder 3"/>
          <p:cNvSpPr>
            <a:spLocks noGrp="1"/>
          </p:cNvSpPr>
          <p:nvPr>
            <p:ph type="body"/>
          </p:nvPr>
        </p:nvSpPr>
        <p:spPr>
          <a:xfrm>
            <a:off x="6231960" y="1604520"/>
            <a:ext cx="5354280" cy="3977280"/>
          </a:xfrm>
          <a:prstGeom prst="rect">
            <a:avLst/>
          </a:prstGeom>
        </p:spPr>
        <p:txBody>
          <a:bodyPr lIns="0" rIns="0" tIns="0" bIns="0">
            <a:normAutofit/>
          </a:bodyPr>
          <a:p>
            <a:endParaRPr b="0" lang="el-GR" sz="3200" spc="-1" strike="noStrike">
              <a:latin typeface="Arial"/>
            </a:endParaRPr>
          </a:p>
        </p:txBody>
      </p:sp>
      <p:sp>
        <p:nvSpPr>
          <p:cNvPr id="317"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1"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32"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33" name="PlaceHolder 4"/>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19" name="PlaceHolder 2"/>
          <p:cNvSpPr>
            <a:spLocks noGrp="1"/>
          </p:cNvSpPr>
          <p:nvPr>
            <p:ph type="body"/>
          </p:nvPr>
        </p:nvSpPr>
        <p:spPr>
          <a:xfrm>
            <a:off x="609480" y="1604520"/>
            <a:ext cx="5354280" cy="3977280"/>
          </a:xfrm>
          <a:prstGeom prst="rect">
            <a:avLst/>
          </a:prstGeom>
        </p:spPr>
        <p:txBody>
          <a:bodyPr lIns="0" rIns="0" tIns="0" bIns="0">
            <a:normAutofit/>
          </a:bodyPr>
          <a:p>
            <a:endParaRPr b="0" lang="el-GR" sz="3200" spc="-1" strike="noStrike">
              <a:latin typeface="Arial"/>
            </a:endParaRPr>
          </a:p>
        </p:txBody>
      </p:sp>
      <p:sp>
        <p:nvSpPr>
          <p:cNvPr id="320"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321" name="PlaceHolder 4"/>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23"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324"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325" name="PlaceHolder 4"/>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27" name="PlaceHolder 2"/>
          <p:cNvSpPr>
            <a:spLocks noGrp="1"/>
          </p:cNvSpPr>
          <p:nvPr>
            <p:ph type="body"/>
          </p:nvPr>
        </p:nvSpPr>
        <p:spPr>
          <a:xfrm>
            <a:off x="609480" y="1604520"/>
            <a:ext cx="10972440" cy="1896840"/>
          </a:xfrm>
          <a:prstGeom prst="rect">
            <a:avLst/>
          </a:prstGeom>
        </p:spPr>
        <p:txBody>
          <a:bodyPr lIns="0" rIns="0" tIns="0" bIns="0">
            <a:normAutofit/>
          </a:bodyPr>
          <a:p>
            <a:endParaRPr b="0" lang="el-GR" sz="3200" spc="-1" strike="noStrike">
              <a:latin typeface="Arial"/>
            </a:endParaRPr>
          </a:p>
        </p:txBody>
      </p:sp>
      <p:sp>
        <p:nvSpPr>
          <p:cNvPr id="328" name="PlaceHolder 3"/>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30"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331"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332" name="PlaceHolder 4"/>
          <p:cNvSpPr>
            <a:spLocks noGrp="1"/>
          </p:cNvSpPr>
          <p:nvPr>
            <p:ph type="body"/>
          </p:nvPr>
        </p:nvSpPr>
        <p:spPr>
          <a:xfrm>
            <a:off x="609480" y="3682080"/>
            <a:ext cx="5354280" cy="1896840"/>
          </a:xfrm>
          <a:prstGeom prst="rect">
            <a:avLst/>
          </a:prstGeom>
        </p:spPr>
        <p:txBody>
          <a:bodyPr lIns="0" rIns="0" tIns="0" bIns="0">
            <a:normAutofit/>
          </a:bodyPr>
          <a:p>
            <a:endParaRPr b="0" lang="el-GR" sz="3200" spc="-1" strike="noStrike">
              <a:latin typeface="Arial"/>
            </a:endParaRPr>
          </a:p>
        </p:txBody>
      </p:sp>
      <p:sp>
        <p:nvSpPr>
          <p:cNvPr id="333" name="PlaceHolder 5"/>
          <p:cNvSpPr>
            <a:spLocks noGrp="1"/>
          </p:cNvSpPr>
          <p:nvPr>
            <p:ph type="body"/>
          </p:nvPr>
        </p:nvSpPr>
        <p:spPr>
          <a:xfrm>
            <a:off x="6231960" y="3682080"/>
            <a:ext cx="535428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35" name="PlaceHolder 2"/>
          <p:cNvSpPr>
            <a:spLocks noGrp="1"/>
          </p:cNvSpPr>
          <p:nvPr>
            <p:ph type="body"/>
          </p:nvPr>
        </p:nvSpPr>
        <p:spPr>
          <a:xfrm>
            <a:off x="609480" y="1604520"/>
            <a:ext cx="3533040" cy="1896840"/>
          </a:xfrm>
          <a:prstGeom prst="rect">
            <a:avLst/>
          </a:prstGeom>
        </p:spPr>
        <p:txBody>
          <a:bodyPr lIns="0" rIns="0" tIns="0" bIns="0">
            <a:normAutofit/>
          </a:bodyPr>
          <a:p>
            <a:endParaRPr b="0" lang="el-GR" sz="3200" spc="-1" strike="noStrike">
              <a:latin typeface="Arial"/>
            </a:endParaRPr>
          </a:p>
        </p:txBody>
      </p:sp>
      <p:sp>
        <p:nvSpPr>
          <p:cNvPr id="336" name="PlaceHolder 3"/>
          <p:cNvSpPr>
            <a:spLocks noGrp="1"/>
          </p:cNvSpPr>
          <p:nvPr>
            <p:ph type="body"/>
          </p:nvPr>
        </p:nvSpPr>
        <p:spPr>
          <a:xfrm>
            <a:off x="4319640" y="1604520"/>
            <a:ext cx="3533040" cy="1896840"/>
          </a:xfrm>
          <a:prstGeom prst="rect">
            <a:avLst/>
          </a:prstGeom>
        </p:spPr>
        <p:txBody>
          <a:bodyPr lIns="0" rIns="0" tIns="0" bIns="0">
            <a:normAutofit/>
          </a:bodyPr>
          <a:p>
            <a:endParaRPr b="0" lang="el-GR" sz="3200" spc="-1" strike="noStrike">
              <a:latin typeface="Arial"/>
            </a:endParaRPr>
          </a:p>
        </p:txBody>
      </p:sp>
      <p:sp>
        <p:nvSpPr>
          <p:cNvPr id="337" name="PlaceHolder 4"/>
          <p:cNvSpPr>
            <a:spLocks noGrp="1"/>
          </p:cNvSpPr>
          <p:nvPr>
            <p:ph type="body"/>
          </p:nvPr>
        </p:nvSpPr>
        <p:spPr>
          <a:xfrm>
            <a:off x="8029800" y="1604520"/>
            <a:ext cx="3533040" cy="1896840"/>
          </a:xfrm>
          <a:prstGeom prst="rect">
            <a:avLst/>
          </a:prstGeom>
        </p:spPr>
        <p:txBody>
          <a:bodyPr lIns="0" rIns="0" tIns="0" bIns="0">
            <a:normAutofit/>
          </a:bodyPr>
          <a:p>
            <a:endParaRPr b="0" lang="el-GR" sz="3200" spc="-1" strike="noStrike">
              <a:latin typeface="Arial"/>
            </a:endParaRPr>
          </a:p>
        </p:txBody>
      </p:sp>
      <p:sp>
        <p:nvSpPr>
          <p:cNvPr id="338" name="PlaceHolder 5"/>
          <p:cNvSpPr>
            <a:spLocks noGrp="1"/>
          </p:cNvSpPr>
          <p:nvPr>
            <p:ph type="body"/>
          </p:nvPr>
        </p:nvSpPr>
        <p:spPr>
          <a:xfrm>
            <a:off x="609480" y="3682080"/>
            <a:ext cx="3533040" cy="1896840"/>
          </a:xfrm>
          <a:prstGeom prst="rect">
            <a:avLst/>
          </a:prstGeom>
        </p:spPr>
        <p:txBody>
          <a:bodyPr lIns="0" rIns="0" tIns="0" bIns="0">
            <a:normAutofit/>
          </a:bodyPr>
          <a:p>
            <a:endParaRPr b="0" lang="el-GR" sz="3200" spc="-1" strike="noStrike">
              <a:latin typeface="Arial"/>
            </a:endParaRPr>
          </a:p>
        </p:txBody>
      </p:sp>
      <p:sp>
        <p:nvSpPr>
          <p:cNvPr id="339" name="PlaceHolder 6"/>
          <p:cNvSpPr>
            <a:spLocks noGrp="1"/>
          </p:cNvSpPr>
          <p:nvPr>
            <p:ph type="body"/>
          </p:nvPr>
        </p:nvSpPr>
        <p:spPr>
          <a:xfrm>
            <a:off x="4319640" y="3682080"/>
            <a:ext cx="3533040" cy="1896840"/>
          </a:xfrm>
          <a:prstGeom prst="rect">
            <a:avLst/>
          </a:prstGeom>
        </p:spPr>
        <p:txBody>
          <a:bodyPr lIns="0" rIns="0" tIns="0" bIns="0">
            <a:normAutofit/>
          </a:bodyPr>
          <a:p>
            <a:endParaRPr b="0" lang="el-GR" sz="3200" spc="-1" strike="noStrike">
              <a:latin typeface="Arial"/>
            </a:endParaRPr>
          </a:p>
        </p:txBody>
      </p:sp>
      <p:sp>
        <p:nvSpPr>
          <p:cNvPr id="340" name="PlaceHolder 7"/>
          <p:cNvSpPr>
            <a:spLocks noGrp="1"/>
          </p:cNvSpPr>
          <p:nvPr>
            <p:ph type="body"/>
          </p:nvPr>
        </p:nvSpPr>
        <p:spPr>
          <a:xfrm>
            <a:off x="8029800" y="3682080"/>
            <a:ext cx="3533040" cy="1896840"/>
          </a:xfrm>
          <a:prstGeom prst="rect">
            <a:avLst/>
          </a:prstGeom>
        </p:spPr>
        <p:txBody>
          <a:bodyPr lIns="0" rIns="0" tIns="0" bIns="0">
            <a:normAutofit/>
          </a:bodyPr>
          <a:p>
            <a:endParaRPr b="0" lang="el-GR"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l-GR" sz="4400" spc="-1" strike="noStrike">
              <a:latin typeface="Arial"/>
            </a:endParaRPr>
          </a:p>
        </p:txBody>
      </p:sp>
      <p:sp>
        <p:nvSpPr>
          <p:cNvPr id="35" name="PlaceHolder 2"/>
          <p:cNvSpPr>
            <a:spLocks noGrp="1"/>
          </p:cNvSpPr>
          <p:nvPr>
            <p:ph type="body"/>
          </p:nvPr>
        </p:nvSpPr>
        <p:spPr>
          <a:xfrm>
            <a:off x="609480" y="1604520"/>
            <a:ext cx="5354280" cy="1896840"/>
          </a:xfrm>
          <a:prstGeom prst="rect">
            <a:avLst/>
          </a:prstGeom>
        </p:spPr>
        <p:txBody>
          <a:bodyPr lIns="0" rIns="0" tIns="0" bIns="0">
            <a:normAutofit/>
          </a:bodyPr>
          <a:p>
            <a:endParaRPr b="0" lang="el-GR" sz="3200" spc="-1" strike="noStrike">
              <a:latin typeface="Arial"/>
            </a:endParaRPr>
          </a:p>
        </p:txBody>
      </p:sp>
      <p:sp>
        <p:nvSpPr>
          <p:cNvPr id="36" name="PlaceHolder 3"/>
          <p:cNvSpPr>
            <a:spLocks noGrp="1"/>
          </p:cNvSpPr>
          <p:nvPr>
            <p:ph type="body"/>
          </p:nvPr>
        </p:nvSpPr>
        <p:spPr>
          <a:xfrm>
            <a:off x="6231960" y="1604520"/>
            <a:ext cx="5354280" cy="1896840"/>
          </a:xfrm>
          <a:prstGeom prst="rect">
            <a:avLst/>
          </a:prstGeom>
        </p:spPr>
        <p:txBody>
          <a:bodyPr lIns="0" rIns="0" tIns="0" bIns="0">
            <a:normAutofit/>
          </a:bodyPr>
          <a:p>
            <a:endParaRPr b="0" lang="el-GR" sz="3200" spc="-1" strike="noStrike">
              <a:latin typeface="Arial"/>
            </a:endParaRPr>
          </a:p>
        </p:txBody>
      </p:sp>
      <p:sp>
        <p:nvSpPr>
          <p:cNvPr id="37" name="PlaceHolder 4"/>
          <p:cNvSpPr>
            <a:spLocks noGrp="1"/>
          </p:cNvSpPr>
          <p:nvPr>
            <p:ph type="body"/>
          </p:nvPr>
        </p:nvSpPr>
        <p:spPr>
          <a:xfrm>
            <a:off x="609480" y="3682080"/>
            <a:ext cx="10972440" cy="1896840"/>
          </a:xfrm>
          <a:prstGeom prst="rect">
            <a:avLst/>
          </a:prstGeom>
        </p:spPr>
        <p:txBody>
          <a:bodyPr lIns="0" rIns="0" tIns="0" bIns="0">
            <a:normAutofit/>
          </a:bodyPr>
          <a:p>
            <a:endParaRPr b="0" lang="el-G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6.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7.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0" name="Group 1"/>
          <p:cNvGrpSpPr/>
          <p:nvPr/>
        </p:nvGrpSpPr>
        <p:grpSpPr>
          <a:xfrm>
            <a:off x="0" y="0"/>
            <a:ext cx="12191400" cy="6857280"/>
            <a:chOff x="0" y="0"/>
            <a:chExt cx="12191400" cy="6857280"/>
          </a:xfrm>
        </p:grpSpPr>
        <p:sp>
          <p:nvSpPr>
            <p:cNvPr id="1" name="CustomShape 2"/>
            <p:cNvSpPr/>
            <p:nvPr/>
          </p:nvSpPr>
          <p:spPr>
            <a:xfrm>
              <a:off x="0" y="0"/>
              <a:ext cx="12191400" cy="685728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sp>
          <p:nvSpPr>
            <p:cNvPr id="2" name="CustomShape 3"/>
            <p:cNvSpPr/>
            <p:nvPr/>
          </p:nvSpPr>
          <p:spPr>
            <a:xfrm>
              <a:off x="0" y="2666880"/>
              <a:ext cx="4190400" cy="41904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 name="CustomShape 4"/>
            <p:cNvSpPr/>
            <p:nvPr/>
          </p:nvSpPr>
          <p:spPr>
            <a:xfrm>
              <a:off x="0" y="2895480"/>
              <a:ext cx="2361600" cy="23616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 name="CustomShape 5"/>
            <p:cNvSpPr/>
            <p:nvPr/>
          </p:nvSpPr>
          <p:spPr>
            <a:xfrm>
              <a:off x="8609040" y="5867280"/>
              <a:ext cx="990000" cy="9900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 name="CustomShape 6"/>
            <p:cNvSpPr/>
            <p:nvPr/>
          </p:nvSpPr>
          <p:spPr>
            <a:xfrm>
              <a:off x="8609040" y="1676520"/>
              <a:ext cx="2818800" cy="28188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6" name="CustomShape 7"/>
            <p:cNvSpPr/>
            <p:nvPr/>
          </p:nvSpPr>
          <p:spPr>
            <a:xfrm>
              <a:off x="7999560" y="8640"/>
              <a:ext cx="1599480" cy="159948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7" name="CustomShape 8"/>
            <p:cNvSpPr/>
            <p:nvPr/>
          </p:nvSpPr>
          <p:spPr>
            <a:xfrm rot="21010200">
              <a:off x="8490960" y="1797120"/>
              <a:ext cx="3298680" cy="440280"/>
            </a:xfrm>
            <a:custGeom>
              <a:avLst/>
              <a:gdLst/>
              <a:ah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tyle>
            <a:lnRef idx="0"/>
            <a:fillRef idx="0"/>
            <a:effectRef idx="0"/>
            <a:fontRef idx="minor"/>
          </p:style>
        </p:sp>
        <p:sp>
          <p:nvSpPr>
            <p:cNvPr id="8" name="CustomShape 9"/>
            <p:cNvSpPr/>
            <p:nvPr/>
          </p:nvSpPr>
          <p:spPr>
            <a:xfrm>
              <a:off x="459360" y="1866240"/>
              <a:ext cx="11277000" cy="4533120"/>
            </a:xfrm>
            <a:custGeom>
              <a:avLst/>
              <a:gdLst/>
              <a:ahLst/>
              <a:rect l="l" t="t"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tyle>
            <a:lnRef idx="0"/>
            <a:fillRef idx="0"/>
            <a:effectRef idx="0"/>
            <a:fontRef idx="minor"/>
          </p:style>
        </p:sp>
        <p:sp>
          <p:nvSpPr>
            <p:cNvPr id="9" name="CustomShape 10"/>
            <p:cNvSpPr/>
            <p:nvPr/>
          </p:nvSpPr>
          <p:spPr>
            <a:xfrm>
              <a:off x="0" y="1440"/>
              <a:ext cx="12191400" cy="6855840"/>
            </a:xfrm>
            <a:custGeom>
              <a:avLst/>
              <a:gdLst/>
              <a:ahLst/>
              <a:rect l="l" t="t"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tyle>
            <a:lnRef idx="0"/>
            <a:fillRef idx="0"/>
            <a:effectRef idx="0"/>
            <a:fontRef idx="minor"/>
          </p:style>
        </p:sp>
      </p:grpSp>
      <p:sp>
        <p:nvSpPr>
          <p:cNvPr id="10" name="CustomShape 11" hidden="1"/>
          <p:cNvSpPr/>
          <p:nvPr/>
        </p:nvSpPr>
        <p:spPr>
          <a:xfrm>
            <a:off x="10437840" y="0"/>
            <a:ext cx="685080" cy="1142280"/>
          </a:xfrm>
          <a:prstGeom prst="rect">
            <a:avLst/>
          </a:prstGeom>
          <a:solidFill>
            <a:schemeClr val="accent1"/>
          </a:soli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grpSp>
        <p:nvGrpSpPr>
          <p:cNvPr id="11" name="Group 12"/>
          <p:cNvGrpSpPr/>
          <p:nvPr/>
        </p:nvGrpSpPr>
        <p:grpSpPr>
          <a:xfrm>
            <a:off x="0" y="0"/>
            <a:ext cx="12191400" cy="6857280"/>
            <a:chOff x="0" y="0"/>
            <a:chExt cx="12191400" cy="6857280"/>
          </a:xfrm>
        </p:grpSpPr>
        <p:sp>
          <p:nvSpPr>
            <p:cNvPr id="12" name="CustomShape 13"/>
            <p:cNvSpPr/>
            <p:nvPr/>
          </p:nvSpPr>
          <p:spPr>
            <a:xfrm>
              <a:off x="0" y="0"/>
              <a:ext cx="12191400" cy="6857280"/>
            </a:xfrm>
            <a:prstGeom prst="rect">
              <a:avLst/>
            </a:prstGeom>
            <a:blipFill rotWithShape="0">
              <a:blip r:embed="rId3"/>
              <a:stretch>
                <a:fillRect/>
              </a:stretch>
            </a:blipFill>
            <a:ln>
              <a:noFill/>
            </a:ln>
          </p:spPr>
          <p:style>
            <a:lnRef idx="2">
              <a:schemeClr val="accent1">
                <a:shade val="50000"/>
              </a:schemeClr>
            </a:lnRef>
            <a:fillRef idx="1">
              <a:schemeClr val="accent1"/>
            </a:fillRef>
            <a:effectRef idx="0">
              <a:schemeClr val="accent1"/>
            </a:effectRef>
            <a:fontRef idx="minor"/>
          </p:style>
        </p:sp>
        <p:sp>
          <p:nvSpPr>
            <p:cNvPr id="13" name="CustomShape 14"/>
            <p:cNvSpPr/>
            <p:nvPr/>
          </p:nvSpPr>
          <p:spPr>
            <a:xfrm>
              <a:off x="0" y="1440"/>
              <a:ext cx="12191400" cy="6855840"/>
            </a:xfrm>
            <a:custGeom>
              <a:avLst/>
              <a:gdLst/>
              <a:ahLst/>
              <a:rect l="l" t="t"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tyle>
            <a:lnRef idx="0"/>
            <a:fillRef idx="0"/>
            <a:effectRef idx="0"/>
            <a:fontRef idx="minor"/>
          </p:style>
        </p:sp>
      </p:grpSp>
      <p:sp>
        <p:nvSpPr>
          <p:cNvPr id="14" name="CustomShape 15"/>
          <p:cNvSpPr/>
          <p:nvPr/>
        </p:nvSpPr>
        <p:spPr>
          <a:xfrm>
            <a:off x="10437840" y="0"/>
            <a:ext cx="685080" cy="1142280"/>
          </a:xfrm>
          <a:prstGeom prst="rect">
            <a:avLst/>
          </a:prstGeom>
          <a:solidFill>
            <a:schemeClr val="accent1"/>
          </a:soli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5" name="PlaceHolder 16"/>
          <p:cNvSpPr>
            <a:spLocks noGrp="1"/>
          </p:cNvSpPr>
          <p:nvPr>
            <p:ph type="title"/>
          </p:nvPr>
        </p:nvSpPr>
        <p:spPr>
          <a:xfrm>
            <a:off x="609480" y="273600"/>
            <a:ext cx="10972080" cy="1144440"/>
          </a:xfrm>
          <a:prstGeom prst="rect">
            <a:avLst/>
          </a:prstGeom>
        </p:spPr>
        <p:txBody>
          <a:bodyPr lIns="0" rIns="0" tIns="0" bIns="0" anchor="ctr">
            <a:no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16" name="PlaceHolder 1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53" name="Group 1"/>
          <p:cNvGrpSpPr/>
          <p:nvPr/>
        </p:nvGrpSpPr>
        <p:grpSpPr>
          <a:xfrm>
            <a:off x="0" y="0"/>
            <a:ext cx="12191400" cy="6857280"/>
            <a:chOff x="0" y="0"/>
            <a:chExt cx="12191400" cy="6857280"/>
          </a:xfrm>
        </p:grpSpPr>
        <p:sp>
          <p:nvSpPr>
            <p:cNvPr id="54" name="CustomShape 2"/>
            <p:cNvSpPr/>
            <p:nvPr/>
          </p:nvSpPr>
          <p:spPr>
            <a:xfrm>
              <a:off x="0" y="0"/>
              <a:ext cx="12191400" cy="685728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sp>
          <p:nvSpPr>
            <p:cNvPr id="55" name="CustomShape 3"/>
            <p:cNvSpPr/>
            <p:nvPr/>
          </p:nvSpPr>
          <p:spPr>
            <a:xfrm>
              <a:off x="0" y="2666880"/>
              <a:ext cx="4190400" cy="41904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6" name="CustomShape 4"/>
            <p:cNvSpPr/>
            <p:nvPr/>
          </p:nvSpPr>
          <p:spPr>
            <a:xfrm>
              <a:off x="0" y="2895480"/>
              <a:ext cx="2361600" cy="23616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7" name="CustomShape 5"/>
            <p:cNvSpPr/>
            <p:nvPr/>
          </p:nvSpPr>
          <p:spPr>
            <a:xfrm>
              <a:off x="8609040" y="5867280"/>
              <a:ext cx="990000" cy="9900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8" name="CustomShape 6"/>
            <p:cNvSpPr/>
            <p:nvPr/>
          </p:nvSpPr>
          <p:spPr>
            <a:xfrm>
              <a:off x="8609040" y="1676520"/>
              <a:ext cx="2818800" cy="28188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9" name="CustomShape 7"/>
            <p:cNvSpPr/>
            <p:nvPr/>
          </p:nvSpPr>
          <p:spPr>
            <a:xfrm>
              <a:off x="7999560" y="8640"/>
              <a:ext cx="1599480" cy="159948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60" name="CustomShape 8"/>
            <p:cNvSpPr/>
            <p:nvPr/>
          </p:nvSpPr>
          <p:spPr>
            <a:xfrm rot="21010200">
              <a:off x="8490960" y="1797120"/>
              <a:ext cx="3298680" cy="440280"/>
            </a:xfrm>
            <a:custGeom>
              <a:avLst/>
              <a:gdLst/>
              <a:ah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tyle>
            <a:lnRef idx="0"/>
            <a:fillRef idx="0"/>
            <a:effectRef idx="0"/>
            <a:fontRef idx="minor"/>
          </p:style>
        </p:sp>
        <p:sp>
          <p:nvSpPr>
            <p:cNvPr id="61" name="CustomShape 9"/>
            <p:cNvSpPr/>
            <p:nvPr/>
          </p:nvSpPr>
          <p:spPr>
            <a:xfrm>
              <a:off x="459360" y="1866240"/>
              <a:ext cx="11277000" cy="4533120"/>
            </a:xfrm>
            <a:custGeom>
              <a:avLst/>
              <a:gdLst/>
              <a:ahLst/>
              <a:rect l="l" t="t"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tyle>
            <a:lnRef idx="0"/>
            <a:fillRef idx="0"/>
            <a:effectRef idx="0"/>
            <a:fontRef idx="minor"/>
          </p:style>
        </p:sp>
        <p:sp>
          <p:nvSpPr>
            <p:cNvPr id="62" name="CustomShape 10"/>
            <p:cNvSpPr/>
            <p:nvPr/>
          </p:nvSpPr>
          <p:spPr>
            <a:xfrm>
              <a:off x="0" y="1440"/>
              <a:ext cx="12191400" cy="6855840"/>
            </a:xfrm>
            <a:custGeom>
              <a:avLst/>
              <a:gdLst/>
              <a:ahLst/>
              <a:rect l="l" t="t"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tyle>
            <a:lnRef idx="0"/>
            <a:fillRef idx="0"/>
            <a:effectRef idx="0"/>
            <a:fontRef idx="minor"/>
          </p:style>
        </p:sp>
      </p:grpSp>
      <p:sp>
        <p:nvSpPr>
          <p:cNvPr id="63" name="CustomShape 11" hidden="1"/>
          <p:cNvSpPr/>
          <p:nvPr/>
        </p:nvSpPr>
        <p:spPr>
          <a:xfrm>
            <a:off x="10437840" y="0"/>
            <a:ext cx="685080" cy="1142280"/>
          </a:xfrm>
          <a:prstGeom prst="rect">
            <a:avLst/>
          </a:prstGeom>
          <a:solidFill>
            <a:schemeClr val="accent1"/>
          </a:soli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grpSp>
        <p:nvGrpSpPr>
          <p:cNvPr id="64" name="Group 12"/>
          <p:cNvGrpSpPr/>
          <p:nvPr/>
        </p:nvGrpSpPr>
        <p:grpSpPr>
          <a:xfrm>
            <a:off x="0" y="0"/>
            <a:ext cx="12191400" cy="6857280"/>
            <a:chOff x="0" y="0"/>
            <a:chExt cx="12191400" cy="6857280"/>
          </a:xfrm>
        </p:grpSpPr>
        <p:sp>
          <p:nvSpPr>
            <p:cNvPr id="65" name="CustomShape 13"/>
            <p:cNvSpPr/>
            <p:nvPr/>
          </p:nvSpPr>
          <p:spPr>
            <a:xfrm>
              <a:off x="0" y="0"/>
              <a:ext cx="12191400" cy="6857280"/>
            </a:xfrm>
            <a:prstGeom prst="rect">
              <a:avLst/>
            </a:prstGeom>
            <a:blipFill rotWithShape="0">
              <a:blip r:embed="rId3"/>
              <a:stretch>
                <a:fillRect/>
              </a:stretch>
            </a:blipFill>
            <a:ln>
              <a:noFill/>
            </a:ln>
          </p:spPr>
          <p:style>
            <a:lnRef idx="2">
              <a:schemeClr val="accent1">
                <a:shade val="50000"/>
              </a:schemeClr>
            </a:lnRef>
            <a:fillRef idx="1">
              <a:schemeClr val="accent1"/>
            </a:fillRef>
            <a:effectRef idx="0">
              <a:schemeClr val="accent1"/>
            </a:effectRef>
            <a:fontRef idx="minor"/>
          </p:style>
        </p:sp>
        <p:sp>
          <p:nvSpPr>
            <p:cNvPr id="66" name="CustomShape 14"/>
            <p:cNvSpPr/>
            <p:nvPr/>
          </p:nvSpPr>
          <p:spPr>
            <a:xfrm>
              <a:off x="0" y="2666880"/>
              <a:ext cx="4190400" cy="41904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67" name="CustomShape 15"/>
            <p:cNvSpPr/>
            <p:nvPr/>
          </p:nvSpPr>
          <p:spPr>
            <a:xfrm>
              <a:off x="0" y="2895480"/>
              <a:ext cx="2361600" cy="23616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68" name="CustomShape 16"/>
            <p:cNvSpPr/>
            <p:nvPr/>
          </p:nvSpPr>
          <p:spPr>
            <a:xfrm>
              <a:off x="8609040" y="5867280"/>
              <a:ext cx="990000" cy="9900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69" name="CustomShape 17"/>
            <p:cNvSpPr/>
            <p:nvPr/>
          </p:nvSpPr>
          <p:spPr>
            <a:xfrm>
              <a:off x="8609040" y="1676520"/>
              <a:ext cx="2818800" cy="28188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70" name="CustomShape 18"/>
            <p:cNvSpPr/>
            <p:nvPr/>
          </p:nvSpPr>
          <p:spPr>
            <a:xfrm>
              <a:off x="7999560" y="8640"/>
              <a:ext cx="1599480" cy="159948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71" name="CustomShape 19"/>
            <p:cNvSpPr/>
            <p:nvPr/>
          </p:nvSpPr>
          <p:spPr>
            <a:xfrm>
              <a:off x="6172200" y="402120"/>
              <a:ext cx="5595840" cy="6053040"/>
            </a:xfrm>
            <a:prstGeom prst="rect">
              <a:avLst/>
            </a:prstGeom>
            <a:solidFill>
              <a:schemeClr val="bg1"/>
            </a:soli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72" name="CustomShape 20"/>
            <p:cNvSpPr/>
            <p:nvPr/>
          </p:nvSpPr>
          <p:spPr>
            <a:xfrm rot="15922200">
              <a:off x="4203360" y="1826280"/>
              <a:ext cx="3298680" cy="440280"/>
            </a:xfrm>
            <a:custGeom>
              <a:avLst/>
              <a:gdLst/>
              <a:ah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tyle>
            <a:lnRef idx="0"/>
            <a:fillRef idx="0"/>
            <a:effectRef idx="0"/>
            <a:fontRef idx="minor"/>
          </p:style>
        </p:sp>
        <p:sp>
          <p:nvSpPr>
            <p:cNvPr id="73" name="CustomShape 21"/>
            <p:cNvSpPr/>
            <p:nvPr/>
          </p:nvSpPr>
          <p:spPr>
            <a:xfrm rot="16200000">
              <a:off x="3295080" y="2802240"/>
              <a:ext cx="6053040" cy="1253880"/>
            </a:xfrm>
            <a:custGeom>
              <a:avLst/>
              <a:gdLst/>
              <a:ah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tyle>
            <a:lnRef idx="0"/>
            <a:fillRef idx="0"/>
            <a:effectRef idx="0"/>
            <a:fontRef idx="minor"/>
          </p:style>
        </p:sp>
        <p:sp>
          <p:nvSpPr>
            <p:cNvPr id="74" name="CustomShape 22"/>
            <p:cNvSpPr/>
            <p:nvPr/>
          </p:nvSpPr>
          <p:spPr>
            <a:xfrm>
              <a:off x="0" y="1440"/>
              <a:ext cx="12191400" cy="6855840"/>
            </a:xfrm>
            <a:custGeom>
              <a:avLst/>
              <a:gdLst/>
              <a:ahLst/>
              <a:rect l="l" t="t"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tyle>
            <a:lnRef idx="0"/>
            <a:fillRef idx="0"/>
            <a:effectRef idx="0"/>
            <a:fontRef idx="minor"/>
          </p:style>
        </p:sp>
      </p:grpSp>
      <p:sp>
        <p:nvSpPr>
          <p:cNvPr id="75" name="CustomShape 23"/>
          <p:cNvSpPr/>
          <p:nvPr/>
        </p:nvSpPr>
        <p:spPr>
          <a:xfrm>
            <a:off x="10437840" y="0"/>
            <a:ext cx="685080" cy="1142280"/>
          </a:xfrm>
          <a:prstGeom prst="rect">
            <a:avLst/>
          </a:prstGeom>
          <a:solidFill>
            <a:schemeClr val="accent1"/>
          </a:soli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76" name="PlaceHolder 24"/>
          <p:cNvSpPr>
            <a:spLocks noGrp="1"/>
          </p:cNvSpPr>
          <p:nvPr>
            <p:ph type="title"/>
          </p:nvPr>
        </p:nvSpPr>
        <p:spPr>
          <a:xfrm>
            <a:off x="609480" y="273600"/>
            <a:ext cx="10972440" cy="1144800"/>
          </a:xfrm>
          <a:prstGeom prst="rect">
            <a:avLst/>
          </a:prstGeom>
        </p:spPr>
        <p:txBody>
          <a:bodyPr lIns="0" rIns="0" tIns="0" bIns="0" anchor="ctr">
            <a:noAutofit/>
          </a:bodyP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77" name="PlaceHolder 2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14" name="Group 1"/>
          <p:cNvGrpSpPr/>
          <p:nvPr/>
        </p:nvGrpSpPr>
        <p:grpSpPr>
          <a:xfrm>
            <a:off x="0" y="0"/>
            <a:ext cx="12191400" cy="6857280"/>
            <a:chOff x="0" y="0"/>
            <a:chExt cx="12191400" cy="6857280"/>
          </a:xfrm>
        </p:grpSpPr>
        <p:sp>
          <p:nvSpPr>
            <p:cNvPr id="115" name="CustomShape 2"/>
            <p:cNvSpPr/>
            <p:nvPr/>
          </p:nvSpPr>
          <p:spPr>
            <a:xfrm>
              <a:off x="0" y="0"/>
              <a:ext cx="12191400" cy="685728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sp>
          <p:nvSpPr>
            <p:cNvPr id="116" name="CustomShape 3"/>
            <p:cNvSpPr/>
            <p:nvPr/>
          </p:nvSpPr>
          <p:spPr>
            <a:xfrm>
              <a:off x="0" y="2666880"/>
              <a:ext cx="4190400" cy="41904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17" name="CustomShape 4"/>
            <p:cNvSpPr/>
            <p:nvPr/>
          </p:nvSpPr>
          <p:spPr>
            <a:xfrm>
              <a:off x="0" y="2895480"/>
              <a:ext cx="2361600" cy="23616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18" name="CustomShape 5"/>
            <p:cNvSpPr/>
            <p:nvPr/>
          </p:nvSpPr>
          <p:spPr>
            <a:xfrm>
              <a:off x="8609040" y="5867280"/>
              <a:ext cx="990000" cy="9900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19" name="CustomShape 6"/>
            <p:cNvSpPr/>
            <p:nvPr/>
          </p:nvSpPr>
          <p:spPr>
            <a:xfrm>
              <a:off x="8609040" y="1676520"/>
              <a:ext cx="2818800" cy="28188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20" name="CustomShape 7"/>
            <p:cNvSpPr/>
            <p:nvPr/>
          </p:nvSpPr>
          <p:spPr>
            <a:xfrm>
              <a:off x="7999560" y="8640"/>
              <a:ext cx="1599480" cy="159948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21" name="CustomShape 8"/>
            <p:cNvSpPr/>
            <p:nvPr/>
          </p:nvSpPr>
          <p:spPr>
            <a:xfrm rot="21010200">
              <a:off x="8490960" y="1797120"/>
              <a:ext cx="3298680" cy="440280"/>
            </a:xfrm>
            <a:custGeom>
              <a:avLst/>
              <a:gdLst/>
              <a:ah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tyle>
            <a:lnRef idx="0"/>
            <a:fillRef idx="0"/>
            <a:effectRef idx="0"/>
            <a:fontRef idx="minor"/>
          </p:style>
        </p:sp>
        <p:sp>
          <p:nvSpPr>
            <p:cNvPr id="122" name="CustomShape 9"/>
            <p:cNvSpPr/>
            <p:nvPr/>
          </p:nvSpPr>
          <p:spPr>
            <a:xfrm>
              <a:off x="459360" y="1866240"/>
              <a:ext cx="11277000" cy="4533120"/>
            </a:xfrm>
            <a:custGeom>
              <a:avLst/>
              <a:gdLst/>
              <a:ahLst/>
              <a:rect l="l" t="t"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tyle>
            <a:lnRef idx="0"/>
            <a:fillRef idx="0"/>
            <a:effectRef idx="0"/>
            <a:fontRef idx="minor"/>
          </p:style>
        </p:sp>
        <p:sp>
          <p:nvSpPr>
            <p:cNvPr id="123" name="CustomShape 10"/>
            <p:cNvSpPr/>
            <p:nvPr/>
          </p:nvSpPr>
          <p:spPr>
            <a:xfrm>
              <a:off x="0" y="1440"/>
              <a:ext cx="12191400" cy="6855840"/>
            </a:xfrm>
            <a:custGeom>
              <a:avLst/>
              <a:gdLst/>
              <a:ahLst/>
              <a:rect l="l" t="t"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tyle>
            <a:lnRef idx="0"/>
            <a:fillRef idx="0"/>
            <a:effectRef idx="0"/>
            <a:fontRef idx="minor"/>
          </p:style>
        </p:sp>
      </p:grpSp>
      <p:sp>
        <p:nvSpPr>
          <p:cNvPr id="124" name="CustomShape 11"/>
          <p:cNvSpPr/>
          <p:nvPr/>
        </p:nvSpPr>
        <p:spPr>
          <a:xfrm>
            <a:off x="10437840" y="0"/>
            <a:ext cx="685080" cy="1142280"/>
          </a:xfrm>
          <a:prstGeom prst="rect">
            <a:avLst/>
          </a:prstGeom>
          <a:solidFill>
            <a:schemeClr val="accent1"/>
          </a:soli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25" name="PlaceHolder 12"/>
          <p:cNvSpPr>
            <a:spLocks noGrp="1"/>
          </p:cNvSpPr>
          <p:nvPr>
            <p:ph type="title"/>
          </p:nvPr>
        </p:nvSpPr>
        <p:spPr>
          <a:xfrm>
            <a:off x="609480" y="273600"/>
            <a:ext cx="10972080" cy="1144440"/>
          </a:xfrm>
          <a:prstGeom prst="rect">
            <a:avLst/>
          </a:prstGeom>
        </p:spPr>
        <p:txBody>
          <a:bodyPr lIns="0" rIns="0" tIns="0" bIns="0" anchor="ctr">
            <a:no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126" name="PlaceHolder 1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63" name="Group 1"/>
          <p:cNvGrpSpPr/>
          <p:nvPr/>
        </p:nvGrpSpPr>
        <p:grpSpPr>
          <a:xfrm>
            <a:off x="0" y="0"/>
            <a:ext cx="12191400" cy="6857280"/>
            <a:chOff x="0" y="0"/>
            <a:chExt cx="12191400" cy="6857280"/>
          </a:xfrm>
        </p:grpSpPr>
        <p:sp>
          <p:nvSpPr>
            <p:cNvPr id="164" name="CustomShape 2"/>
            <p:cNvSpPr/>
            <p:nvPr/>
          </p:nvSpPr>
          <p:spPr>
            <a:xfrm>
              <a:off x="0" y="0"/>
              <a:ext cx="12191400" cy="685728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sp>
          <p:nvSpPr>
            <p:cNvPr id="165" name="CustomShape 3"/>
            <p:cNvSpPr/>
            <p:nvPr/>
          </p:nvSpPr>
          <p:spPr>
            <a:xfrm>
              <a:off x="0" y="2666880"/>
              <a:ext cx="4190400" cy="41904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66" name="CustomShape 4"/>
            <p:cNvSpPr/>
            <p:nvPr/>
          </p:nvSpPr>
          <p:spPr>
            <a:xfrm>
              <a:off x="0" y="2895480"/>
              <a:ext cx="2361600" cy="23616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67" name="CustomShape 5"/>
            <p:cNvSpPr/>
            <p:nvPr/>
          </p:nvSpPr>
          <p:spPr>
            <a:xfrm>
              <a:off x="8609040" y="5867280"/>
              <a:ext cx="990000" cy="9900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68" name="CustomShape 6"/>
            <p:cNvSpPr/>
            <p:nvPr/>
          </p:nvSpPr>
          <p:spPr>
            <a:xfrm>
              <a:off x="8609040" y="1676520"/>
              <a:ext cx="2818800" cy="28188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69" name="CustomShape 7"/>
            <p:cNvSpPr/>
            <p:nvPr/>
          </p:nvSpPr>
          <p:spPr>
            <a:xfrm>
              <a:off x="7999560" y="8640"/>
              <a:ext cx="1599480" cy="159948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70" name="CustomShape 8"/>
            <p:cNvSpPr/>
            <p:nvPr/>
          </p:nvSpPr>
          <p:spPr>
            <a:xfrm rot="21010200">
              <a:off x="8490960" y="1797120"/>
              <a:ext cx="3298680" cy="440280"/>
            </a:xfrm>
            <a:custGeom>
              <a:avLst/>
              <a:gdLst/>
              <a:ah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tyle>
            <a:lnRef idx="0"/>
            <a:fillRef idx="0"/>
            <a:effectRef idx="0"/>
            <a:fontRef idx="minor"/>
          </p:style>
        </p:sp>
        <p:sp>
          <p:nvSpPr>
            <p:cNvPr id="171" name="CustomShape 9"/>
            <p:cNvSpPr/>
            <p:nvPr/>
          </p:nvSpPr>
          <p:spPr>
            <a:xfrm>
              <a:off x="459360" y="1866240"/>
              <a:ext cx="11277000" cy="4533120"/>
            </a:xfrm>
            <a:custGeom>
              <a:avLst/>
              <a:gdLst/>
              <a:ahLst/>
              <a:rect l="l" t="t"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tyle>
            <a:lnRef idx="0"/>
            <a:fillRef idx="0"/>
            <a:effectRef idx="0"/>
            <a:fontRef idx="minor"/>
          </p:style>
        </p:sp>
        <p:sp>
          <p:nvSpPr>
            <p:cNvPr id="172" name="CustomShape 10"/>
            <p:cNvSpPr/>
            <p:nvPr/>
          </p:nvSpPr>
          <p:spPr>
            <a:xfrm>
              <a:off x="0" y="1440"/>
              <a:ext cx="12191400" cy="6855840"/>
            </a:xfrm>
            <a:custGeom>
              <a:avLst/>
              <a:gdLst/>
              <a:ahLst/>
              <a:rect l="l" t="t"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tyle>
            <a:lnRef idx="0"/>
            <a:fillRef idx="0"/>
            <a:effectRef idx="0"/>
            <a:fontRef idx="minor"/>
          </p:style>
        </p:sp>
      </p:grpSp>
      <p:sp>
        <p:nvSpPr>
          <p:cNvPr id="173" name="CustomShape 11"/>
          <p:cNvSpPr/>
          <p:nvPr/>
        </p:nvSpPr>
        <p:spPr>
          <a:xfrm>
            <a:off x="10437840" y="0"/>
            <a:ext cx="685080" cy="1142280"/>
          </a:xfrm>
          <a:prstGeom prst="rect">
            <a:avLst/>
          </a:prstGeom>
          <a:solidFill>
            <a:schemeClr val="accent1"/>
          </a:soli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74" name="PlaceHolder 12"/>
          <p:cNvSpPr>
            <a:spLocks noGrp="1"/>
          </p:cNvSpPr>
          <p:nvPr>
            <p:ph type="title"/>
          </p:nvPr>
        </p:nvSpPr>
        <p:spPr>
          <a:xfrm>
            <a:off x="609480" y="273600"/>
            <a:ext cx="10972440" cy="1144800"/>
          </a:xfrm>
          <a:prstGeom prst="rect">
            <a:avLst/>
          </a:prstGeom>
        </p:spPr>
        <p:txBody>
          <a:bodyPr lIns="0" rIns="0" tIns="0" bIns="0" anchor="ctr">
            <a:noAutofit/>
          </a:bodyP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175" name="PlaceHolder 1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2" name="CustomShape 1"/>
          <p:cNvSpPr/>
          <p:nvPr/>
        </p:nvSpPr>
        <p:spPr>
          <a:xfrm>
            <a:off x="10437840" y="0"/>
            <a:ext cx="685080" cy="1142280"/>
          </a:xfrm>
          <a:prstGeom prst="rect">
            <a:avLst/>
          </a:prstGeom>
          <a:solidFill>
            <a:schemeClr val="accent1"/>
          </a:soli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13" name="PlaceHolder 2"/>
          <p:cNvSpPr>
            <a:spLocks noGrp="1"/>
          </p:cNvSpPr>
          <p:nvPr>
            <p:ph type="title"/>
          </p:nvPr>
        </p:nvSpPr>
        <p:spPr>
          <a:xfrm>
            <a:off x="609480" y="273600"/>
            <a:ext cx="10972080" cy="1144440"/>
          </a:xfrm>
          <a:prstGeom prst="rect">
            <a:avLst/>
          </a:prstGeom>
        </p:spPr>
        <p:txBody>
          <a:bodyPr lIns="0" rIns="0" tIns="0" bIns="0" anchor="ctr">
            <a:no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214" name="PlaceHolder 3"/>
          <p:cNvSpPr>
            <a:spLocks noGrp="1"/>
          </p:cNvSpPr>
          <p:nvPr>
            <p:ph type="body"/>
          </p:nvPr>
        </p:nvSpPr>
        <p:spPr>
          <a:xfrm>
            <a:off x="609480" y="1604520"/>
            <a:ext cx="535392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
        <p:nvSpPr>
          <p:cNvPr id="215" name="PlaceHolder 4"/>
          <p:cNvSpPr>
            <a:spLocks noGrp="1"/>
          </p:cNvSpPr>
          <p:nvPr>
            <p:ph type="body"/>
          </p:nvPr>
        </p:nvSpPr>
        <p:spPr>
          <a:xfrm>
            <a:off x="6231960" y="1604520"/>
            <a:ext cx="535392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252" name="Group 1"/>
          <p:cNvGrpSpPr/>
          <p:nvPr/>
        </p:nvGrpSpPr>
        <p:grpSpPr>
          <a:xfrm>
            <a:off x="0" y="0"/>
            <a:ext cx="12191400" cy="6857280"/>
            <a:chOff x="0" y="0"/>
            <a:chExt cx="12191400" cy="6857280"/>
          </a:xfrm>
        </p:grpSpPr>
        <p:sp>
          <p:nvSpPr>
            <p:cNvPr id="253" name="CustomShape 2"/>
            <p:cNvSpPr/>
            <p:nvPr/>
          </p:nvSpPr>
          <p:spPr>
            <a:xfrm>
              <a:off x="0" y="0"/>
              <a:ext cx="12191400" cy="685728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sp>
          <p:nvSpPr>
            <p:cNvPr id="254" name="CustomShape 3"/>
            <p:cNvSpPr/>
            <p:nvPr/>
          </p:nvSpPr>
          <p:spPr>
            <a:xfrm>
              <a:off x="0" y="2666880"/>
              <a:ext cx="4190400" cy="41904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55" name="CustomShape 4"/>
            <p:cNvSpPr/>
            <p:nvPr/>
          </p:nvSpPr>
          <p:spPr>
            <a:xfrm>
              <a:off x="0" y="2895480"/>
              <a:ext cx="2361600" cy="23616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56" name="CustomShape 5"/>
            <p:cNvSpPr/>
            <p:nvPr/>
          </p:nvSpPr>
          <p:spPr>
            <a:xfrm>
              <a:off x="8609040" y="5867280"/>
              <a:ext cx="990000" cy="9900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57" name="CustomShape 6"/>
            <p:cNvSpPr/>
            <p:nvPr/>
          </p:nvSpPr>
          <p:spPr>
            <a:xfrm>
              <a:off x="8609040" y="1676520"/>
              <a:ext cx="2818800" cy="281880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58" name="CustomShape 7"/>
            <p:cNvSpPr/>
            <p:nvPr/>
          </p:nvSpPr>
          <p:spPr>
            <a:xfrm>
              <a:off x="7999560" y="8640"/>
              <a:ext cx="1599480" cy="1599480"/>
            </a:xfrm>
            <a:prstGeom prst="ellipse">
              <a:avLst/>
            </a:prstGeom>
            <a:gradFill rotWithShape="0">
              <a:gsLst>
                <a:gs pos="0">
                  <a:srgbClr val="4ab5c4"/>
                </a:gs>
                <a:gs pos="100000">
                  <a:srgbClr val="4ab5c4"/>
                </a:gs>
              </a:gsLst>
              <a:path path="circle">
                <a:fillToRect l="50000" t="50000" r="50000" b="50000"/>
              </a:path>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59" name="CustomShape 8"/>
            <p:cNvSpPr/>
            <p:nvPr/>
          </p:nvSpPr>
          <p:spPr>
            <a:xfrm rot="21010200">
              <a:off x="8490960" y="1797120"/>
              <a:ext cx="3298680" cy="440280"/>
            </a:xfrm>
            <a:custGeom>
              <a:avLst/>
              <a:gdLst/>
              <a:ah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tyle>
            <a:lnRef idx="0"/>
            <a:fillRef idx="0"/>
            <a:effectRef idx="0"/>
            <a:fontRef idx="minor"/>
          </p:style>
        </p:sp>
        <p:sp>
          <p:nvSpPr>
            <p:cNvPr id="260" name="CustomShape 9"/>
            <p:cNvSpPr/>
            <p:nvPr/>
          </p:nvSpPr>
          <p:spPr>
            <a:xfrm>
              <a:off x="459360" y="1866240"/>
              <a:ext cx="11277000" cy="4533120"/>
            </a:xfrm>
            <a:custGeom>
              <a:avLst/>
              <a:gdLst/>
              <a:ahLst/>
              <a:rect l="l" t="t"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tyle>
            <a:lnRef idx="0"/>
            <a:fillRef idx="0"/>
            <a:effectRef idx="0"/>
            <a:fontRef idx="minor"/>
          </p:style>
        </p:sp>
        <p:sp>
          <p:nvSpPr>
            <p:cNvPr id="261" name="CustomShape 10"/>
            <p:cNvSpPr/>
            <p:nvPr/>
          </p:nvSpPr>
          <p:spPr>
            <a:xfrm>
              <a:off x="0" y="1440"/>
              <a:ext cx="12191400" cy="6855840"/>
            </a:xfrm>
            <a:custGeom>
              <a:avLst/>
              <a:gdLst/>
              <a:ahLst/>
              <a:rect l="l" t="t"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tyle>
            <a:lnRef idx="0"/>
            <a:fillRef idx="0"/>
            <a:effectRef idx="0"/>
            <a:fontRef idx="minor"/>
          </p:style>
        </p:sp>
      </p:grpSp>
      <p:sp>
        <p:nvSpPr>
          <p:cNvPr id="262" name="CustomShape 11"/>
          <p:cNvSpPr/>
          <p:nvPr/>
        </p:nvSpPr>
        <p:spPr>
          <a:xfrm>
            <a:off x="10437840" y="0"/>
            <a:ext cx="685080" cy="1142280"/>
          </a:xfrm>
          <a:prstGeom prst="rect">
            <a:avLst/>
          </a:prstGeom>
          <a:solidFill>
            <a:schemeClr val="accent1"/>
          </a:soli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63" name="PlaceHolder 12"/>
          <p:cNvSpPr>
            <a:spLocks noGrp="1"/>
          </p:cNvSpPr>
          <p:nvPr>
            <p:ph type="title"/>
          </p:nvPr>
        </p:nvSpPr>
        <p:spPr>
          <a:xfrm>
            <a:off x="609480" y="273600"/>
            <a:ext cx="10972440" cy="1144800"/>
          </a:xfrm>
          <a:prstGeom prst="rect">
            <a:avLst/>
          </a:prstGeom>
        </p:spPr>
        <p:txBody>
          <a:bodyPr lIns="0" rIns="0" tIns="0" bIns="0" anchor="ctr">
            <a:noAutofit/>
          </a:bodyP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264" name="PlaceHolder 1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1" name="CustomShape 1" hidden="1"/>
          <p:cNvSpPr/>
          <p:nvPr/>
        </p:nvSpPr>
        <p:spPr>
          <a:xfrm>
            <a:off x="10437840" y="0"/>
            <a:ext cx="685080" cy="1142280"/>
          </a:xfrm>
          <a:prstGeom prst="rect">
            <a:avLst/>
          </a:prstGeom>
          <a:solidFill>
            <a:schemeClr val="accent1"/>
          </a:soli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02" name="CustomShape 2"/>
          <p:cNvSpPr/>
          <p:nvPr/>
        </p:nvSpPr>
        <p:spPr>
          <a:xfrm>
            <a:off x="10437840" y="0"/>
            <a:ext cx="685080" cy="1142280"/>
          </a:xfrm>
          <a:prstGeom prst="rect">
            <a:avLst/>
          </a:prstGeom>
          <a:solidFill>
            <a:schemeClr val="accent1"/>
          </a:soli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03" name="PlaceHolder 3"/>
          <p:cNvSpPr>
            <a:spLocks noGrp="1"/>
          </p:cNvSpPr>
          <p:nvPr>
            <p:ph type="title"/>
          </p:nvPr>
        </p:nvSpPr>
        <p:spPr>
          <a:xfrm>
            <a:off x="609480" y="273600"/>
            <a:ext cx="10972440" cy="1144800"/>
          </a:xfrm>
          <a:prstGeom prst="rect">
            <a:avLst/>
          </a:prstGeom>
        </p:spPr>
        <p:txBody>
          <a:bodyPr lIns="0" rIns="0" tIns="0" bIns="0" anchor="ctr">
            <a:noAutofit/>
          </a:bodyP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304"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hyperlink" Target="mailto:stzelepi@sch.gr" TargetMode="External"/><Relationship Id="rId2" Type="http://schemas.openxmlformats.org/officeDocument/2006/relationships/hyperlink" Target="mailto:newmind@sch.gr" TargetMode="External"/><Relationship Id="rId3" Type="http://schemas.openxmlformats.org/officeDocument/2006/relationships/hyperlink" Target="mailto:amavidis@sch.gr" TargetMode="External"/><Relationship Id="rId4"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61.xml"/>
</Relationships>
</file>

<file path=ppt/slides/_rels/slide11.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61.xml"/>
</Relationships>
</file>

<file path=ppt/slides/_rels/slide12.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61.xml"/>
</Relationships>
</file>

<file path=ppt/slides/_rels/slide13.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52.xml"/>
</Relationships>
</file>

<file path=ppt/slides/_rels/slide14.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61.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61.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61.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jpeg"/><Relationship Id="rId3" Type="http://schemas.openxmlformats.org/officeDocument/2006/relationships/slideLayout" Target="../slideLayouts/slideLayout29.xml"/>
</Relationships>
</file>

<file path=ppt/slides/_rels/slide18.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jpeg"/><Relationship Id="rId3" Type="http://schemas.openxmlformats.org/officeDocument/2006/relationships/slideLayout" Target="../slideLayouts/slideLayout29.xml"/>
</Relationships>
</file>

<file path=ppt/slides/_rels/slide19.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52.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1.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jpeg"/><Relationship Id="rId3" Type="http://schemas.openxmlformats.org/officeDocument/2006/relationships/slideLayout" Target="../slideLayouts/slideLayout52.xml"/>
</Relationships>
</file>

<file path=ppt/slides/_rels/slide22.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jpeg"/><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slideLayout" Target="../slideLayouts/slideLayout52.xml"/>
</Relationships>
</file>

<file path=ppt/slides/_rels/slide23.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jpeg"/><Relationship Id="rId3" Type="http://schemas.openxmlformats.org/officeDocument/2006/relationships/slideLayout" Target="../slideLayouts/slideLayout52.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52.xml"/>
</Relationships>
</file>

<file path=ppt/slides/_rels/slide25.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jpeg"/><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slideLayout" Target="../slideLayouts/slideLayout7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52.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52.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52.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52.xml"/>
</Relationships>
</file>

<file path=ppt/slides/_rels/slide3.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29.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52.xml"/>
</Relationships>
</file>

<file path=ppt/slides/_rels/slide31.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jpeg"/><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slideLayout" Target="../slideLayouts/slideLayout73.xml"/>
</Relationships>
</file>

<file path=ppt/slides/_rels/slide32.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image" Target="../media/image51.jpeg"/><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slideLayout" Target="../slideLayouts/slideLayout73.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52.xml"/>
</Relationships>
</file>

<file path=ppt/slides/_rels/slide34.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slideLayout" Target="../slideLayouts/slideLayout7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52.xml"/>
</Relationships>
</file>

<file path=ppt/slides/_rels/slide36.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image" Target="../media/image63.jpeg"/><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7" Type="http://schemas.openxmlformats.org/officeDocument/2006/relationships/slideLayout" Target="../slideLayouts/slideLayout73.xml"/>
</Relationships>
</file>

<file path=ppt/slides/_rels/slide37.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52.xml"/>
</Relationships>
</file>

<file path=ppt/slides/_rels/slide38.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image" Target="../media/image70.jpeg"/><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jpeg"/><Relationship Id="rId7" Type="http://schemas.openxmlformats.org/officeDocument/2006/relationships/image" Target="../media/image75.wmf"/><Relationship Id="rId8" Type="http://schemas.openxmlformats.org/officeDocument/2006/relationships/slideLayout" Target="../slideLayouts/slideLayout73.xml"/>
</Relationships>
</file>

<file path=ppt/slides/_rels/slide39.xml.rels><?xml version="1.0" encoding="UTF-8"?>
<Relationships xmlns="http://schemas.openxmlformats.org/package/2006/relationships"><Relationship Id="rId1" Type="http://schemas.openxmlformats.org/officeDocument/2006/relationships/image" Target="../media/image76.jpeg"/><Relationship Id="rId2" Type="http://schemas.openxmlformats.org/officeDocument/2006/relationships/image" Target="../media/image77.jpeg"/><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slideLayout" Target="../slideLayouts/slideLayout73.xml"/>
</Relationships>
</file>

<file path=ppt/slides/_rels/slide4.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png"/><Relationship Id="rId3" Type="http://schemas.openxmlformats.org/officeDocument/2006/relationships/slideLayout" Target="../slideLayouts/slideLayout37.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5.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slideLayout" Target="../slideLayouts/slideLayout29.xml"/>
</Relationships>
</file>

<file path=ppt/slides/_rels/slide6.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52.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61.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6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CustomShape 1"/>
          <p:cNvSpPr/>
          <p:nvPr/>
        </p:nvSpPr>
        <p:spPr>
          <a:xfrm>
            <a:off x="1154880" y="1932480"/>
            <a:ext cx="8825040" cy="2676960"/>
          </a:xfrm>
          <a:prstGeom prst="rect">
            <a:avLst/>
          </a:prstGeom>
          <a:noFill/>
          <a:ln>
            <a:noFill/>
          </a:ln>
        </p:spPr>
        <p:style>
          <a:lnRef idx="0"/>
          <a:fillRef idx="0"/>
          <a:effectRef idx="0"/>
          <a:fontRef idx="minor"/>
        </p:style>
        <p:txBody>
          <a:bodyPr lIns="90000" rIns="90000" tIns="45000" bIns="45000" anchor="b">
            <a:noAutofit/>
          </a:bodyPr>
          <a:p>
            <a:pPr>
              <a:lnSpc>
                <a:spcPct val="100000"/>
              </a:lnSpc>
            </a:pPr>
            <a:r>
              <a:rPr b="0" lang="el-GR" sz="5400" spc="-1" strike="noStrike">
                <a:solidFill>
                  <a:srgbClr val="e3ded1"/>
                </a:solidFill>
                <a:latin typeface="Century Gothic"/>
              </a:rPr>
              <a:t>Αντικειμενοστραφής Προγραμματισμός</a:t>
            </a:r>
            <a:endParaRPr b="0" lang="el-GR" sz="5400" spc="-1" strike="noStrike">
              <a:latin typeface="Arial"/>
            </a:endParaRPr>
          </a:p>
        </p:txBody>
      </p:sp>
      <p:sp>
        <p:nvSpPr>
          <p:cNvPr id="348" name="CustomShape 2"/>
          <p:cNvSpPr/>
          <p:nvPr/>
        </p:nvSpPr>
        <p:spPr>
          <a:xfrm>
            <a:off x="772560" y="4609800"/>
            <a:ext cx="10701000" cy="115704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1001"/>
              </a:spcBef>
            </a:pPr>
            <a:r>
              <a:rPr b="0" lang="el-GR" sz="1400" spc="-1" strike="noStrike">
                <a:solidFill>
                  <a:srgbClr val="93d07d"/>
                </a:solidFill>
                <a:latin typeface="Century Gothic"/>
              </a:rPr>
              <a:t>Τζελέπη Σοφία Συντονίστρια Εκπαιδευτικού Έργου ΠΕ86 </a:t>
            </a:r>
            <a:r>
              <a:rPr b="0" lang="el-GR" sz="1400" spc="-1" strike="noStrike" u="sng">
                <a:solidFill>
                  <a:srgbClr val="6b9f25"/>
                </a:solidFill>
                <a:uFillTx/>
                <a:latin typeface="Century Gothic"/>
                <a:hlinkClick r:id="rId1"/>
              </a:rPr>
              <a:t>stzelepi@sch.gr</a:t>
            </a:r>
            <a:r>
              <a:rPr b="0" lang="el-GR" sz="1400" spc="-1" strike="noStrike">
                <a:solidFill>
                  <a:srgbClr val="93d07d"/>
                </a:solidFill>
                <a:latin typeface="Century Gothic"/>
              </a:rPr>
              <a:t> </a:t>
            </a:r>
            <a:endParaRPr b="0" lang="el-GR" sz="1400" spc="-1" strike="noStrike">
              <a:latin typeface="Arial"/>
            </a:endParaRPr>
          </a:p>
          <a:p>
            <a:pPr>
              <a:lnSpc>
                <a:spcPct val="100000"/>
              </a:lnSpc>
              <a:spcBef>
                <a:spcPts val="1001"/>
              </a:spcBef>
            </a:pPr>
            <a:r>
              <a:rPr b="0" lang="el-GR" sz="1400" spc="-1" strike="noStrike">
                <a:solidFill>
                  <a:srgbClr val="93d07d"/>
                </a:solidFill>
                <a:latin typeface="Century Gothic"/>
              </a:rPr>
              <a:t>Μπογιατζής Δημήτρης ΠΕ86, Υπεύθυνος ΠΛΗΝΕΤ Δυτικής Θεσσαλονίκης </a:t>
            </a:r>
            <a:r>
              <a:rPr b="0" lang="el-GR" sz="1400" spc="-1" strike="noStrike" u="sng">
                <a:solidFill>
                  <a:srgbClr val="6b9f25"/>
                </a:solidFill>
                <a:uFillTx/>
                <a:latin typeface="Century Gothic"/>
                <a:hlinkClick r:id="rId2"/>
              </a:rPr>
              <a:t>newmind@sch.gr</a:t>
            </a:r>
            <a:r>
              <a:rPr b="0" lang="el-GR" sz="1400" spc="-1" strike="noStrike">
                <a:solidFill>
                  <a:srgbClr val="93d07d"/>
                </a:solidFill>
                <a:latin typeface="Century Gothic"/>
              </a:rPr>
              <a:t> </a:t>
            </a:r>
            <a:endParaRPr b="0" lang="el-GR" sz="1400" spc="-1" strike="noStrike">
              <a:latin typeface="Arial"/>
            </a:endParaRPr>
          </a:p>
          <a:p>
            <a:pPr>
              <a:lnSpc>
                <a:spcPct val="100000"/>
              </a:lnSpc>
              <a:spcBef>
                <a:spcPts val="1001"/>
              </a:spcBef>
            </a:pPr>
            <a:r>
              <a:rPr b="0" lang="el-GR" sz="1400" spc="-1" strike="noStrike">
                <a:solidFill>
                  <a:srgbClr val="93d07d"/>
                </a:solidFill>
                <a:latin typeface="Century Gothic"/>
              </a:rPr>
              <a:t>Μαβίδης Απόστολος ΠΕ86, Υπεύθυνος ΠΛΗΝΕΤ Δυτικής Θεσσαλονίκης </a:t>
            </a:r>
            <a:r>
              <a:rPr b="0" lang="el-GR" sz="1400" spc="-1" strike="noStrike" u="sng">
                <a:solidFill>
                  <a:srgbClr val="6b9f25"/>
                </a:solidFill>
                <a:uFillTx/>
                <a:latin typeface="Century Gothic"/>
                <a:hlinkClick r:id="rId3"/>
              </a:rPr>
              <a:t>amavidis@sch.gr</a:t>
            </a:r>
            <a:r>
              <a:rPr b="0" lang="el-GR" sz="1400" spc="-1" strike="noStrike">
                <a:solidFill>
                  <a:srgbClr val="93d07d"/>
                </a:solidFill>
                <a:latin typeface="Century Gothic"/>
              </a:rPr>
              <a:t> </a:t>
            </a:r>
            <a:endParaRPr b="0" lang="el-GR" sz="1400" spc="-1" strike="noStrike">
              <a:latin typeface="Arial"/>
            </a:endParaRPr>
          </a:p>
          <a:p>
            <a:pPr>
              <a:lnSpc>
                <a:spcPct val="100000"/>
              </a:lnSpc>
              <a:spcBef>
                <a:spcPts val="1001"/>
              </a:spcBef>
            </a:pPr>
            <a:endParaRPr b="0" lang="el-GR" sz="1400" spc="-1" strike="noStrike">
              <a:latin typeface="Arial"/>
            </a:endParaRPr>
          </a:p>
          <a:p>
            <a:pPr>
              <a:lnSpc>
                <a:spcPct val="100000"/>
              </a:lnSpc>
              <a:spcBef>
                <a:spcPts val="1001"/>
              </a:spcBef>
            </a:pPr>
            <a:endParaRPr b="0" lang="el-GR" sz="1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CustomShape 1"/>
          <p:cNvSpPr/>
          <p:nvPr/>
        </p:nvSpPr>
        <p:spPr>
          <a:xfrm>
            <a:off x="561240" y="973800"/>
            <a:ext cx="10091160" cy="8298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Ποιες είναι οι πληροφορίες που συνοδεύουν τα αντικείμενα;</a:t>
            </a:r>
            <a:endParaRPr b="0" lang="el-GR" sz="3600" spc="-1" strike="noStrike">
              <a:latin typeface="Arial"/>
            </a:endParaRPr>
          </a:p>
        </p:txBody>
      </p:sp>
      <p:sp>
        <p:nvSpPr>
          <p:cNvPr id="405" name="CustomShape 2"/>
          <p:cNvSpPr/>
          <p:nvPr/>
        </p:nvSpPr>
        <p:spPr>
          <a:xfrm>
            <a:off x="1038960" y="3208680"/>
            <a:ext cx="5269680" cy="2057760"/>
          </a:xfrm>
          <a:prstGeom prst="rect">
            <a:avLst/>
          </a:prstGeom>
          <a:noFill/>
          <a:ln>
            <a:noFill/>
          </a:ln>
        </p:spPr>
        <p:style>
          <a:lnRef idx="0"/>
          <a:fillRef idx="0"/>
          <a:effectRef idx="0"/>
          <a:fontRef idx="minor"/>
        </p:style>
        <p:txBody>
          <a:bodyPr lIns="90000" rIns="90000" tIns="45000" bIns="45000">
            <a:normAutofit/>
          </a:bodyPr>
          <a:p>
            <a:pPr marL="343080" indent="-342360">
              <a:lnSpc>
                <a:spcPct val="100000"/>
              </a:lnSpc>
              <a:spcBef>
                <a:spcPts val="1001"/>
              </a:spcBef>
              <a:buClr>
                <a:srgbClr val="549e39"/>
              </a:buClr>
              <a:buSzPct val="80000"/>
              <a:buFont typeface="Wingdings 3" charset="2"/>
              <a:buChar char=""/>
            </a:pPr>
            <a:r>
              <a:rPr b="0" lang="el-GR" sz="2000" spc="-1" strike="noStrike">
                <a:solidFill>
                  <a:srgbClr val="2a4f1c"/>
                </a:solidFill>
                <a:latin typeface="Century Gothic"/>
              </a:rPr>
              <a:t>Το σκυλί έχεις ιδιότητες (όνομα, χρώμα, ράτσα) και μεθόδους (γαυγίζει, κουνάει την ουρά).</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2a4f1c"/>
                </a:solidFill>
                <a:latin typeface="Century Gothic"/>
              </a:rPr>
              <a:t>Μπορείτε να αναφέρετε ανάλογα παραδείγματα;</a:t>
            </a:r>
            <a:endParaRPr b="0" lang="el-GR" sz="2000" spc="-1" strike="noStrike">
              <a:latin typeface="Arial"/>
            </a:endParaRPr>
          </a:p>
        </p:txBody>
      </p:sp>
      <p:sp>
        <p:nvSpPr>
          <p:cNvPr id="406" name="CustomShape 3"/>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ACE49801-72E2-4517-9785-BE90A401FDC8}" type="datetime1">
              <a:rPr b="1" lang="el-GR" sz="1000" spc="-1" strike="noStrike">
                <a:solidFill>
                  <a:srgbClr val="549e39"/>
                </a:solidFill>
                <a:latin typeface="Century Gothic"/>
              </a:rPr>
              <a:t>05/03/2020</a:t>
            </a:fld>
            <a:endParaRPr b="0" lang="el-GR" sz="1000" spc="-1" strike="noStrike">
              <a:latin typeface="Arial"/>
            </a:endParaRPr>
          </a:p>
        </p:txBody>
      </p:sp>
      <p:sp>
        <p:nvSpPr>
          <p:cNvPr id="407" name="CustomShape 4"/>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408" name="CustomShape 5"/>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E0E96B3F-3BFB-4A63-87C9-64198B4AFC68}" type="slidenum">
              <a:rPr b="0" lang="el-GR" sz="2800" spc="-1" strike="noStrike">
                <a:solidFill>
                  <a:srgbClr val="ffffff"/>
                </a:solidFill>
                <a:latin typeface="Century Gothic"/>
              </a:rPr>
              <a:t>10</a:t>
            </a:fld>
            <a:endParaRPr b="0" lang="el-GR" sz="2800" spc="-1" strike="noStrike">
              <a:latin typeface="Arial"/>
            </a:endParaRPr>
          </a:p>
        </p:txBody>
      </p:sp>
      <p:pic>
        <p:nvPicPr>
          <p:cNvPr id="409" name="Εικόνα 6" descr=""/>
          <p:cNvPicPr/>
          <p:nvPr/>
        </p:nvPicPr>
        <p:blipFill>
          <a:blip r:embed="rId1"/>
          <a:srcRect l="0" t="0" r="27561" b="0"/>
          <a:stretch/>
        </p:blipFill>
        <p:spPr>
          <a:xfrm>
            <a:off x="6725880" y="2482200"/>
            <a:ext cx="4917240" cy="3817800"/>
          </a:xfrm>
          <a:prstGeom prst="rect">
            <a:avLst/>
          </a:prstGeom>
          <a:ln>
            <a:noFill/>
          </a:ln>
          <a:effectLst>
            <a:outerShdw algn="tl" blurRad="292100" dir="2700000" dist="138988" rotWithShape="0">
              <a:srgbClr val="333333">
                <a:alpha val="65000"/>
              </a:srgbClr>
            </a:outerShdw>
          </a:effectLst>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CustomShape 1"/>
          <p:cNvSpPr/>
          <p:nvPr/>
        </p:nvSpPr>
        <p:spPr>
          <a:xfrm>
            <a:off x="561240" y="973800"/>
            <a:ext cx="10091160" cy="8298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Ποιες είναι οι πληροφορίες που συνοδεύουν τα αντικείμενα;</a:t>
            </a:r>
            <a:endParaRPr b="0" lang="el-GR" sz="3600" spc="-1" strike="noStrike">
              <a:latin typeface="Arial"/>
            </a:endParaRPr>
          </a:p>
        </p:txBody>
      </p:sp>
      <p:sp>
        <p:nvSpPr>
          <p:cNvPr id="411" name="CustomShape 2"/>
          <p:cNvSpPr/>
          <p:nvPr/>
        </p:nvSpPr>
        <p:spPr>
          <a:xfrm>
            <a:off x="1050480" y="2939040"/>
            <a:ext cx="6650280" cy="2933280"/>
          </a:xfrm>
          <a:prstGeom prst="rect">
            <a:avLst/>
          </a:prstGeom>
          <a:noFill/>
          <a:ln>
            <a:noFill/>
          </a:ln>
        </p:spPr>
        <p:style>
          <a:lnRef idx="0"/>
          <a:fillRef idx="0"/>
          <a:effectRef idx="0"/>
          <a:fontRef idx="minor"/>
        </p:style>
        <p:txBody>
          <a:bodyPr lIns="90000" rIns="90000" tIns="45000" bIns="45000">
            <a:noAutofit/>
          </a:bodyPr>
          <a:p>
            <a:pPr marL="343080" indent="-342360">
              <a:lnSpc>
                <a:spcPct val="100000"/>
              </a:lnSpc>
              <a:spcBef>
                <a:spcPts val="1001"/>
              </a:spcBef>
              <a:buClr>
                <a:srgbClr val="549e39"/>
              </a:buClr>
              <a:buSzPct val="80000"/>
              <a:buFont typeface="Wingdings 3" charset="2"/>
              <a:buChar char=""/>
            </a:pPr>
            <a:r>
              <a:rPr b="0" lang="el-GR" sz="2400" spc="-1" strike="noStrike">
                <a:solidFill>
                  <a:srgbClr val="2a4f1c"/>
                </a:solidFill>
                <a:latin typeface="Century Gothic"/>
              </a:rPr>
              <a:t>Ποιες είναι οι ιδιότητες ενός κουμπαρά;</a:t>
            </a:r>
            <a:endParaRPr b="0" lang="el-GR" sz="24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400" spc="-1" strike="noStrike">
                <a:solidFill>
                  <a:srgbClr val="2a4f1c"/>
                </a:solidFill>
                <a:latin typeface="Century Gothic"/>
              </a:rPr>
              <a:t>Ποιες είναι οι μέθοδοι;</a:t>
            </a:r>
            <a:endParaRPr b="0" lang="el-GR" sz="24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400" spc="-1" strike="noStrike">
                <a:solidFill>
                  <a:srgbClr val="2a4f1c"/>
                </a:solidFill>
                <a:latin typeface="Century Gothic"/>
              </a:rPr>
              <a:t>Η κατάσταση ενός αντικειμένου μεταβάλλεται μέσω των συμπεριφορών του;</a:t>
            </a:r>
            <a:endParaRPr b="0" lang="el-GR" sz="2400" spc="-1" strike="noStrike">
              <a:latin typeface="Arial"/>
            </a:endParaRPr>
          </a:p>
          <a:p>
            <a:pPr marL="343080" indent="-342360">
              <a:lnSpc>
                <a:spcPct val="100000"/>
              </a:lnSpc>
              <a:spcBef>
                <a:spcPts val="1001"/>
              </a:spcBef>
              <a:buClr>
                <a:srgbClr val="549e39"/>
              </a:buClr>
              <a:buSzPct val="80000"/>
              <a:buFont typeface="Wingdings 3" charset="2"/>
              <a:buChar char=""/>
            </a:pPr>
            <a:r>
              <a:rPr b="1" lang="el-GR" sz="2400" spc="-1" strike="noStrike">
                <a:solidFill>
                  <a:srgbClr val="2a4f1c"/>
                </a:solidFill>
                <a:latin typeface="Century Gothic"/>
              </a:rPr>
              <a:t>Ενθυλάκωση</a:t>
            </a:r>
            <a:endParaRPr b="0" lang="el-GR" sz="2400" spc="-1" strike="noStrike">
              <a:latin typeface="Arial"/>
            </a:endParaRPr>
          </a:p>
        </p:txBody>
      </p:sp>
      <p:sp>
        <p:nvSpPr>
          <p:cNvPr id="412" name="CustomShape 3"/>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5E85A7DD-DF9A-4FC5-8808-40D695069215}" type="datetime1">
              <a:rPr b="1" lang="el-GR" sz="1000" spc="-1" strike="noStrike">
                <a:solidFill>
                  <a:srgbClr val="549e39"/>
                </a:solidFill>
                <a:latin typeface="Century Gothic"/>
              </a:rPr>
              <a:t>05/03/2020</a:t>
            </a:fld>
            <a:endParaRPr b="0" lang="el-GR" sz="1000" spc="-1" strike="noStrike">
              <a:latin typeface="Arial"/>
            </a:endParaRPr>
          </a:p>
        </p:txBody>
      </p:sp>
      <p:sp>
        <p:nvSpPr>
          <p:cNvPr id="413" name="CustomShape 4"/>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414" name="CustomShape 5"/>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1E68C04F-7699-4839-94C4-45B398167FB0}" type="slidenum">
              <a:rPr b="0" lang="el-GR" sz="2800" spc="-1" strike="noStrike">
                <a:solidFill>
                  <a:srgbClr val="ffffff"/>
                </a:solidFill>
                <a:latin typeface="Century Gothic"/>
              </a:rPr>
              <a:t>10</a:t>
            </a:fld>
            <a:endParaRPr b="0" lang="el-GR" sz="2800" spc="-1" strike="noStrike">
              <a:latin typeface="Arial"/>
            </a:endParaRPr>
          </a:p>
        </p:txBody>
      </p:sp>
      <p:pic>
        <p:nvPicPr>
          <p:cNvPr id="415" name="Εικόνα 8" descr=""/>
          <p:cNvPicPr/>
          <p:nvPr/>
        </p:nvPicPr>
        <p:blipFill>
          <a:blip r:embed="rId1"/>
          <a:stretch/>
        </p:blipFill>
        <p:spPr>
          <a:xfrm>
            <a:off x="7261200" y="2288880"/>
            <a:ext cx="4254840" cy="425484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53" presetSubtype="16">
                                  <p:stCondLst>
                                    <p:cond delay="0"/>
                                  </p:stCondLst>
                                  <p:childTnLst>
                                    <p:set>
                                      <p:cBhvr>
                                        <p:cTn id="6" dur="1" fill="hold">
                                          <p:stCondLst>
                                            <p:cond delay="0"/>
                                          </p:stCondLst>
                                        </p:cTn>
                                        <p:tgtEl>
                                          <p:spTgt spid="411">
                                            <p:txEl>
                                              <p:pRg st="3" end="3"/>
                                            </p:txEl>
                                          </p:spTgt>
                                        </p:tgtEl>
                                        <p:attrNameLst>
                                          <p:attrName>style.visibility</p:attrName>
                                        </p:attrNameLst>
                                      </p:cBhvr>
                                      <p:to>
                                        <p:strVal val="visible"/>
                                      </p:to>
                                    </p:set>
                                    <p:anim calcmode="lin" valueType="num">
                                      <p:cBhvr additive="repl">
                                        <p:cTn id="7" dur="500" fill="hold"/>
                                        <p:tgtEl>
                                          <p:spTgt spid="411">
                                            <p:txEl>
                                              <p:pRg st="3" end="3"/>
                                            </p:txEl>
                                          </p:spTgt>
                                        </p:tgtEl>
                                        <p:attrNameLst>
                                          <p:attrName>ppt_w</p:attrName>
                                        </p:attrNameLst>
                                      </p:cBhvr>
                                      <p:tavLst>
                                        <p:tav tm="0">
                                          <p:val>
                                            <p:fltVal val="0"/>
                                          </p:val>
                                        </p:tav>
                                        <p:tav tm="100000">
                                          <p:val>
                                            <p:strVal val="#ppt_w"/>
                                          </p:val>
                                        </p:tav>
                                      </p:tavLst>
                                    </p:anim>
                                    <p:anim calcmode="lin" valueType="num">
                                      <p:cBhvr additive="repl">
                                        <p:cTn id="8" dur="500" fill="hold"/>
                                        <p:tgtEl>
                                          <p:spTgt spid="411">
                                            <p:txEl>
                                              <p:pRg st="3" end="3"/>
                                            </p:txEl>
                                          </p:spTgt>
                                        </p:tgtEl>
                                        <p:attrNameLst>
                                          <p:attrName>ppt_h</p:attrName>
                                        </p:attrNameLst>
                                      </p:cBhvr>
                                      <p:tavLst>
                                        <p:tav tm="0">
                                          <p:val>
                                            <p:fltVal val="0"/>
                                          </p:val>
                                        </p:tav>
                                        <p:tav tm="100000">
                                          <p:val>
                                            <p:strVal val="#ppt_h"/>
                                          </p:val>
                                        </p:tav>
                                      </p:tavLst>
                                    </p:anim>
                                    <p:animEffect filter="fade" transition="in">
                                      <p:cBhvr additive="repl">
                                        <p:cTn id="9" dur="500"/>
                                        <p:tgtEl>
                                          <p:spTgt spid="41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CustomShape 1"/>
          <p:cNvSpPr/>
          <p:nvPr/>
        </p:nvSpPr>
        <p:spPr>
          <a:xfrm>
            <a:off x="561240" y="973800"/>
            <a:ext cx="10091160" cy="8298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Ενθυλάκωση </a:t>
            </a:r>
            <a:endParaRPr b="0" lang="el-GR" sz="3600" spc="-1" strike="noStrike">
              <a:latin typeface="Arial"/>
            </a:endParaRPr>
          </a:p>
        </p:txBody>
      </p:sp>
      <p:sp>
        <p:nvSpPr>
          <p:cNvPr id="417" name="CustomShape 2"/>
          <p:cNvSpPr/>
          <p:nvPr/>
        </p:nvSpPr>
        <p:spPr>
          <a:xfrm>
            <a:off x="831600" y="2482200"/>
            <a:ext cx="6534360" cy="3909240"/>
          </a:xfrm>
          <a:prstGeom prst="rect">
            <a:avLst/>
          </a:prstGeom>
          <a:noFill/>
          <a:ln>
            <a:noFill/>
          </a:ln>
        </p:spPr>
        <p:style>
          <a:lnRef idx="0"/>
          <a:fillRef idx="0"/>
          <a:effectRef idx="0"/>
          <a:fontRef idx="minor"/>
        </p:style>
        <p:txBody>
          <a:bodyPr lIns="90000" rIns="90000" tIns="45000" bIns="45000">
            <a:noAutofit/>
          </a:bodyPr>
          <a:p>
            <a:pPr marL="343080" indent="-342360">
              <a:lnSpc>
                <a:spcPct val="100000"/>
              </a:lnSpc>
              <a:spcBef>
                <a:spcPts val="1001"/>
              </a:spcBef>
              <a:buClr>
                <a:srgbClr val="549e39"/>
              </a:buClr>
              <a:buSzPct val="80000"/>
              <a:buFont typeface="Wingdings 3" charset="2"/>
              <a:buChar char=""/>
            </a:pPr>
            <a:r>
              <a:rPr b="0" lang="el-GR" sz="2400" spc="-1" strike="noStrike">
                <a:solidFill>
                  <a:srgbClr val="2a4f1c"/>
                </a:solidFill>
                <a:latin typeface="Century Gothic"/>
              </a:rPr>
              <a:t>Η δυνατότητα ενός αντικειμένου να συνδυάζει εσωτερικά τα δεδομένα και τις μεθόδους χειρισμούς του.</a:t>
            </a:r>
            <a:endParaRPr b="0" lang="el-GR" sz="24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400" spc="-1" strike="noStrike">
                <a:solidFill>
                  <a:srgbClr val="2a4f1c"/>
                </a:solidFill>
                <a:latin typeface="Century Gothic"/>
              </a:rPr>
              <a:t>Μήπως το αντικείμενο κατά αυτόν τον τρόπο κρύβει τις λεπτομέρειες της λειτουργίας του από τον έξω κόσμο;</a:t>
            </a:r>
            <a:endParaRPr b="0" lang="el-GR" sz="24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400" spc="-1" strike="noStrike">
                <a:solidFill>
                  <a:srgbClr val="2a4f1c"/>
                </a:solidFill>
                <a:latin typeface="Century Gothic"/>
              </a:rPr>
              <a:t>Αναφέρετε παραδείγματα ενθυλάκωσης!</a:t>
            </a:r>
            <a:endParaRPr b="0" lang="el-GR" sz="2400" spc="-1" strike="noStrike">
              <a:latin typeface="Arial"/>
            </a:endParaRPr>
          </a:p>
          <a:p>
            <a:pPr>
              <a:lnSpc>
                <a:spcPct val="100000"/>
              </a:lnSpc>
              <a:spcBef>
                <a:spcPts val="1001"/>
              </a:spcBef>
            </a:pPr>
            <a:endParaRPr b="0" lang="el-GR" sz="2400" spc="-1" strike="noStrike">
              <a:latin typeface="Arial"/>
            </a:endParaRPr>
          </a:p>
        </p:txBody>
      </p:sp>
      <p:sp>
        <p:nvSpPr>
          <p:cNvPr id="418" name="CustomShape 3"/>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D62DED23-A457-4E34-A753-D93394F67984}" type="datetime1">
              <a:rPr b="1" lang="el-GR" sz="1000" spc="-1" strike="noStrike">
                <a:solidFill>
                  <a:srgbClr val="549e39"/>
                </a:solidFill>
                <a:latin typeface="Century Gothic"/>
              </a:rPr>
              <a:t>05/03/2020</a:t>
            </a:fld>
            <a:endParaRPr b="0" lang="el-GR" sz="1000" spc="-1" strike="noStrike">
              <a:latin typeface="Arial"/>
            </a:endParaRPr>
          </a:p>
        </p:txBody>
      </p:sp>
      <p:sp>
        <p:nvSpPr>
          <p:cNvPr id="419" name="CustomShape 4"/>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420" name="CustomShape 5"/>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C7E38F45-D1AF-4394-96C2-AFD192082AAA}" type="slidenum">
              <a:rPr b="0" lang="el-GR" sz="2800" spc="-1" strike="noStrike">
                <a:solidFill>
                  <a:srgbClr val="ffffff"/>
                </a:solidFill>
                <a:latin typeface="Century Gothic"/>
              </a:rPr>
              <a:t>10</a:t>
            </a:fld>
            <a:endParaRPr b="0" lang="el-GR" sz="2800" spc="-1" strike="noStrike">
              <a:latin typeface="Arial"/>
            </a:endParaRPr>
          </a:p>
        </p:txBody>
      </p:sp>
      <p:pic>
        <p:nvPicPr>
          <p:cNvPr id="421" name="Εικόνα 8" descr=""/>
          <p:cNvPicPr/>
          <p:nvPr/>
        </p:nvPicPr>
        <p:blipFill>
          <a:blip r:embed="rId1"/>
          <a:stretch/>
        </p:blipFill>
        <p:spPr>
          <a:xfrm>
            <a:off x="7261200" y="2288880"/>
            <a:ext cx="4254840" cy="425484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CustomShape 1"/>
          <p:cNvSpPr/>
          <p:nvPr/>
        </p:nvSpPr>
        <p:spPr>
          <a:xfrm>
            <a:off x="1154880" y="973800"/>
            <a:ext cx="8760600" cy="70632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Το κινητό τηλέφωνο ως αντικείμενο</a:t>
            </a:r>
            <a:endParaRPr b="0" lang="el-GR" sz="3600" spc="-1" strike="noStrike">
              <a:latin typeface="Arial"/>
            </a:endParaRPr>
          </a:p>
        </p:txBody>
      </p:sp>
      <p:sp>
        <p:nvSpPr>
          <p:cNvPr id="423" name="CustomShape 2"/>
          <p:cNvSpPr/>
          <p:nvPr/>
        </p:nvSpPr>
        <p:spPr>
          <a:xfrm>
            <a:off x="878400" y="2657520"/>
            <a:ext cx="5431680" cy="3063240"/>
          </a:xfrm>
          <a:prstGeom prst="rect">
            <a:avLst/>
          </a:prstGeom>
          <a:noFill/>
          <a:ln>
            <a:noFill/>
          </a:ln>
        </p:spPr>
        <p:style>
          <a:lnRef idx="0"/>
          <a:fillRef idx="0"/>
          <a:effectRef idx="0"/>
          <a:fontRef idx="minor"/>
        </p:style>
        <p:txBody>
          <a:bodyPr lIns="90000" rIns="90000" tIns="45000" bIns="45000">
            <a:normAutofit/>
          </a:bodyPr>
          <a:p>
            <a:pPr marL="343080" indent="-34236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rPr>
              <a:t>To κινητό τηλέφωνο έχει ιδιότητες (τύπος μοντέλου, αριθμός IMEI, επεξεργαστής) και μεθόδους (Dial, Receive and SendMessage)</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rPr>
              <a:t>Προσπαθήστε να βρείτε επιπρόσθετες ιδιότητες και μεθόδους.</a:t>
            </a:r>
            <a:endParaRPr b="0" lang="el-GR" sz="2000" spc="-1" strike="noStrike">
              <a:latin typeface="Arial"/>
            </a:endParaRPr>
          </a:p>
        </p:txBody>
      </p:sp>
      <p:sp>
        <p:nvSpPr>
          <p:cNvPr id="424" name="CustomShape 3"/>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C00C9C66-54F3-43E5-A75F-C69A12578B96}" type="datetime1">
              <a:rPr b="1" lang="el-GR" sz="1000" spc="-1" strike="noStrike">
                <a:solidFill>
                  <a:srgbClr val="549e39"/>
                </a:solidFill>
                <a:latin typeface="Century Gothic"/>
              </a:rPr>
              <a:t>05/03/2020</a:t>
            </a:fld>
            <a:endParaRPr b="0" lang="el-GR" sz="1000" spc="-1" strike="noStrike">
              <a:latin typeface="Arial"/>
            </a:endParaRPr>
          </a:p>
        </p:txBody>
      </p:sp>
      <p:sp>
        <p:nvSpPr>
          <p:cNvPr id="425" name="CustomShape 4"/>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426" name="CustomShape 5"/>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450B82AC-6061-4F78-A093-3EC1215E6180}" type="slidenum">
              <a:rPr b="0" lang="el-GR" sz="2800" spc="-1" strike="noStrike">
                <a:solidFill>
                  <a:srgbClr val="ffffff"/>
                </a:solidFill>
                <a:latin typeface="Century Gothic"/>
              </a:rPr>
              <a:t>13</a:t>
            </a:fld>
            <a:endParaRPr b="0" lang="el-GR" sz="2800" spc="-1" strike="noStrike">
              <a:latin typeface="Arial"/>
            </a:endParaRPr>
          </a:p>
        </p:txBody>
      </p:sp>
      <p:pic>
        <p:nvPicPr>
          <p:cNvPr id="427" name="Εικόνα 9" descr=""/>
          <p:cNvPicPr/>
          <p:nvPr/>
        </p:nvPicPr>
        <p:blipFill>
          <a:blip r:embed="rId1"/>
          <a:stretch/>
        </p:blipFill>
        <p:spPr>
          <a:xfrm>
            <a:off x="6595200" y="2657520"/>
            <a:ext cx="4595040" cy="3063240"/>
          </a:xfrm>
          <a:prstGeom prst="rect">
            <a:avLst/>
          </a:prstGeom>
          <a:ln>
            <a:noFill/>
          </a:ln>
          <a:effectLst>
            <a:outerShdw algn="tl" blurRad="292100" dir="2700000" dist="138988" rotWithShape="0">
              <a:srgbClr val="333333">
                <a:alpha val="65000"/>
              </a:srgbClr>
            </a:outerShdw>
          </a:effectLst>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CustomShape 1"/>
          <p:cNvSpPr/>
          <p:nvPr/>
        </p:nvSpPr>
        <p:spPr>
          <a:xfrm>
            <a:off x="1154880" y="973800"/>
            <a:ext cx="8760600" cy="70632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Τι είναι ένα αντικείμενο</a:t>
            </a:r>
            <a:endParaRPr b="0" lang="el-GR" sz="3600" spc="-1" strike="noStrike">
              <a:latin typeface="Arial"/>
            </a:endParaRPr>
          </a:p>
        </p:txBody>
      </p:sp>
      <p:sp>
        <p:nvSpPr>
          <p:cNvPr id="429" name="CustomShape 2"/>
          <p:cNvSpPr/>
          <p:nvPr/>
        </p:nvSpPr>
        <p:spPr>
          <a:xfrm>
            <a:off x="648360" y="2591280"/>
            <a:ext cx="6109920" cy="3415680"/>
          </a:xfrm>
          <a:prstGeom prst="rect">
            <a:avLst/>
          </a:prstGeom>
          <a:noFill/>
          <a:ln>
            <a:noFill/>
          </a:ln>
        </p:spPr>
        <p:style>
          <a:lnRef idx="0"/>
          <a:fillRef idx="0"/>
          <a:effectRef idx="0"/>
          <a:fontRef idx="minor"/>
        </p:style>
        <p:txBody>
          <a:bodyPr lIns="90000" rIns="90000" tIns="45000" bIns="45000">
            <a:normAutofit/>
          </a:bodyPr>
          <a:p>
            <a:pPr marL="343080" indent="-342360">
              <a:lnSpc>
                <a:spcPct val="100000"/>
              </a:lnSpc>
              <a:spcBef>
                <a:spcPts val="1001"/>
              </a:spcBef>
              <a:buClr>
                <a:srgbClr val="549e39"/>
              </a:buClr>
              <a:buSzPct val="80000"/>
              <a:buFont typeface="Wingdings 3" charset="2"/>
              <a:buChar char=""/>
            </a:pPr>
            <a:r>
              <a:rPr b="0" lang="el-GR" sz="2000" spc="-1" strike="noStrike">
                <a:solidFill>
                  <a:srgbClr val="455c19"/>
                </a:solidFill>
                <a:latin typeface="Century Gothic"/>
              </a:rPr>
              <a:t>Μπορούμε να θεωρήσουμε ως αντικείμενο κάτι που δεν έχει φυσική υπόσταση; Και αν ναι, θα μπορούσαμε να χρησιμοποιήσουμε την έννοια του αντικειμένου στον προγραμματισμό, σε έναν διαφορετικό τρόπο προσέγγισης δημιουργίας προγράμματος; </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455c19"/>
                </a:solidFill>
                <a:latin typeface="Century Gothic"/>
              </a:rPr>
              <a:t>Θα μπορούσαμε να γράψουμε ένα πρόγραμμα, ένα παιχνίδι για τον υπολογιστή για παράδειγμα, θεωρώντας ως αντικείμενο τον εχθρό, την σφαίρα, το διαστημόπλοιο; </a:t>
            </a:r>
            <a:endParaRPr b="0" lang="el-GR" sz="2000" spc="-1" strike="noStrike">
              <a:latin typeface="Arial"/>
            </a:endParaRPr>
          </a:p>
        </p:txBody>
      </p:sp>
      <p:sp>
        <p:nvSpPr>
          <p:cNvPr id="430" name="CustomShape 3"/>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B032345C-294A-43EE-9F25-DEFEBE1D2CB1}" type="datetime1">
              <a:rPr b="1" lang="el-GR" sz="1000" spc="-1" strike="noStrike">
                <a:solidFill>
                  <a:srgbClr val="549e39"/>
                </a:solidFill>
                <a:latin typeface="Century Gothic"/>
              </a:rPr>
              <a:t>05/03/2020</a:t>
            </a:fld>
            <a:endParaRPr b="0" lang="el-GR" sz="1000" spc="-1" strike="noStrike">
              <a:latin typeface="Arial"/>
            </a:endParaRPr>
          </a:p>
        </p:txBody>
      </p:sp>
      <p:sp>
        <p:nvSpPr>
          <p:cNvPr id="431" name="CustomShape 4"/>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432" name="CustomShape 5"/>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62E07304-BD41-4BBB-9323-B7D9D2C34C21}" type="slidenum">
              <a:rPr b="0" lang="el-GR" sz="2800" spc="-1" strike="noStrike">
                <a:solidFill>
                  <a:srgbClr val="ffffff"/>
                </a:solidFill>
                <a:latin typeface="Century Gothic"/>
              </a:rPr>
              <a:t>14</a:t>
            </a:fld>
            <a:endParaRPr b="0" lang="el-GR" sz="2800" spc="-1" strike="noStrike">
              <a:latin typeface="Arial"/>
            </a:endParaRPr>
          </a:p>
        </p:txBody>
      </p:sp>
      <p:pic>
        <p:nvPicPr>
          <p:cNvPr id="433" name="Εικόνα 3" descr=""/>
          <p:cNvPicPr/>
          <p:nvPr/>
        </p:nvPicPr>
        <p:blipFill>
          <a:blip r:embed="rId1"/>
          <a:stretch/>
        </p:blipFill>
        <p:spPr>
          <a:xfrm>
            <a:off x="7265880" y="2769480"/>
            <a:ext cx="4212000" cy="2802600"/>
          </a:xfrm>
          <a:prstGeom prst="rect">
            <a:avLst/>
          </a:prstGeom>
          <a:ln>
            <a:noFill/>
          </a:ln>
          <a:effectLst>
            <a:outerShdw algn="tl" blurRad="292100" dir="2700000" dist="138988" rotWithShape="0">
              <a:srgbClr val="333333">
                <a:alpha val="65000"/>
              </a:srgbClr>
            </a:outerShdw>
          </a:effectLst>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CustomShape 1"/>
          <p:cNvSpPr/>
          <p:nvPr/>
        </p:nvSpPr>
        <p:spPr>
          <a:xfrm>
            <a:off x="1154880" y="973800"/>
            <a:ext cx="8760600" cy="70632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Τι είναι ένα αντικείμενο</a:t>
            </a:r>
            <a:endParaRPr b="0" lang="el-GR" sz="3600" spc="-1" strike="noStrike">
              <a:latin typeface="Arial"/>
            </a:endParaRPr>
          </a:p>
        </p:txBody>
      </p:sp>
      <p:sp>
        <p:nvSpPr>
          <p:cNvPr id="435" name="CustomShape 2"/>
          <p:cNvSpPr/>
          <p:nvPr/>
        </p:nvSpPr>
        <p:spPr>
          <a:xfrm>
            <a:off x="796680" y="2875320"/>
            <a:ext cx="4812480" cy="2387880"/>
          </a:xfrm>
          <a:prstGeom prst="rect">
            <a:avLst/>
          </a:prstGeom>
          <a:noFill/>
          <a:ln>
            <a:noFill/>
          </a:ln>
        </p:spPr>
        <p:style>
          <a:lnRef idx="0"/>
          <a:fillRef idx="0"/>
          <a:effectRef idx="0"/>
          <a:fontRef idx="minor"/>
        </p:style>
        <p:txBody>
          <a:bodyPr lIns="90000" rIns="90000" tIns="45000" bIns="45000">
            <a:normAutofit/>
          </a:bodyPr>
          <a:p>
            <a:pPr marL="343080" indent="-342360">
              <a:lnSpc>
                <a:spcPct val="100000"/>
              </a:lnSpc>
              <a:spcBef>
                <a:spcPts val="1001"/>
              </a:spcBef>
              <a:buClr>
                <a:srgbClr val="549e39"/>
              </a:buClr>
              <a:buSzPct val="80000"/>
              <a:buFont typeface="Wingdings 3" charset="2"/>
              <a:buChar char=""/>
            </a:pPr>
            <a:r>
              <a:rPr b="0" lang="el-GR" sz="2000" spc="-1" strike="noStrike">
                <a:solidFill>
                  <a:srgbClr val="455c19"/>
                </a:solidFill>
                <a:latin typeface="Century Gothic"/>
              </a:rPr>
              <a:t>Θεωρείστε λοιπόν ένα βιντεοπαιχνίδι που σας αρέσει. Περιγράψτε το και πείτε μας τι θα μπορούσε να είναι αντικείμενο σε αυτό το παιχνίδι. </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455c19"/>
                </a:solidFill>
                <a:latin typeface="Century Gothic"/>
              </a:rPr>
              <a:t>Περιγράψτε χαρακτηριστικά (ιδιότητες) και ενέργειες (μεθόδους)</a:t>
            </a:r>
            <a:endParaRPr b="0" lang="el-GR" sz="2000" spc="-1" strike="noStrike">
              <a:latin typeface="Arial"/>
            </a:endParaRPr>
          </a:p>
        </p:txBody>
      </p:sp>
      <p:sp>
        <p:nvSpPr>
          <p:cNvPr id="436" name="CustomShape 3"/>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4EC5DF1C-FB28-46A8-80EC-7CF74A61284F}" type="datetime1">
              <a:rPr b="1" lang="el-GR" sz="1000" spc="-1" strike="noStrike">
                <a:solidFill>
                  <a:srgbClr val="549e39"/>
                </a:solidFill>
                <a:latin typeface="Century Gothic"/>
              </a:rPr>
              <a:t>05/03/2020</a:t>
            </a:fld>
            <a:endParaRPr b="0" lang="el-GR" sz="1000" spc="-1" strike="noStrike">
              <a:latin typeface="Arial"/>
            </a:endParaRPr>
          </a:p>
        </p:txBody>
      </p:sp>
      <p:sp>
        <p:nvSpPr>
          <p:cNvPr id="437" name="CustomShape 4"/>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438" name="CustomShape 5"/>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A88D172A-CF6B-4553-A224-F5A8FC1070D5}" type="slidenum">
              <a:rPr b="0" lang="el-GR" sz="2800" spc="-1" strike="noStrike">
                <a:solidFill>
                  <a:srgbClr val="ffffff"/>
                </a:solidFill>
                <a:latin typeface="Century Gothic"/>
              </a:rPr>
              <a:t>15</a:t>
            </a:fld>
            <a:endParaRPr b="0" lang="el-GR" sz="2800" spc="-1" strike="noStrike">
              <a:latin typeface="Arial"/>
            </a:endParaRPr>
          </a:p>
        </p:txBody>
      </p:sp>
      <p:pic>
        <p:nvPicPr>
          <p:cNvPr id="439" name="Εικόνα 7" descr=""/>
          <p:cNvPicPr/>
          <p:nvPr/>
        </p:nvPicPr>
        <p:blipFill>
          <a:blip r:embed="rId1"/>
          <a:stretch/>
        </p:blipFill>
        <p:spPr>
          <a:xfrm>
            <a:off x="6429240" y="2583000"/>
            <a:ext cx="4761000" cy="2680200"/>
          </a:xfrm>
          <a:prstGeom prst="rect">
            <a:avLst/>
          </a:prstGeom>
          <a:ln>
            <a:noFill/>
          </a:ln>
          <a:effectLst>
            <a:outerShdw algn="tl" blurRad="292100" dir="2700000" dist="138988" rotWithShape="0">
              <a:srgbClr val="333333">
                <a:alpha val="65000"/>
              </a:srgbClr>
            </a:outerShdw>
          </a:effectLst>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CustomShape 1"/>
          <p:cNvSpPr/>
          <p:nvPr/>
        </p:nvSpPr>
        <p:spPr>
          <a:xfrm>
            <a:off x="1154880" y="973800"/>
            <a:ext cx="8760600" cy="70632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Τι είναι ένα αντικείμενο</a:t>
            </a:r>
            <a:endParaRPr b="0" lang="el-GR" sz="3600" spc="-1" strike="noStrike">
              <a:latin typeface="Arial"/>
            </a:endParaRPr>
          </a:p>
        </p:txBody>
      </p:sp>
      <p:sp>
        <p:nvSpPr>
          <p:cNvPr id="441" name="CustomShape 2"/>
          <p:cNvSpPr/>
          <p:nvPr/>
        </p:nvSpPr>
        <p:spPr>
          <a:xfrm>
            <a:off x="284040" y="2603520"/>
            <a:ext cx="7300800" cy="3415680"/>
          </a:xfrm>
          <a:prstGeom prst="rect">
            <a:avLst/>
          </a:prstGeom>
          <a:noFill/>
          <a:ln>
            <a:noFill/>
          </a:ln>
        </p:spPr>
        <p:style>
          <a:lnRef idx="0"/>
          <a:fillRef idx="0"/>
          <a:effectRef idx="0"/>
          <a:fontRef idx="minor"/>
        </p:style>
        <p:txBody>
          <a:bodyPr lIns="90000" rIns="90000" tIns="45000" bIns="45000">
            <a:normAutofit fontScale="81000"/>
          </a:bodyPr>
          <a:p>
            <a:pPr marL="343080" indent="-342360">
              <a:lnSpc>
                <a:spcPct val="100000"/>
              </a:lnSpc>
              <a:spcBef>
                <a:spcPts val="1001"/>
              </a:spcBef>
              <a:buClr>
                <a:srgbClr val="549e39"/>
              </a:buClr>
              <a:buSzPct val="80000"/>
              <a:buFont typeface="Wingdings 3" charset="2"/>
              <a:buChar char=""/>
            </a:pPr>
            <a:r>
              <a:rPr b="0" lang="el-GR" sz="2000" spc="-1" strike="noStrike">
                <a:solidFill>
                  <a:srgbClr val="455c19"/>
                </a:solidFill>
                <a:latin typeface="Century Gothic"/>
              </a:rPr>
              <a:t>Αν ξεφύγουμε από τα παιχνίδια και θεωρήσουμε άλλες εφαρμογές, θα μπορούσε ο τραπεζικός λογαριασμός να είναι αντικείμενο; </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455c19"/>
                </a:solidFill>
                <a:latin typeface="Century Gothic"/>
              </a:rPr>
              <a:t>Θα μπορούσαν άυλα πράγματα να είναι αντικείμενα; (πχ. Μία κράτηση, οργάνωση εκδήλωσης, ραντεβού στο συνεργείο, μια ανάρτηση σε κοινωνικό δίκτυο, μια ιστοσελίδα).</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455c19"/>
                </a:solidFill>
                <a:latin typeface="Century Gothic"/>
              </a:rPr>
              <a:t>Σε μία εφαρμογή για το σχολείο θα μπορούσε ο μαθητής, ο εκπαιδευτικός, το μάθημα να είναι αντικείμενα;</a:t>
            </a:r>
            <a:r>
              <a:rPr b="0" lang="el-GR" sz="2000" spc="-1" strike="noStrike">
                <a:solidFill>
                  <a:srgbClr val="2a4f1c"/>
                </a:solidFill>
                <a:latin typeface="Century Gothic"/>
              </a:rPr>
              <a:t> </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455c19"/>
                </a:solidFill>
                <a:latin typeface="Century Gothic"/>
              </a:rPr>
              <a:t>Μπορείτε να αναφέρετε παρόμοια παραδείγματα αντικειμένων και σε ποια εφαρμογή θα μπορούσαμε να τα συναντήσουμε; </a:t>
            </a:r>
            <a:endParaRPr b="0" lang="el-GR" sz="2000" spc="-1" strike="noStrike">
              <a:latin typeface="Arial"/>
            </a:endParaRPr>
          </a:p>
        </p:txBody>
      </p:sp>
      <p:sp>
        <p:nvSpPr>
          <p:cNvPr id="442" name="CustomShape 3"/>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11C7EC1D-27A4-443F-B71B-D0D5FAD24E1C}" type="datetime1">
              <a:rPr b="1" lang="el-GR" sz="1000" spc="-1" strike="noStrike">
                <a:solidFill>
                  <a:srgbClr val="549e39"/>
                </a:solidFill>
                <a:latin typeface="Century Gothic"/>
              </a:rPr>
              <a:t>05/03/2020</a:t>
            </a:fld>
            <a:endParaRPr b="0" lang="el-GR" sz="1000" spc="-1" strike="noStrike">
              <a:latin typeface="Arial"/>
            </a:endParaRPr>
          </a:p>
        </p:txBody>
      </p:sp>
      <p:sp>
        <p:nvSpPr>
          <p:cNvPr id="443" name="CustomShape 4"/>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444" name="CustomShape 5"/>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746761CA-C0EB-46CB-8098-A4569720C787}" type="slidenum">
              <a:rPr b="0" lang="el-GR" sz="2800" spc="-1" strike="noStrike">
                <a:solidFill>
                  <a:srgbClr val="ffffff"/>
                </a:solidFill>
                <a:latin typeface="Century Gothic"/>
              </a:rPr>
              <a:t>16</a:t>
            </a:fld>
            <a:endParaRPr b="0" lang="el-GR" sz="2800" spc="-1" strike="noStrike">
              <a:latin typeface="Arial"/>
            </a:endParaRPr>
          </a:p>
        </p:txBody>
      </p:sp>
      <p:pic>
        <p:nvPicPr>
          <p:cNvPr id="445" name="Εικόνα 3" descr=""/>
          <p:cNvPicPr/>
          <p:nvPr/>
        </p:nvPicPr>
        <p:blipFill>
          <a:blip r:embed="rId1"/>
          <a:stretch/>
        </p:blipFill>
        <p:spPr>
          <a:xfrm>
            <a:off x="7894800" y="2500200"/>
            <a:ext cx="3252960" cy="2928960"/>
          </a:xfrm>
          <a:prstGeom prst="rect">
            <a:avLst/>
          </a:prstGeom>
          <a:ln>
            <a:noFill/>
          </a:ln>
          <a:effectLst>
            <a:outerShdw algn="tl" blurRad="292100" dir="2700000" dist="138988" rotWithShape="0">
              <a:srgbClr val="333333">
                <a:alpha val="65000"/>
              </a:srgbClr>
            </a:outerShdw>
          </a:effectLst>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CustomShape 1"/>
          <p:cNvSpPr/>
          <p:nvPr/>
        </p:nvSpPr>
        <p:spPr>
          <a:xfrm>
            <a:off x="1154880" y="788400"/>
            <a:ext cx="8760600" cy="111384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Μήπως έχετε ήδη προγραμματίσει χρησιμοποιώντας αντικείμενα;</a:t>
            </a:r>
            <a:endParaRPr b="0" lang="el-GR" sz="3600" spc="-1" strike="noStrike">
              <a:latin typeface="Arial"/>
            </a:endParaRPr>
          </a:p>
        </p:txBody>
      </p:sp>
      <p:sp>
        <p:nvSpPr>
          <p:cNvPr id="447" name="CustomShape 2"/>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B5235BC1-8CD3-400E-8F2E-A7008C5860D8}" type="datetime1">
              <a:rPr b="1" lang="el-GR" sz="1000" spc="-1" strike="noStrike">
                <a:solidFill>
                  <a:srgbClr val="549e39"/>
                </a:solidFill>
                <a:latin typeface="Century Gothic"/>
              </a:rPr>
              <a:t>05/03/2020</a:t>
            </a:fld>
            <a:endParaRPr b="0" lang="el-GR" sz="1000" spc="-1" strike="noStrike">
              <a:latin typeface="Arial"/>
            </a:endParaRPr>
          </a:p>
        </p:txBody>
      </p:sp>
      <p:sp>
        <p:nvSpPr>
          <p:cNvPr id="448" name="CustomShape 3"/>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449" name="CustomShape 4"/>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4AAC4038-26EE-40CF-9DF6-2F01EFE40FF0}" type="slidenum">
              <a:rPr b="0" lang="el-GR" sz="2800" spc="-1" strike="noStrike">
                <a:solidFill>
                  <a:srgbClr val="ffffff"/>
                </a:solidFill>
                <a:latin typeface="Century Gothic"/>
              </a:rPr>
              <a:t>16</a:t>
            </a:fld>
            <a:endParaRPr b="0" lang="el-GR" sz="2800" spc="-1" strike="noStrike">
              <a:latin typeface="Arial"/>
            </a:endParaRPr>
          </a:p>
        </p:txBody>
      </p:sp>
      <p:pic>
        <p:nvPicPr>
          <p:cNvPr id="450" name="Εικόνα 7" descr=""/>
          <p:cNvPicPr/>
          <p:nvPr/>
        </p:nvPicPr>
        <p:blipFill>
          <a:blip r:embed="rId1"/>
          <a:stretch/>
        </p:blipFill>
        <p:spPr>
          <a:xfrm>
            <a:off x="647640" y="3003840"/>
            <a:ext cx="5142600" cy="3003120"/>
          </a:xfrm>
          <a:prstGeom prst="rect">
            <a:avLst/>
          </a:prstGeom>
          <a:ln>
            <a:noFill/>
          </a:ln>
          <a:effectLst>
            <a:outerShdw algn="tl" blurRad="292100" dir="2700000" dist="138988" rotWithShape="0">
              <a:srgbClr val="333333">
                <a:alpha val="65000"/>
              </a:srgbClr>
            </a:outerShdw>
          </a:effectLst>
        </p:spPr>
      </p:pic>
      <p:pic>
        <p:nvPicPr>
          <p:cNvPr id="451" name="Εικόνα 8" descr=""/>
          <p:cNvPicPr/>
          <p:nvPr/>
        </p:nvPicPr>
        <p:blipFill>
          <a:blip r:embed="rId2"/>
          <a:stretch/>
        </p:blipFill>
        <p:spPr>
          <a:xfrm>
            <a:off x="6771600" y="2843640"/>
            <a:ext cx="3192840" cy="3323520"/>
          </a:xfrm>
          <a:prstGeom prst="rect">
            <a:avLst/>
          </a:prstGeom>
          <a:ln>
            <a:noFill/>
          </a:ln>
          <a:effectLst>
            <a:outerShdw algn="tl" blurRad="292100" dir="2700000" dist="138988" rotWithShape="0">
              <a:srgbClr val="333333">
                <a:alpha val="65000"/>
              </a:srgbClr>
            </a:outerShdw>
          </a:effectLst>
        </p:spPr>
      </p:pic>
      <p:sp>
        <p:nvSpPr>
          <p:cNvPr id="452" name="CustomShape 5"/>
          <p:cNvSpPr/>
          <p:nvPr/>
        </p:nvSpPr>
        <p:spPr>
          <a:xfrm>
            <a:off x="533160" y="2242440"/>
            <a:ext cx="124344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l-GR" sz="2800" spc="-1" strike="noStrike">
                <a:solidFill>
                  <a:srgbClr val="455c19"/>
                </a:solidFill>
                <a:latin typeface="Century Gothic"/>
                <a:ea typeface="DejaVu Sans"/>
              </a:rPr>
              <a:t>ALICE</a:t>
            </a:r>
            <a:endParaRPr b="0" lang="el-GR" sz="2800" spc="-1" strike="noStrike">
              <a:latin typeface="Arial"/>
            </a:endParaRPr>
          </a:p>
        </p:txBody>
      </p:sp>
      <p:sp>
        <p:nvSpPr>
          <p:cNvPr id="453" name="CustomShape 6"/>
          <p:cNvSpPr/>
          <p:nvPr/>
        </p:nvSpPr>
        <p:spPr>
          <a:xfrm>
            <a:off x="6707520" y="2361240"/>
            <a:ext cx="1792080" cy="3949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l-GR" sz="2000" spc="-1" strike="noStrike">
                <a:solidFill>
                  <a:srgbClr val="455c19"/>
                </a:solidFill>
                <a:latin typeface="Century Gothic"/>
                <a:ea typeface="DejaVu Sans"/>
              </a:rPr>
              <a:t>GREENFOOT</a:t>
            </a:r>
            <a:endParaRPr b="0" lang="el-GR" sz="20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4" name="CustomShape 1"/>
          <p:cNvSpPr/>
          <p:nvPr/>
        </p:nvSpPr>
        <p:spPr>
          <a:xfrm>
            <a:off x="1154880" y="973800"/>
            <a:ext cx="8760600" cy="70632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Εκπαιδευτικό περιβάλλον: BlueJ</a:t>
            </a:r>
            <a:endParaRPr b="0" lang="el-GR" sz="3600" spc="-1" strike="noStrike">
              <a:latin typeface="Arial"/>
            </a:endParaRPr>
          </a:p>
        </p:txBody>
      </p:sp>
      <p:sp>
        <p:nvSpPr>
          <p:cNvPr id="455" name="CustomShape 2"/>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0239144D-14CC-4BC3-BE36-5B4DD1E41E17}" type="datetime1">
              <a:rPr b="1" lang="el-GR" sz="1000" spc="-1" strike="noStrike">
                <a:solidFill>
                  <a:srgbClr val="549e39"/>
                </a:solidFill>
                <a:latin typeface="Century Gothic"/>
              </a:rPr>
              <a:t>05/03/2020</a:t>
            </a:fld>
            <a:endParaRPr b="0" lang="el-GR" sz="1000" spc="-1" strike="noStrike">
              <a:latin typeface="Arial"/>
            </a:endParaRPr>
          </a:p>
        </p:txBody>
      </p:sp>
      <p:sp>
        <p:nvSpPr>
          <p:cNvPr id="456" name="CustomShape 3"/>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457" name="CustomShape 4"/>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C379C6E8-3838-43E0-AD5F-BF6A22A0AAC9}" type="slidenum">
              <a:rPr b="0" lang="el-GR" sz="2800" spc="-1" strike="noStrike">
                <a:solidFill>
                  <a:srgbClr val="ffffff"/>
                </a:solidFill>
                <a:latin typeface="Century Gothic"/>
              </a:rPr>
              <a:t>16</a:t>
            </a:fld>
            <a:endParaRPr b="0" lang="el-GR" sz="2800" spc="-1" strike="noStrike">
              <a:latin typeface="Arial"/>
            </a:endParaRPr>
          </a:p>
        </p:txBody>
      </p:sp>
      <p:pic>
        <p:nvPicPr>
          <p:cNvPr id="458" name="Εικόνα 5" descr=""/>
          <p:cNvPicPr/>
          <p:nvPr/>
        </p:nvPicPr>
        <p:blipFill>
          <a:blip r:embed="rId1"/>
          <a:stretch/>
        </p:blipFill>
        <p:spPr>
          <a:xfrm>
            <a:off x="757080" y="2378160"/>
            <a:ext cx="4425480" cy="3250800"/>
          </a:xfrm>
          <a:prstGeom prst="rect">
            <a:avLst/>
          </a:prstGeom>
          <a:ln>
            <a:noFill/>
          </a:ln>
        </p:spPr>
      </p:pic>
      <p:pic>
        <p:nvPicPr>
          <p:cNvPr id="459" name="Εικόνα 6" descr=""/>
          <p:cNvPicPr/>
          <p:nvPr/>
        </p:nvPicPr>
        <p:blipFill>
          <a:blip r:embed="rId2"/>
          <a:srcRect l="21555" t="-2772" r="7571" b="30814"/>
          <a:stretch/>
        </p:blipFill>
        <p:spPr>
          <a:xfrm>
            <a:off x="3554640" y="2814120"/>
            <a:ext cx="6797160" cy="388188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CustomShape 1"/>
          <p:cNvSpPr/>
          <p:nvPr/>
        </p:nvSpPr>
        <p:spPr>
          <a:xfrm>
            <a:off x="1154880" y="541080"/>
            <a:ext cx="9379080" cy="142884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Ποια θα μπορούσαν να ήταν τα αντικείμενα στα παιχνίδια αυτά;</a:t>
            </a:r>
            <a:endParaRPr b="0" lang="el-GR" sz="3600" spc="-1" strike="noStrike">
              <a:latin typeface="Arial"/>
            </a:endParaRPr>
          </a:p>
        </p:txBody>
      </p:sp>
      <p:sp>
        <p:nvSpPr>
          <p:cNvPr id="461" name="CustomShape 2"/>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496CB969-110B-4375-B4A5-5422F3FF46E0}" type="datetime1">
              <a:rPr b="1" lang="el-GR" sz="1000" spc="-1" strike="noStrike">
                <a:solidFill>
                  <a:srgbClr val="549e39"/>
                </a:solidFill>
                <a:latin typeface="Century Gothic"/>
              </a:rPr>
              <a:t>05/03/2020</a:t>
            </a:fld>
            <a:endParaRPr b="0" lang="el-GR" sz="1000" spc="-1" strike="noStrike">
              <a:latin typeface="Arial"/>
            </a:endParaRPr>
          </a:p>
        </p:txBody>
      </p:sp>
      <p:sp>
        <p:nvSpPr>
          <p:cNvPr id="462" name="CustomShape 3"/>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463" name="CustomShape 4"/>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4B290526-8B3E-418C-BF33-C732EC8A5332}" type="slidenum">
              <a:rPr b="0" lang="el-GR" sz="2800" spc="-1" strike="noStrike">
                <a:solidFill>
                  <a:srgbClr val="ffffff"/>
                </a:solidFill>
                <a:latin typeface="Century Gothic"/>
              </a:rPr>
              <a:t>16</a:t>
            </a:fld>
            <a:endParaRPr b="0" lang="el-GR" sz="2800" spc="-1" strike="noStrike">
              <a:latin typeface="Arial"/>
            </a:endParaRPr>
          </a:p>
        </p:txBody>
      </p:sp>
      <p:pic>
        <p:nvPicPr>
          <p:cNvPr id="464" name="Θέση περιεχομένου 7" descr=""/>
          <p:cNvPicPr/>
          <p:nvPr/>
        </p:nvPicPr>
        <p:blipFill>
          <a:blip r:embed="rId1"/>
          <a:stretch/>
        </p:blipFill>
        <p:spPr>
          <a:xfrm>
            <a:off x="1686600" y="2339640"/>
            <a:ext cx="3644640" cy="4200480"/>
          </a:xfrm>
          <a:prstGeom prst="rect">
            <a:avLst/>
          </a:prstGeom>
          <a:ln>
            <a:noFill/>
          </a:ln>
          <a:effectLst>
            <a:outerShdw algn="tl" blurRad="292100" dir="2700000" dist="138988" rotWithShape="0">
              <a:srgbClr val="333333">
                <a:alpha val="65000"/>
              </a:srgbClr>
            </a:outerShdw>
          </a:effectLst>
        </p:spPr>
      </p:pic>
      <p:pic>
        <p:nvPicPr>
          <p:cNvPr id="465" name="Θέση περιεχομένου 7" descr=""/>
          <p:cNvPicPr/>
          <p:nvPr/>
        </p:nvPicPr>
        <p:blipFill>
          <a:blip r:embed="rId2"/>
          <a:stretch/>
        </p:blipFill>
        <p:spPr>
          <a:xfrm>
            <a:off x="6473520" y="2481120"/>
            <a:ext cx="3069000" cy="4053240"/>
          </a:xfrm>
          <a:prstGeom prst="rect">
            <a:avLst/>
          </a:prstGeom>
          <a:ln>
            <a:noFill/>
          </a:ln>
          <a:effectLst>
            <a:outerShdw algn="tl" blurRad="292100" dir="2700000" dist="138988" rotWithShape="0">
              <a:srgbClr val="333333">
                <a:alpha val="65000"/>
              </a:srgbClr>
            </a:outerShdw>
          </a:effectLst>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CustomShape 1"/>
          <p:cNvSpPr/>
          <p:nvPr/>
        </p:nvSpPr>
        <p:spPr>
          <a:xfrm>
            <a:off x="735480" y="679680"/>
            <a:ext cx="4277880" cy="1006200"/>
          </a:xfrm>
          <a:prstGeom prst="rect">
            <a:avLst/>
          </a:prstGeom>
          <a:noFill/>
          <a:ln>
            <a:noFill/>
          </a:ln>
        </p:spPr>
        <p:style>
          <a:lnRef idx="0"/>
          <a:fillRef idx="0"/>
          <a:effectRef idx="0"/>
          <a:fontRef idx="minor"/>
        </p:style>
        <p:txBody>
          <a:bodyPr lIns="90000" rIns="90000" tIns="45000" bIns="45000" anchor="b">
            <a:normAutofit fontScale="83000"/>
          </a:bodyPr>
          <a:p>
            <a:pPr>
              <a:lnSpc>
                <a:spcPct val="100000"/>
              </a:lnSpc>
            </a:pPr>
            <a:r>
              <a:rPr b="0" lang="el-GR" sz="3600" spc="-1" strike="noStrike">
                <a:solidFill>
                  <a:srgbClr val="e3ded1"/>
                </a:solidFill>
                <a:latin typeface="Century Gothic"/>
              </a:rPr>
              <a:t>Αντικειμενοστραφής προσέγγιση</a:t>
            </a:r>
            <a:endParaRPr b="0" lang="el-GR" sz="3600" spc="-1" strike="noStrike">
              <a:latin typeface="Arial"/>
            </a:endParaRPr>
          </a:p>
        </p:txBody>
      </p:sp>
      <p:sp>
        <p:nvSpPr>
          <p:cNvPr id="350" name="CustomShape 2"/>
          <p:cNvSpPr/>
          <p:nvPr/>
        </p:nvSpPr>
        <p:spPr>
          <a:xfrm>
            <a:off x="6548040" y="1143000"/>
            <a:ext cx="3226320" cy="4571280"/>
          </a:xfrm>
          <a:prstGeom prst="roundRect">
            <a:avLst>
              <a:gd name="adj" fmla="val 1858"/>
            </a:avLst>
          </a:prstGeom>
          <a:blipFill rotWithShape="0">
            <a:blip r:embed="rId1"/>
            <a:stretch>
              <a:fillRect l="-1881219" t="0" r="-1881219" b="0"/>
            </a:stretch>
          </a:blipFill>
          <a:ln>
            <a:noFill/>
          </a:ln>
          <a:effectLst>
            <a:outerShdw algn="tl" blurRad="50800" dir="5400000" dist="50760" rotWithShape="0">
              <a:srgbClr val="000000">
                <a:alpha val="43000"/>
              </a:srgbClr>
            </a:outerShdw>
          </a:effectLst>
        </p:spPr>
        <p:style>
          <a:lnRef idx="0"/>
          <a:fillRef idx="0"/>
          <a:effectRef idx="0"/>
          <a:fontRef idx="minor"/>
        </p:style>
      </p:sp>
      <p:sp>
        <p:nvSpPr>
          <p:cNvPr id="351" name="CustomShape 3"/>
          <p:cNvSpPr/>
          <p:nvPr/>
        </p:nvSpPr>
        <p:spPr>
          <a:xfrm>
            <a:off x="735480" y="2236680"/>
            <a:ext cx="4277880" cy="37432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1001"/>
              </a:spcBef>
            </a:pPr>
            <a:r>
              <a:rPr b="0" lang="el-GR" sz="2000" spc="-1" strike="noStrike">
                <a:solidFill>
                  <a:srgbClr val="93d07d"/>
                </a:solidFill>
                <a:latin typeface="Century Gothic"/>
              </a:rPr>
              <a:t>Οι άνθρωποι συνηθίζουν να σκέφτονται χρησιμοποιώντας τον όρο αντικείμενα για την επίλυση προβλημάτων στην καθημερινή ζωή. Αυτός είναι ένας λόγος για τον οποίο τα αντικείμενα χρησιμοποιούνται στον προγραμματισμό. Αυτή η προσέγγιση ονομάζεται αντικειμενοστραφής προγραμματισμός.</a:t>
            </a:r>
            <a:endParaRPr b="0" lang="el-GR" sz="2000" spc="-1" strike="noStrike">
              <a:latin typeface="Arial"/>
            </a:endParaRPr>
          </a:p>
          <a:p>
            <a:pPr>
              <a:lnSpc>
                <a:spcPct val="100000"/>
              </a:lnSpc>
              <a:spcBef>
                <a:spcPts val="1001"/>
              </a:spcBef>
            </a:pPr>
            <a:endParaRPr b="0" lang="el-GR" sz="2000" spc="-1" strike="noStrike">
              <a:latin typeface="Arial"/>
            </a:endParaRPr>
          </a:p>
        </p:txBody>
      </p:sp>
      <p:sp>
        <p:nvSpPr>
          <p:cNvPr id="352" name="CustomShape 4"/>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0034FC3E-6A92-433A-A488-E6130692FCA4}" type="datetime1">
              <a:rPr b="1" lang="el-GR" sz="1000" spc="-1" strike="noStrike">
                <a:solidFill>
                  <a:srgbClr val="549e39"/>
                </a:solidFill>
                <a:latin typeface="Century Gothic"/>
              </a:rPr>
              <a:t>05/03/2020</a:t>
            </a:fld>
            <a:endParaRPr b="0" lang="el-GR" sz="1000" spc="-1" strike="noStrike">
              <a:latin typeface="Arial"/>
            </a:endParaRPr>
          </a:p>
        </p:txBody>
      </p:sp>
      <p:sp>
        <p:nvSpPr>
          <p:cNvPr id="353" name="CustomShape 5"/>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354" name="CustomShape 6"/>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D299F954-039B-4748-9DA4-5302E315AFA4}" type="slidenum">
              <a:rPr b="0" lang="el-GR" sz="2800" spc="-1" strike="noStrike">
                <a:solidFill>
                  <a:srgbClr val="ffffff"/>
                </a:solidFill>
                <a:latin typeface="Century Gothic"/>
              </a:rPr>
              <a:t>2</a:t>
            </a:fld>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CustomShape 1"/>
          <p:cNvSpPr/>
          <p:nvPr/>
        </p:nvSpPr>
        <p:spPr>
          <a:xfrm>
            <a:off x="1154880" y="648000"/>
            <a:ext cx="10148760" cy="5371200"/>
          </a:xfrm>
          <a:prstGeom prst="rect">
            <a:avLst/>
          </a:prstGeom>
          <a:noFill/>
          <a:ln>
            <a:noFill/>
          </a:ln>
        </p:spPr>
        <p:style>
          <a:lnRef idx="0"/>
          <a:fillRef idx="0"/>
          <a:effectRef idx="0"/>
          <a:fontRef idx="minor"/>
        </p:style>
        <p:txBody>
          <a:bodyPr lIns="0" rIns="0" tIns="0" bIns="0">
            <a:normAutofit fontScale="84000"/>
          </a:bodyPr>
          <a:p>
            <a:pPr marL="432000" indent="-323640">
              <a:lnSpc>
                <a:spcPct val="100000"/>
              </a:lnSpc>
              <a:spcBef>
                <a:spcPts val="1417"/>
              </a:spcBef>
              <a:buClr>
                <a:srgbClr val="000000"/>
              </a:buClr>
              <a:buSzPct val="45000"/>
              <a:buFont typeface="Wingdings" charset="2"/>
              <a:buChar char=""/>
            </a:pPr>
            <a:r>
              <a:rPr b="1" lang="el-GR" sz="2400" spc="-1" strike="noStrike">
                <a:solidFill>
                  <a:srgbClr val="404040"/>
                </a:solidFill>
                <a:latin typeface="Century Gothic"/>
              </a:rPr>
              <a:t>Αντικειμενοστραφής προγραμματισμός</a:t>
            </a:r>
            <a:r>
              <a:rPr b="0" lang="el-GR" sz="2400" spc="-1" strike="noStrike">
                <a:solidFill>
                  <a:srgbClr val="404040"/>
                </a:solidFill>
                <a:latin typeface="Century Gothic"/>
              </a:rPr>
              <a:t> (object-oriented programming) ή αντικειμενοστραφής σχεδίαση είναι μια μεθοδολογία ανάπτυξης εφαρμογών η οποία στηρίζεται σε αυτόνομες προγραμματιστικές οντότητες με δική τους ταυτότητα και συμπεριφορά. </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Οι οντότητες αυτές καλούνται </a:t>
            </a:r>
            <a:r>
              <a:rPr b="1" lang="el-GR" sz="2400" spc="-1" strike="noStrike">
                <a:solidFill>
                  <a:srgbClr val="404040"/>
                </a:solidFill>
                <a:latin typeface="Century Gothic"/>
              </a:rPr>
              <a:t>αντικείμενα</a:t>
            </a:r>
            <a:r>
              <a:rPr b="0" lang="el-GR" sz="2400" spc="-1" strike="noStrike">
                <a:solidFill>
                  <a:srgbClr val="404040"/>
                </a:solidFill>
                <a:latin typeface="Century Gothic"/>
              </a:rPr>
              <a:t> (objects), αντιστοιχούν σε φυσικές οντότητες ή έννοιες του φυσικού μας κόσμου, και δομούνται με βάση δεδομένα (ιδιότητες) που προσδιορίζουν την υπόστασή τους και ενέργειες (κανόνες συμπεριφοράς) που εφαρμόζονται πάνω στα δεδομένα. Σε μια εφαρμογή, ένα αντικείμενο είναι ο ομαδοποιημένος συνδυασμός δεδομένων και κώδικα, τα οποία έχουμε τη δυνατότητα να χειριστούμε ενιαία. </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Tα δεδομένα αποτελούν τα χαρακτηριστικά ενός αντικειμένου και αναφέρονται ως </a:t>
            </a:r>
            <a:r>
              <a:rPr b="1" lang="el-GR" sz="2400" spc="-1" strike="noStrike">
                <a:solidFill>
                  <a:srgbClr val="404040"/>
                </a:solidFill>
                <a:latin typeface="Century Gothic"/>
              </a:rPr>
              <a:t>ιδιότητες</a:t>
            </a:r>
            <a:r>
              <a:rPr b="0" lang="el-GR" sz="2400" spc="-1" strike="noStrike">
                <a:solidFill>
                  <a:srgbClr val="404040"/>
                </a:solidFill>
                <a:latin typeface="Century Gothic"/>
              </a:rPr>
              <a:t> (properties) ενώ </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οι ενέργειες καθορίζουν τη συμπεριφορά του.  Οι  ενέργειες  στον  αντικειμενοστραφή  προγραμματισμό  αναφέρονται  και  ως </a:t>
            </a:r>
            <a:r>
              <a:rPr b="1" lang="el-GR" sz="2400" spc="-1" strike="noStrike">
                <a:solidFill>
                  <a:srgbClr val="404040"/>
                </a:solidFill>
                <a:latin typeface="Century Gothic"/>
              </a:rPr>
              <a:t>μέθοδοι</a:t>
            </a:r>
            <a:r>
              <a:rPr b="0" lang="el-GR" sz="2400" spc="-1" strike="noStrike">
                <a:solidFill>
                  <a:srgbClr val="404040"/>
                </a:solidFill>
                <a:latin typeface="Century Gothic"/>
              </a:rPr>
              <a:t> (methods). </a:t>
            </a:r>
            <a:endParaRPr b="0" lang="el-GR" sz="2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7" name="CustomShape 1"/>
          <p:cNvSpPr/>
          <p:nvPr/>
        </p:nvSpPr>
        <p:spPr>
          <a:xfrm>
            <a:off x="1154880" y="648000"/>
            <a:ext cx="10148760" cy="5371200"/>
          </a:xfrm>
          <a:prstGeom prst="rect">
            <a:avLst/>
          </a:prstGeom>
          <a:noFill/>
          <a:ln>
            <a:noFill/>
          </a:ln>
        </p:spPr>
        <p:style>
          <a:lnRef idx="0"/>
          <a:fillRef idx="0"/>
          <a:effectRef idx="0"/>
          <a:fontRef idx="minor"/>
        </p:style>
        <p:txBody>
          <a:bodyPr lIns="0" rIns="0" tIns="0" bIns="0">
            <a:normAutofit/>
          </a:bodyPr>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Ας προσπαθήσουμε να περιγράψουμε λίγο πιο τυπικά τη διαδικασία αποστολής λουλουδιών, την οποία θα θεωρήσουμε ως διαδικασία επίλυσης ενός προβλήματος: </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Η μητέρα σας, η οποία ήταν αδύνατο να πάει αυτοπροσώπως τα λουλούδια στην Άννα, </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έπρεπε να επισκεφθεί το ανθοπωλείο της γειτονιάς, να δώσει τα προσωπικά της στοιχεία (όνομα, επώνυμο, διεύθυνση, τηλέφωνο, email), </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να περιγράψει στον κ. Γιώργο τον ανθοπώλη το είδος της ανθοδέσμης που ήθελε να στείλει, να δώσει τη διεύθυνση και τα στοιχεία επικοινωνίας της Άννας στη Ρώμη και τέλος!  </a:t>
            </a:r>
            <a:endParaRPr b="0" lang="el-GR" sz="2400" spc="-1" strike="noStrike">
              <a:latin typeface="Arial"/>
            </a:endParaRPr>
          </a:p>
        </p:txBody>
      </p:sp>
      <p:sp>
        <p:nvSpPr>
          <p:cNvPr id="468" name="CustomShape 2"/>
          <p:cNvSpPr/>
          <p:nvPr/>
        </p:nvSpPr>
        <p:spPr>
          <a:xfrm>
            <a:off x="43200" y="29880"/>
            <a:ext cx="544320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Πρόβλημα «Αποστολή λουλουδιών» </a:t>
            </a:r>
            <a:endParaRPr b="0" lang="el-GR" sz="2800" spc="-1" strike="noStrike">
              <a:latin typeface="Arial"/>
            </a:endParaRPr>
          </a:p>
        </p:txBody>
      </p:sp>
      <p:pic>
        <p:nvPicPr>
          <p:cNvPr id="469" name="Εικόνα 9" descr=""/>
          <p:cNvPicPr/>
          <p:nvPr/>
        </p:nvPicPr>
        <p:blipFill>
          <a:blip r:embed="rId1"/>
          <a:stretch/>
        </p:blipFill>
        <p:spPr>
          <a:xfrm>
            <a:off x="965880" y="5328000"/>
            <a:ext cx="1409760" cy="1409760"/>
          </a:xfrm>
          <a:prstGeom prst="rect">
            <a:avLst/>
          </a:prstGeom>
          <a:ln>
            <a:noFill/>
          </a:ln>
        </p:spPr>
      </p:pic>
      <p:pic>
        <p:nvPicPr>
          <p:cNvPr id="470" name="Εικόνα 10" descr=""/>
          <p:cNvPicPr/>
          <p:nvPr/>
        </p:nvPicPr>
        <p:blipFill>
          <a:blip r:embed="rId2"/>
          <a:stretch/>
        </p:blipFill>
        <p:spPr>
          <a:xfrm>
            <a:off x="9792000" y="5075640"/>
            <a:ext cx="1782000" cy="1782000"/>
          </a:xfrm>
          <a:prstGeom prst="rect">
            <a:avLst/>
          </a:prstGeom>
          <a:ln>
            <a:noFill/>
          </a:ln>
        </p:spPr>
      </p:pic>
      <p:sp>
        <p:nvSpPr>
          <p:cNvPr id="471" name="CustomShape 3"/>
          <p:cNvSpPr/>
          <p:nvPr/>
        </p:nvSpPr>
        <p:spPr>
          <a:xfrm>
            <a:off x="2808000" y="5544000"/>
            <a:ext cx="575640" cy="532080"/>
          </a:xfrm>
          <a:custGeom>
            <a:avLst/>
            <a:gdLst/>
            <a:ahLst/>
            <a:rect l="l" t="t" r="r" b="b"/>
            <a:pathLst>
              <a:path w="21600" h="21600">
                <a:moveTo>
                  <a:pt x="10800" y="5143"/>
                </a:moveTo>
                <a:cubicBezTo>
                  <a:pt x="7593" y="5143"/>
                  <a:pt x="5143" y="7593"/>
                  <a:pt x="5143" y="10800"/>
                </a:cubicBezTo>
                <a:cubicBezTo>
                  <a:pt x="5143" y="14007"/>
                  <a:pt x="7593" y="16457"/>
                  <a:pt x="10800" y="16457"/>
                </a:cubicBezTo>
                <a:cubicBezTo>
                  <a:pt x="14007" y="16457"/>
                  <a:pt x="16457" y="14007"/>
                  <a:pt x="16457" y="10800"/>
                </a:cubicBezTo>
                <a:cubicBezTo>
                  <a:pt x="16457" y="7593"/>
                  <a:pt x="14007" y="5143"/>
                  <a:pt x="10800" y="5143"/>
                </a:cubicBezTo>
                <a:close/>
                <a:moveTo>
                  <a:pt x="0" y="10800"/>
                </a:moveTo>
                <a:cubicBezTo>
                  <a:pt x="0" y="9159"/>
                  <a:pt x="1010" y="7827"/>
                  <a:pt x="2468" y="7371"/>
                </a:cubicBezTo>
                <a:cubicBezTo>
                  <a:pt x="2205" y="6866"/>
                  <a:pt x="2057" y="6285"/>
                  <a:pt x="2057" y="5657"/>
                </a:cubicBezTo>
                <a:cubicBezTo>
                  <a:pt x="2057" y="3617"/>
                  <a:pt x="3616" y="2057"/>
                  <a:pt x="5657" y="2057"/>
                </a:cubicBezTo>
                <a:cubicBezTo>
                  <a:pt x="6285" y="2057"/>
                  <a:pt x="6867" y="2206"/>
                  <a:pt x="7371" y="2468"/>
                </a:cubicBezTo>
                <a:cubicBezTo>
                  <a:pt x="7827" y="1010"/>
                  <a:pt x="9158" y="0"/>
                  <a:pt x="10800" y="0"/>
                </a:cubicBezTo>
                <a:cubicBezTo>
                  <a:pt x="12442" y="0"/>
                  <a:pt x="13773" y="1010"/>
                  <a:pt x="14229" y="2468"/>
                </a:cubicBezTo>
                <a:cubicBezTo>
                  <a:pt x="14733" y="2206"/>
                  <a:pt x="15315" y="2057"/>
                  <a:pt x="15943" y="2057"/>
                </a:cubicBezTo>
                <a:cubicBezTo>
                  <a:pt x="17984" y="2057"/>
                  <a:pt x="19543" y="3617"/>
                  <a:pt x="19543" y="5657"/>
                </a:cubicBezTo>
                <a:cubicBezTo>
                  <a:pt x="19543" y="6285"/>
                  <a:pt x="19395" y="6866"/>
                  <a:pt x="19132" y="7371"/>
                </a:cubicBezTo>
                <a:cubicBezTo>
                  <a:pt x="20590" y="7827"/>
                  <a:pt x="21600" y="9159"/>
                  <a:pt x="21600" y="10800"/>
                </a:cubicBezTo>
                <a:cubicBezTo>
                  <a:pt x="21600" y="12441"/>
                  <a:pt x="20590" y="13773"/>
                  <a:pt x="19132" y="14229"/>
                </a:cubicBezTo>
                <a:cubicBezTo>
                  <a:pt x="19395" y="14734"/>
                  <a:pt x="19543" y="15315"/>
                  <a:pt x="19543" y="15943"/>
                </a:cubicBezTo>
                <a:cubicBezTo>
                  <a:pt x="19543" y="17983"/>
                  <a:pt x="17984" y="19543"/>
                  <a:pt x="15943" y="19543"/>
                </a:cubicBezTo>
                <a:cubicBezTo>
                  <a:pt x="15315" y="19543"/>
                  <a:pt x="14733" y="19394"/>
                  <a:pt x="14229" y="19132"/>
                </a:cubicBezTo>
                <a:cubicBezTo>
                  <a:pt x="13773" y="20590"/>
                  <a:pt x="12442" y="21600"/>
                  <a:pt x="10800" y="21600"/>
                </a:cubicBezTo>
                <a:cubicBezTo>
                  <a:pt x="9158" y="21600"/>
                  <a:pt x="7827" y="20590"/>
                  <a:pt x="7371" y="19132"/>
                </a:cubicBezTo>
                <a:cubicBezTo>
                  <a:pt x="6867" y="19394"/>
                  <a:pt x="6285" y="19543"/>
                  <a:pt x="5657" y="19543"/>
                </a:cubicBezTo>
                <a:cubicBezTo>
                  <a:pt x="3616" y="19543"/>
                  <a:pt x="2057" y="17983"/>
                  <a:pt x="2057" y="15943"/>
                </a:cubicBezTo>
                <a:cubicBezTo>
                  <a:pt x="2057" y="15315"/>
                  <a:pt x="2205" y="14734"/>
                  <a:pt x="2468" y="14229"/>
                </a:cubicBezTo>
                <a:cubicBezTo>
                  <a:pt x="1010" y="13773"/>
                  <a:pt x="0" y="12441"/>
                  <a:pt x="0" y="10800"/>
                </a:cubicBezTo>
                <a:close/>
              </a:path>
            </a:pathLst>
          </a:custGeom>
          <a:solidFill>
            <a:srgbClr val="729fcf"/>
          </a:solidFill>
          <a:ln>
            <a:solidFill>
              <a:srgbClr val="3465a4"/>
            </a:solidFill>
          </a:ln>
        </p:spPr>
        <p:style>
          <a:lnRef idx="0"/>
          <a:fillRef idx="0"/>
          <a:effectRef idx="0"/>
          <a:fontRef idx="minor"/>
        </p:style>
      </p:sp>
      <p:sp>
        <p:nvSpPr>
          <p:cNvPr id="472" name="CustomShape 4"/>
          <p:cNvSpPr/>
          <p:nvPr/>
        </p:nvSpPr>
        <p:spPr>
          <a:xfrm>
            <a:off x="3056760" y="6076440"/>
            <a:ext cx="71640" cy="303480"/>
          </a:xfrm>
          <a:prstGeom prst="rect">
            <a:avLst/>
          </a:prstGeom>
          <a:solidFill>
            <a:srgbClr val="729fcf"/>
          </a:solidFill>
          <a:ln>
            <a:solidFill>
              <a:srgbClr val="3465a4"/>
            </a:solidFill>
          </a:ln>
        </p:spPr>
        <p:style>
          <a:lnRef idx="0"/>
          <a:fillRef idx="0"/>
          <a:effectRef idx="0"/>
          <a:fontRef idx="minor"/>
        </p:style>
      </p:sp>
      <p:sp>
        <p:nvSpPr>
          <p:cNvPr id="473" name="Line 5"/>
          <p:cNvSpPr/>
          <p:nvPr/>
        </p:nvSpPr>
        <p:spPr>
          <a:xfrm flipV="1">
            <a:off x="3456000" y="6041520"/>
            <a:ext cx="6071760" cy="78480"/>
          </a:xfrm>
          <a:prstGeom prst="line">
            <a:avLst/>
          </a:prstGeom>
          <a:ln>
            <a:solidFill>
              <a:srgbClr val="3465a4"/>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4" name="CustomShape 1"/>
          <p:cNvSpPr/>
          <p:nvPr/>
        </p:nvSpPr>
        <p:spPr>
          <a:xfrm>
            <a:off x="1368000" y="648000"/>
            <a:ext cx="10727640" cy="6209640"/>
          </a:xfrm>
          <a:prstGeom prst="rect">
            <a:avLst/>
          </a:prstGeom>
          <a:noFill/>
          <a:ln>
            <a:noFill/>
          </a:ln>
        </p:spPr>
        <p:style>
          <a:lnRef idx="0"/>
          <a:fillRef idx="0"/>
          <a:effectRef idx="0"/>
          <a:fontRef idx="minor"/>
        </p:style>
        <p:txBody>
          <a:bodyPr lIns="0" rIns="0" tIns="0" bIns="0">
            <a:normAutofit fontScale="85000"/>
          </a:bodyPr>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Ήταν σίγουρη ότι η ανθοδέσμη με τις ευχές της θα έφταναν έγκαιρα στη φίλη της. Αυτό, βέβαια, έκρυβε ένα ολόκληρο σχέδιο ενεργειών </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για τον κ. </a:t>
            </a:r>
            <a:r>
              <a:rPr b="1" lang="el-GR" sz="2400" spc="-1" strike="noStrike">
                <a:solidFill>
                  <a:srgbClr val="404040"/>
                </a:solidFill>
                <a:latin typeface="Century Gothic"/>
              </a:rPr>
              <a:t>Γιώργο</a:t>
            </a:r>
            <a:r>
              <a:rPr b="0" lang="el-GR" sz="2400" spc="-1" strike="noStrike">
                <a:solidFill>
                  <a:srgbClr val="404040"/>
                </a:solidFill>
                <a:latin typeface="Century Gothic"/>
              </a:rPr>
              <a:t>, ο οποίος έπρεπε να στείλει ένα μήνυμα στο δίκτυο ανθοπωλών που συμμετείχε για να εντοπίσει συνεργαζόμενο ανθοπωλείο στη Ρώμη και </a:t>
            </a:r>
            <a:endParaRPr b="0" lang="el-GR" sz="2400" spc="-1" strike="noStrike">
              <a:latin typeface="Arial"/>
            </a:endParaRPr>
          </a:p>
          <a:p>
            <a:pPr>
              <a:lnSpc>
                <a:spcPct val="100000"/>
              </a:lnSpc>
              <a:spcBef>
                <a:spcPts val="1417"/>
              </a:spcBef>
            </a:pP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να αποστείλει τα στοιχεία της παραγγελίας της μαμάς, ο τοπικός </a:t>
            </a:r>
            <a:r>
              <a:rPr b="1" lang="el-GR" sz="2400" spc="-1" strike="noStrike">
                <a:solidFill>
                  <a:srgbClr val="404040"/>
                </a:solidFill>
                <a:latin typeface="Century Gothic"/>
              </a:rPr>
              <a:t>ανθοπώλης</a:t>
            </a:r>
            <a:r>
              <a:rPr b="0" lang="el-GR" sz="2400" spc="-1" strike="noStrike">
                <a:solidFill>
                  <a:srgbClr val="404040"/>
                </a:solidFill>
                <a:latin typeface="Century Gothic"/>
              </a:rPr>
              <a:t> κ. </a:t>
            </a:r>
            <a:r>
              <a:rPr b="1" lang="el-GR" sz="2400" spc="-1" strike="noStrike">
                <a:solidFill>
                  <a:srgbClr val="404040"/>
                </a:solidFill>
                <a:latin typeface="Century Gothic"/>
              </a:rPr>
              <a:t>Τζιοβάνι</a:t>
            </a:r>
            <a:r>
              <a:rPr b="0" lang="el-GR" sz="2400" spc="-1" strike="noStrike">
                <a:solidFill>
                  <a:srgbClr val="404040"/>
                </a:solidFill>
                <a:latin typeface="Century Gothic"/>
              </a:rPr>
              <a:t> να αποδεχτεί τη συνεργασία, </a:t>
            </a:r>
            <a:endParaRPr b="0" lang="el-GR" sz="2400" spc="-1" strike="noStrike">
              <a:latin typeface="Arial"/>
            </a:endParaRPr>
          </a:p>
          <a:p>
            <a:pPr>
              <a:lnSpc>
                <a:spcPct val="100000"/>
              </a:lnSpc>
              <a:spcBef>
                <a:spcPts val="1417"/>
              </a:spcBef>
            </a:pP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να αναθέσει στον </a:t>
            </a:r>
            <a:r>
              <a:rPr b="1" lang="el-GR" sz="2400" spc="-1" strike="noStrike">
                <a:solidFill>
                  <a:srgbClr val="404040"/>
                </a:solidFill>
                <a:latin typeface="Century Gothic"/>
              </a:rPr>
              <a:t>ανθοδέτη</a:t>
            </a:r>
            <a:r>
              <a:rPr b="0" lang="el-GR" sz="2400" spc="-1" strike="noStrike">
                <a:solidFill>
                  <a:srgbClr val="404040"/>
                </a:solidFill>
                <a:latin typeface="Century Gothic"/>
              </a:rPr>
              <a:t> του κ. </a:t>
            </a:r>
            <a:r>
              <a:rPr b="1" lang="el-GR" sz="2400" spc="-1" strike="noStrike">
                <a:solidFill>
                  <a:srgbClr val="404040"/>
                </a:solidFill>
                <a:latin typeface="Century Gothic"/>
              </a:rPr>
              <a:t>Αντόνιο</a:t>
            </a:r>
            <a:r>
              <a:rPr b="0" lang="el-GR" sz="2400" spc="-1" strike="noStrike">
                <a:solidFill>
                  <a:srgbClr val="404040"/>
                </a:solidFill>
                <a:latin typeface="Century Gothic"/>
              </a:rPr>
              <a:t> να φτιάξει την ανθοδέσμη και</a:t>
            </a:r>
            <a:endParaRPr b="0" lang="el-GR" sz="2400" spc="-1" strike="noStrike">
              <a:latin typeface="Arial"/>
            </a:endParaRPr>
          </a:p>
          <a:p>
            <a:pPr>
              <a:lnSpc>
                <a:spcPct val="100000"/>
              </a:lnSpc>
              <a:spcBef>
                <a:spcPts val="1417"/>
              </a:spcBef>
            </a:pP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 </a:t>
            </a:r>
            <a:r>
              <a:rPr b="0" lang="el-GR" sz="2400" spc="-1" strike="noStrike">
                <a:solidFill>
                  <a:srgbClr val="404040"/>
                </a:solidFill>
                <a:latin typeface="Century Gothic"/>
              </a:rPr>
              <a:t>στη συνέχεια να καλέσει τον </a:t>
            </a:r>
            <a:r>
              <a:rPr b="1" lang="el-GR" sz="2400" spc="-1" strike="noStrike">
                <a:solidFill>
                  <a:srgbClr val="404040"/>
                </a:solidFill>
                <a:latin typeface="Century Gothic"/>
              </a:rPr>
              <a:t>ταχυμεταφορέα κ. Πέπε</a:t>
            </a:r>
            <a:r>
              <a:rPr b="0" lang="el-GR" sz="2400" spc="-1" strike="noStrike">
                <a:solidFill>
                  <a:srgbClr val="404040"/>
                </a:solidFill>
                <a:latin typeface="Century Gothic"/>
              </a:rPr>
              <a:t> να παραδώσει την ανθοδέσμη στην κα Άννα. </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Το εντυπωσιακό είναι ότι κανείς από τους εμπλεκόμενους στο παραπάνω εγχείρημα δε γνώριζε τις λεπτομέρειες του πώς υλοποιείται η κάθε επιμέρους εργασία </a:t>
            </a:r>
            <a:endParaRPr b="0" lang="el-GR" sz="2400" spc="-1" strike="noStrike">
              <a:latin typeface="Arial"/>
            </a:endParaRPr>
          </a:p>
        </p:txBody>
      </p:sp>
      <p:sp>
        <p:nvSpPr>
          <p:cNvPr id="475" name="CustomShape 2"/>
          <p:cNvSpPr/>
          <p:nvPr/>
        </p:nvSpPr>
        <p:spPr>
          <a:xfrm>
            <a:off x="43200" y="29880"/>
            <a:ext cx="544320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Πρόβλημα «Αποστολή λουλουδιών» </a:t>
            </a:r>
            <a:endParaRPr b="0" lang="el-GR" sz="2800" spc="-1" strike="noStrike">
              <a:latin typeface="Arial"/>
            </a:endParaRPr>
          </a:p>
        </p:txBody>
      </p:sp>
      <p:pic>
        <p:nvPicPr>
          <p:cNvPr id="476" name="Εικόνα 12" descr=""/>
          <p:cNvPicPr/>
          <p:nvPr/>
        </p:nvPicPr>
        <p:blipFill>
          <a:blip r:embed="rId1"/>
          <a:stretch/>
        </p:blipFill>
        <p:spPr>
          <a:xfrm>
            <a:off x="-38880" y="1044720"/>
            <a:ext cx="1223640" cy="1223640"/>
          </a:xfrm>
          <a:prstGeom prst="rect">
            <a:avLst/>
          </a:prstGeom>
          <a:ln>
            <a:noFill/>
          </a:ln>
        </p:spPr>
      </p:pic>
      <p:pic>
        <p:nvPicPr>
          <p:cNvPr id="477" name="Εικόνα 13" descr=""/>
          <p:cNvPicPr/>
          <p:nvPr/>
        </p:nvPicPr>
        <p:blipFill>
          <a:blip r:embed="rId2"/>
          <a:stretch/>
        </p:blipFill>
        <p:spPr>
          <a:xfrm>
            <a:off x="342360" y="2268720"/>
            <a:ext cx="665280" cy="1330920"/>
          </a:xfrm>
          <a:prstGeom prst="rect">
            <a:avLst/>
          </a:prstGeom>
          <a:ln>
            <a:noFill/>
          </a:ln>
        </p:spPr>
      </p:pic>
      <p:pic>
        <p:nvPicPr>
          <p:cNvPr id="478" name="Εικόνα 14" descr=""/>
          <p:cNvPicPr/>
          <p:nvPr/>
        </p:nvPicPr>
        <p:blipFill>
          <a:blip r:embed="rId3"/>
          <a:stretch/>
        </p:blipFill>
        <p:spPr>
          <a:xfrm>
            <a:off x="385200" y="3672000"/>
            <a:ext cx="838440" cy="1223640"/>
          </a:xfrm>
          <a:prstGeom prst="rect">
            <a:avLst/>
          </a:prstGeom>
          <a:ln>
            <a:noFill/>
          </a:ln>
        </p:spPr>
      </p:pic>
      <p:pic>
        <p:nvPicPr>
          <p:cNvPr id="479" name="Εικόνα 15" descr=""/>
          <p:cNvPicPr/>
          <p:nvPr/>
        </p:nvPicPr>
        <p:blipFill>
          <a:blip r:embed="rId4"/>
          <a:stretch/>
        </p:blipFill>
        <p:spPr>
          <a:xfrm>
            <a:off x="505800" y="4896000"/>
            <a:ext cx="861840" cy="1295640"/>
          </a:xfrm>
          <a:prstGeom prst="rect">
            <a:avLst/>
          </a:prstGeom>
          <a:ln>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CustomShape 1"/>
          <p:cNvSpPr/>
          <p:nvPr/>
        </p:nvSpPr>
        <p:spPr>
          <a:xfrm>
            <a:off x="2952000" y="648000"/>
            <a:ext cx="8351640" cy="5903640"/>
          </a:xfrm>
          <a:prstGeom prst="rect">
            <a:avLst/>
          </a:prstGeom>
          <a:noFill/>
          <a:ln>
            <a:noFill/>
          </a:ln>
        </p:spPr>
        <p:style>
          <a:lnRef idx="0"/>
          <a:fillRef idx="0"/>
          <a:effectRef idx="0"/>
          <a:fontRef idx="minor"/>
        </p:style>
        <p:txBody>
          <a:bodyPr lIns="0" rIns="0" tIns="0" bIns="0">
            <a:normAutofit/>
          </a:bodyPr>
          <a:p>
            <a:pPr>
              <a:lnSpc>
                <a:spcPct val="100000"/>
              </a:lnSpc>
              <a:spcBef>
                <a:spcPts val="1417"/>
              </a:spcBef>
            </a:pPr>
            <a:endParaRPr b="0" lang="el-GR" sz="18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1. τα </a:t>
            </a:r>
            <a:r>
              <a:rPr b="1" lang="el-GR" sz="2400" spc="-1" strike="noStrike">
                <a:solidFill>
                  <a:srgbClr val="404040"/>
                </a:solidFill>
                <a:latin typeface="Century Gothic"/>
              </a:rPr>
              <a:t>αντικείμενα</a:t>
            </a:r>
            <a:r>
              <a:rPr b="0" lang="el-GR" sz="2400" spc="-1" strike="noStrike">
                <a:solidFill>
                  <a:srgbClr val="404040"/>
                </a:solidFill>
                <a:latin typeface="Century Gothic"/>
              </a:rPr>
              <a:t> που συμμετέχουν με βάση τον ρόλο τους στο συγκεκριμένο σενάριο, </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2.οι </a:t>
            </a:r>
            <a:r>
              <a:rPr b="1" lang="el-GR" sz="2400" spc="-1" strike="noStrike">
                <a:solidFill>
                  <a:srgbClr val="404040"/>
                </a:solidFill>
                <a:latin typeface="Century Gothic"/>
              </a:rPr>
              <a:t>ιδιότητες</a:t>
            </a:r>
            <a:r>
              <a:rPr b="0" lang="el-GR" sz="2400" spc="-1" strike="noStrike">
                <a:solidFill>
                  <a:srgbClr val="404040"/>
                </a:solidFill>
                <a:latin typeface="Century Gothic"/>
              </a:rPr>
              <a:t> κάθε αντικειμένου, δηλ. τα σχετικά με το συγκεκριμένο πρόβλημα χαρακτηριστικά του, και</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3.οι υπηρεσίες που προσφέρει ή οι ενέργειες που υλοποιεί κάθε αντικείμενο (</a:t>
            </a:r>
            <a:r>
              <a:rPr b="1" lang="el-GR" sz="2400" spc="-1" strike="noStrike">
                <a:solidFill>
                  <a:srgbClr val="404040"/>
                </a:solidFill>
                <a:latin typeface="Century Gothic"/>
              </a:rPr>
              <a:t>μέθοδοι</a:t>
            </a:r>
            <a:r>
              <a:rPr b="0" lang="el-GR" sz="2400" spc="-1" strike="noStrike">
                <a:solidFill>
                  <a:srgbClr val="404040"/>
                </a:solidFill>
                <a:latin typeface="Century Gothic"/>
              </a:rPr>
              <a:t>) προς αξιοποίηση από άλλες, ώστε να αναπτυχθούν οι απαραίτητες συνεργασίες μεταξύ των αντικειμένων για την επίλυση του προβλήματος</a:t>
            </a:r>
            <a:endParaRPr b="0" lang="el-GR" sz="2400" spc="-1" strike="noStrike">
              <a:latin typeface="Arial"/>
            </a:endParaRPr>
          </a:p>
        </p:txBody>
      </p:sp>
      <p:sp>
        <p:nvSpPr>
          <p:cNvPr id="481" name="CustomShape 2"/>
          <p:cNvSpPr/>
          <p:nvPr/>
        </p:nvSpPr>
        <p:spPr>
          <a:xfrm>
            <a:off x="-6120" y="29880"/>
            <a:ext cx="1087920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4.2.1 Μεθοδολογία – Βασικά συστατικά στοιχεία της διαδικασίας επίλυσης</a:t>
            </a:r>
            <a:endParaRPr b="0" lang="el-GR" sz="2800" spc="-1" strike="noStrike">
              <a:latin typeface="Arial"/>
            </a:endParaRPr>
          </a:p>
        </p:txBody>
      </p:sp>
      <p:pic>
        <p:nvPicPr>
          <p:cNvPr id="482" name="" descr=""/>
          <p:cNvPicPr/>
          <p:nvPr/>
        </p:nvPicPr>
        <p:blipFill>
          <a:blip r:embed="rId1"/>
          <a:stretch/>
        </p:blipFill>
        <p:spPr>
          <a:xfrm>
            <a:off x="144000" y="2628000"/>
            <a:ext cx="2758680" cy="1727640"/>
          </a:xfrm>
          <a:prstGeom prst="rect">
            <a:avLst/>
          </a:prstGeom>
          <a:ln>
            <a:noFill/>
          </a:ln>
        </p:spPr>
      </p:pic>
      <p:pic>
        <p:nvPicPr>
          <p:cNvPr id="483" name="Εικόνα 9" descr=""/>
          <p:cNvPicPr/>
          <p:nvPr/>
        </p:nvPicPr>
        <p:blipFill>
          <a:blip r:embed="rId2"/>
          <a:stretch/>
        </p:blipFill>
        <p:spPr>
          <a:xfrm>
            <a:off x="893880" y="936000"/>
            <a:ext cx="1409760" cy="1409760"/>
          </a:xfrm>
          <a:prstGeom prst="rect">
            <a:avLst/>
          </a:prstGeom>
          <a:ln>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CustomShape 1"/>
          <p:cNvSpPr/>
          <p:nvPr/>
        </p:nvSpPr>
        <p:spPr>
          <a:xfrm>
            <a:off x="648000" y="648000"/>
            <a:ext cx="10655640" cy="5903640"/>
          </a:xfrm>
          <a:prstGeom prst="rect">
            <a:avLst/>
          </a:prstGeom>
          <a:noFill/>
          <a:ln>
            <a:noFill/>
          </a:ln>
        </p:spPr>
        <p:style>
          <a:lnRef idx="0"/>
          <a:fillRef idx="0"/>
          <a:effectRef idx="0"/>
          <a:fontRef idx="minor"/>
        </p:style>
        <p:txBody>
          <a:bodyPr lIns="0" rIns="0" tIns="0" bIns="0">
            <a:normAutofit/>
          </a:bodyPr>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Διαβάζοντας προσεκτικά το σενάριο του προβλήματος «Αποστολή λουλουδιών» που παρουσιάστηκε εντοπίζουμε τη συμμετοχή των εξής αντικειμένων. Δίπλα σε κάθε αντικείμενο σημειώνουμε το ρόλο του στο συγκεκριμένο σενάριο. Θα μας χρειαστεί!•</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Μαμά (Πελάτης), </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Γιώργος (Ανθοπώλης),</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Τζιοβάνι (Ανθοπώλης), </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Αντόνιο (Ανθοδέτης), </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Πέπε (Ταχυμεταφορέας), </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Άννα (Πελάτης)</a:t>
            </a:r>
            <a:endParaRPr b="0" lang="el-GR" sz="2400" spc="-1" strike="noStrike">
              <a:latin typeface="Arial"/>
            </a:endParaRPr>
          </a:p>
        </p:txBody>
      </p:sp>
      <p:sp>
        <p:nvSpPr>
          <p:cNvPr id="485" name="CustomShape 2"/>
          <p:cNvSpPr/>
          <p:nvPr/>
        </p:nvSpPr>
        <p:spPr>
          <a:xfrm>
            <a:off x="33480" y="-62640"/>
            <a:ext cx="266688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4.2.1 Αντικείμενα</a:t>
            </a:r>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6" name="Εικόνα 12" descr=""/>
          <p:cNvPicPr/>
          <p:nvPr/>
        </p:nvPicPr>
        <p:blipFill>
          <a:blip r:embed="rId1"/>
          <a:stretch/>
        </p:blipFill>
        <p:spPr>
          <a:xfrm>
            <a:off x="5886360" y="249840"/>
            <a:ext cx="1869120" cy="1869120"/>
          </a:xfrm>
          <a:prstGeom prst="rect">
            <a:avLst/>
          </a:prstGeom>
          <a:ln>
            <a:noFill/>
          </a:ln>
        </p:spPr>
      </p:pic>
      <p:pic>
        <p:nvPicPr>
          <p:cNvPr id="487" name="Εικόνα 13" descr=""/>
          <p:cNvPicPr/>
          <p:nvPr/>
        </p:nvPicPr>
        <p:blipFill>
          <a:blip r:embed="rId2"/>
          <a:stretch/>
        </p:blipFill>
        <p:spPr>
          <a:xfrm>
            <a:off x="4152240" y="3290760"/>
            <a:ext cx="966600" cy="1933920"/>
          </a:xfrm>
          <a:prstGeom prst="rect">
            <a:avLst/>
          </a:prstGeom>
          <a:ln>
            <a:noFill/>
          </a:ln>
        </p:spPr>
      </p:pic>
      <p:pic>
        <p:nvPicPr>
          <p:cNvPr id="488" name="Εικόνα 10" descr=""/>
          <p:cNvPicPr/>
          <p:nvPr/>
        </p:nvPicPr>
        <p:blipFill>
          <a:blip r:embed="rId3"/>
          <a:stretch/>
        </p:blipFill>
        <p:spPr>
          <a:xfrm>
            <a:off x="8988840" y="998640"/>
            <a:ext cx="1782000" cy="1782000"/>
          </a:xfrm>
          <a:prstGeom prst="rect">
            <a:avLst/>
          </a:prstGeom>
          <a:ln>
            <a:noFill/>
          </a:ln>
        </p:spPr>
      </p:pic>
      <p:sp>
        <p:nvSpPr>
          <p:cNvPr id="489" name="CustomShape 1"/>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8B2EB9D4-D048-47F4-AB79-6A6FD35C3570}" type="datetime1">
              <a:rPr b="1" lang="el-GR" sz="1000" spc="-1" strike="noStrike">
                <a:solidFill>
                  <a:srgbClr val="549e39"/>
                </a:solidFill>
                <a:latin typeface="Century Gothic"/>
              </a:rPr>
              <a:t>05/03/2020</a:t>
            </a:fld>
            <a:endParaRPr b="0" lang="el-GR" sz="1000" spc="-1" strike="noStrike">
              <a:latin typeface="Arial"/>
            </a:endParaRPr>
          </a:p>
        </p:txBody>
      </p:sp>
      <p:sp>
        <p:nvSpPr>
          <p:cNvPr id="490" name="CustomShape 2"/>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491" name="CustomShape 3"/>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8B2DEE05-6DD5-44DF-B489-A5F3F0E6D52C}" type="slidenum">
              <a:rPr b="0" lang="el-GR" sz="2800" spc="-1" strike="noStrike">
                <a:solidFill>
                  <a:srgbClr val="ffffff"/>
                </a:solidFill>
                <a:latin typeface="Century Gothic"/>
              </a:rPr>
              <a:t>24</a:t>
            </a:fld>
            <a:endParaRPr b="0" lang="el-GR" sz="2800" spc="-1" strike="noStrike">
              <a:latin typeface="Arial"/>
            </a:endParaRPr>
          </a:p>
        </p:txBody>
      </p:sp>
      <p:sp>
        <p:nvSpPr>
          <p:cNvPr id="492" name="CustomShape 4"/>
          <p:cNvSpPr/>
          <p:nvPr/>
        </p:nvSpPr>
        <p:spPr>
          <a:xfrm>
            <a:off x="2382480" y="1184760"/>
            <a:ext cx="12191400" cy="360"/>
          </a:xfrm>
          <a:prstGeom prst="rect">
            <a:avLst/>
          </a:prstGeom>
          <a:noFill/>
          <a:ln>
            <a:noFill/>
          </a:ln>
        </p:spPr>
        <p:style>
          <a:lnRef idx="0"/>
          <a:fillRef idx="0"/>
          <a:effectRef idx="0"/>
          <a:fontRef idx="minor"/>
        </p:style>
      </p:sp>
      <p:pic>
        <p:nvPicPr>
          <p:cNvPr id="493" name="Εικόνα 9" descr=""/>
          <p:cNvPicPr/>
          <p:nvPr/>
        </p:nvPicPr>
        <p:blipFill>
          <a:blip r:embed="rId4"/>
          <a:stretch/>
        </p:blipFill>
        <p:spPr>
          <a:xfrm>
            <a:off x="847440" y="1276200"/>
            <a:ext cx="1409760" cy="1409760"/>
          </a:xfrm>
          <a:prstGeom prst="rect">
            <a:avLst/>
          </a:prstGeom>
          <a:ln>
            <a:noFill/>
          </a:ln>
        </p:spPr>
      </p:pic>
      <p:pic>
        <p:nvPicPr>
          <p:cNvPr id="494" name="Εικόνα 15" descr=""/>
          <p:cNvPicPr/>
          <p:nvPr/>
        </p:nvPicPr>
        <p:blipFill>
          <a:blip r:embed="rId5"/>
          <a:stretch/>
        </p:blipFill>
        <p:spPr>
          <a:xfrm>
            <a:off x="9215640" y="4780080"/>
            <a:ext cx="1173240" cy="1763640"/>
          </a:xfrm>
          <a:prstGeom prst="rect">
            <a:avLst/>
          </a:prstGeom>
          <a:ln>
            <a:noFill/>
          </a:ln>
        </p:spPr>
      </p:pic>
      <p:pic>
        <p:nvPicPr>
          <p:cNvPr id="495" name="Εικόνα 14" descr=""/>
          <p:cNvPicPr/>
          <p:nvPr/>
        </p:nvPicPr>
        <p:blipFill>
          <a:blip r:embed="rId6"/>
          <a:stretch/>
        </p:blipFill>
        <p:spPr>
          <a:xfrm>
            <a:off x="930600" y="4780080"/>
            <a:ext cx="1042200" cy="1521000"/>
          </a:xfrm>
          <a:prstGeom prst="rect">
            <a:avLst/>
          </a:prstGeom>
          <a:ln>
            <a:noFill/>
          </a:ln>
        </p:spPr>
      </p:pic>
      <p:sp>
        <p:nvSpPr>
          <p:cNvPr id="496" name="CustomShape 5"/>
          <p:cNvSpPr/>
          <p:nvPr/>
        </p:nvSpPr>
        <p:spPr>
          <a:xfrm>
            <a:off x="43200" y="29880"/>
            <a:ext cx="544320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Πρόβλημα «Αποστολή λουλουδιών» </a:t>
            </a:r>
            <a:endParaRPr b="0" lang="el-GR" sz="2800" spc="-1" strike="noStrike">
              <a:latin typeface="Arial"/>
            </a:endParaRPr>
          </a:p>
        </p:txBody>
      </p:sp>
      <p:sp>
        <p:nvSpPr>
          <p:cNvPr id="497" name="CustomShape 6"/>
          <p:cNvSpPr/>
          <p:nvPr/>
        </p:nvSpPr>
        <p:spPr>
          <a:xfrm>
            <a:off x="3399480" y="1938600"/>
            <a:ext cx="1386720" cy="263520"/>
          </a:xfrm>
          <a:custGeom>
            <a:avLst/>
            <a:gdLst/>
            <a:ahLst/>
            <a:rect l="l" t="t" r="r" b="b"/>
            <a:pathLst>
              <a:path w="3853" h="733">
                <a:moveTo>
                  <a:pt x="8" y="0"/>
                </a:moveTo>
                <a:cubicBezTo>
                  <a:pt x="8" y="35"/>
                  <a:pt x="9" y="57"/>
                  <a:pt x="11" y="73"/>
                </a:cubicBezTo>
                <a:cubicBezTo>
                  <a:pt x="13" y="89"/>
                  <a:pt x="15" y="98"/>
                  <a:pt x="16" y="107"/>
                </a:cubicBezTo>
                <a:cubicBezTo>
                  <a:pt x="18" y="116"/>
                  <a:pt x="20" y="124"/>
                  <a:pt x="17" y="136"/>
                </a:cubicBezTo>
                <a:cubicBezTo>
                  <a:pt x="14" y="148"/>
                  <a:pt x="5" y="163"/>
                  <a:pt x="3" y="176"/>
                </a:cubicBezTo>
                <a:cubicBezTo>
                  <a:pt x="0" y="189"/>
                  <a:pt x="3" y="201"/>
                  <a:pt x="4" y="211"/>
                </a:cubicBezTo>
                <a:cubicBezTo>
                  <a:pt x="6" y="221"/>
                  <a:pt x="6" y="229"/>
                  <a:pt x="8" y="240"/>
                </a:cubicBezTo>
                <a:cubicBezTo>
                  <a:pt x="11" y="250"/>
                  <a:pt x="15" y="263"/>
                  <a:pt x="16" y="274"/>
                </a:cubicBezTo>
                <a:cubicBezTo>
                  <a:pt x="17" y="286"/>
                  <a:pt x="15" y="296"/>
                  <a:pt x="14" y="306"/>
                </a:cubicBezTo>
                <a:cubicBezTo>
                  <a:pt x="13" y="315"/>
                  <a:pt x="14" y="323"/>
                  <a:pt x="11" y="334"/>
                </a:cubicBezTo>
                <a:cubicBezTo>
                  <a:pt x="8" y="345"/>
                  <a:pt x="2" y="359"/>
                  <a:pt x="2" y="374"/>
                </a:cubicBezTo>
                <a:cubicBezTo>
                  <a:pt x="1" y="389"/>
                  <a:pt x="6" y="406"/>
                  <a:pt x="9" y="419"/>
                </a:cubicBezTo>
                <a:cubicBezTo>
                  <a:pt x="11" y="431"/>
                  <a:pt x="11" y="440"/>
                  <a:pt x="11" y="450"/>
                </a:cubicBezTo>
                <a:cubicBezTo>
                  <a:pt x="11" y="460"/>
                  <a:pt x="11" y="472"/>
                  <a:pt x="11" y="485"/>
                </a:cubicBezTo>
                <a:cubicBezTo>
                  <a:pt x="11" y="498"/>
                  <a:pt x="10" y="513"/>
                  <a:pt x="9" y="524"/>
                </a:cubicBezTo>
                <a:cubicBezTo>
                  <a:pt x="9" y="534"/>
                  <a:pt x="9" y="539"/>
                  <a:pt x="9" y="548"/>
                </a:cubicBezTo>
                <a:cubicBezTo>
                  <a:pt x="9" y="557"/>
                  <a:pt x="8" y="568"/>
                  <a:pt x="7" y="581"/>
                </a:cubicBezTo>
                <a:cubicBezTo>
                  <a:pt x="6" y="593"/>
                  <a:pt x="4" y="606"/>
                  <a:pt x="3" y="618"/>
                </a:cubicBezTo>
                <a:cubicBezTo>
                  <a:pt x="3" y="630"/>
                  <a:pt x="4" y="640"/>
                  <a:pt x="5" y="651"/>
                </a:cubicBezTo>
                <a:cubicBezTo>
                  <a:pt x="6" y="663"/>
                  <a:pt x="7" y="675"/>
                  <a:pt x="9" y="688"/>
                </a:cubicBezTo>
                <a:cubicBezTo>
                  <a:pt x="10" y="701"/>
                  <a:pt x="10" y="714"/>
                  <a:pt x="42" y="720"/>
                </a:cubicBezTo>
                <a:cubicBezTo>
                  <a:pt x="74" y="727"/>
                  <a:pt x="137" y="726"/>
                  <a:pt x="199" y="727"/>
                </a:cubicBezTo>
                <a:cubicBezTo>
                  <a:pt x="261" y="727"/>
                  <a:pt x="322" y="730"/>
                  <a:pt x="381" y="729"/>
                </a:cubicBezTo>
                <a:cubicBezTo>
                  <a:pt x="441" y="729"/>
                  <a:pt x="500" y="726"/>
                  <a:pt x="559" y="724"/>
                </a:cubicBezTo>
                <a:cubicBezTo>
                  <a:pt x="619" y="722"/>
                  <a:pt x="680" y="721"/>
                  <a:pt x="742" y="721"/>
                </a:cubicBezTo>
                <a:cubicBezTo>
                  <a:pt x="803" y="722"/>
                  <a:pt x="866" y="723"/>
                  <a:pt x="927" y="725"/>
                </a:cubicBezTo>
                <a:cubicBezTo>
                  <a:pt x="987" y="728"/>
                  <a:pt x="1047" y="731"/>
                  <a:pt x="1109" y="731"/>
                </a:cubicBezTo>
                <a:cubicBezTo>
                  <a:pt x="1171" y="732"/>
                  <a:pt x="1236" y="730"/>
                  <a:pt x="1296" y="727"/>
                </a:cubicBezTo>
                <a:cubicBezTo>
                  <a:pt x="1356" y="724"/>
                  <a:pt x="1412" y="721"/>
                  <a:pt x="1471" y="717"/>
                </a:cubicBezTo>
                <a:cubicBezTo>
                  <a:pt x="1529" y="714"/>
                  <a:pt x="1592" y="710"/>
                  <a:pt x="1653" y="711"/>
                </a:cubicBezTo>
                <a:cubicBezTo>
                  <a:pt x="1715" y="711"/>
                  <a:pt x="1777" y="716"/>
                  <a:pt x="1838" y="717"/>
                </a:cubicBezTo>
                <a:cubicBezTo>
                  <a:pt x="1899" y="719"/>
                  <a:pt x="1959" y="717"/>
                  <a:pt x="2020" y="718"/>
                </a:cubicBezTo>
                <a:cubicBezTo>
                  <a:pt x="2081" y="719"/>
                  <a:pt x="2142" y="723"/>
                  <a:pt x="2206" y="724"/>
                </a:cubicBezTo>
                <a:cubicBezTo>
                  <a:pt x="2269" y="725"/>
                  <a:pt x="2335" y="723"/>
                  <a:pt x="2397" y="723"/>
                </a:cubicBezTo>
                <a:cubicBezTo>
                  <a:pt x="2459" y="724"/>
                  <a:pt x="2517" y="727"/>
                  <a:pt x="2576" y="726"/>
                </a:cubicBezTo>
                <a:cubicBezTo>
                  <a:pt x="2635" y="726"/>
                  <a:pt x="2695" y="721"/>
                  <a:pt x="2757" y="719"/>
                </a:cubicBezTo>
                <a:cubicBezTo>
                  <a:pt x="2820" y="717"/>
                  <a:pt x="2884" y="718"/>
                  <a:pt x="2946" y="718"/>
                </a:cubicBezTo>
                <a:cubicBezTo>
                  <a:pt x="3007" y="717"/>
                  <a:pt x="3066" y="716"/>
                  <a:pt x="3124" y="717"/>
                </a:cubicBezTo>
                <a:cubicBezTo>
                  <a:pt x="3183" y="717"/>
                  <a:pt x="3242" y="719"/>
                  <a:pt x="3302" y="720"/>
                </a:cubicBezTo>
                <a:cubicBezTo>
                  <a:pt x="3362" y="720"/>
                  <a:pt x="3424" y="719"/>
                  <a:pt x="3501" y="719"/>
                </a:cubicBezTo>
                <a:cubicBezTo>
                  <a:pt x="3577" y="719"/>
                  <a:pt x="3669" y="720"/>
                  <a:pt x="3852" y="720"/>
                </a:cubicBezTo>
              </a:path>
            </a:pathLst>
          </a:custGeom>
          <a:noFill/>
          <a:ln cap="rnd" w="29160">
            <a:solidFill>
              <a:srgbClr val="008cd8"/>
            </a:solidFill>
            <a:bevel/>
          </a:ln>
        </p:spPr>
        <p:style>
          <a:lnRef idx="0"/>
          <a:fillRef idx="0"/>
          <a:effectRef idx="0"/>
          <a:fontRef idx="minor"/>
        </p:style>
      </p:sp>
      <p:sp>
        <p:nvSpPr>
          <p:cNvPr id="498" name="CustomShape 7"/>
          <p:cNvSpPr/>
          <p:nvPr/>
        </p:nvSpPr>
        <p:spPr>
          <a:xfrm>
            <a:off x="3816000" y="2130840"/>
            <a:ext cx="541440" cy="126720"/>
          </a:xfrm>
          <a:custGeom>
            <a:avLst/>
            <a:gdLst/>
            <a:ahLst/>
            <a:rect l="l" t="t" r="r" b="b"/>
            <a:pathLst>
              <a:path w="1505" h="353">
                <a:moveTo>
                  <a:pt x="0" y="0"/>
                </a:moveTo>
                <a:lnTo>
                  <a:pt x="1504" y="0"/>
                </a:lnTo>
                <a:lnTo>
                  <a:pt x="1504" y="352"/>
                </a:lnTo>
                <a:lnTo>
                  <a:pt x="0" y="352"/>
                </a:lnTo>
                <a:lnTo>
                  <a:pt x="0" y="0"/>
                </a:lnTo>
                <a:close/>
              </a:path>
            </a:pathLst>
          </a:custGeom>
          <a:solidFill>
            <a:srgbClr val="ffffff"/>
          </a:solidFill>
          <a:ln>
            <a:noFill/>
          </a:ln>
        </p:spPr>
        <p:style>
          <a:lnRef idx="0"/>
          <a:fillRef idx="0"/>
          <a:effectRef idx="0"/>
          <a:fontRef idx="minor"/>
        </p:style>
      </p:sp>
      <p:sp>
        <p:nvSpPr>
          <p:cNvPr id="499" name="CustomShape 8"/>
          <p:cNvSpPr/>
          <p:nvPr/>
        </p:nvSpPr>
        <p:spPr>
          <a:xfrm>
            <a:off x="3815640" y="2127240"/>
            <a:ext cx="5277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παραγγελία</a:t>
            </a:r>
            <a:endParaRPr b="0" lang="el-GR" sz="800" spc="-1" strike="noStrike">
              <a:latin typeface="Arial"/>
            </a:endParaRPr>
          </a:p>
        </p:txBody>
      </p:sp>
      <p:sp>
        <p:nvSpPr>
          <p:cNvPr id="500" name="CustomShape 9"/>
          <p:cNvSpPr/>
          <p:nvPr/>
        </p:nvSpPr>
        <p:spPr>
          <a:xfrm>
            <a:off x="5753520" y="3107160"/>
            <a:ext cx="8280" cy="507960"/>
          </a:xfrm>
          <a:custGeom>
            <a:avLst/>
            <a:gdLst/>
            <a:ahLst/>
            <a:rect l="l" t="t" r="r" b="b"/>
            <a:pathLst>
              <a:path w="24" h="1412">
                <a:moveTo>
                  <a:pt x="0" y="0"/>
                </a:moveTo>
                <a:cubicBezTo>
                  <a:pt x="15" y="63"/>
                  <a:pt x="14" y="92"/>
                  <a:pt x="14" y="118"/>
                </a:cubicBezTo>
                <a:cubicBezTo>
                  <a:pt x="14" y="145"/>
                  <a:pt x="16" y="170"/>
                  <a:pt x="16" y="196"/>
                </a:cubicBezTo>
                <a:cubicBezTo>
                  <a:pt x="16" y="221"/>
                  <a:pt x="14" y="246"/>
                  <a:pt x="11" y="268"/>
                </a:cubicBezTo>
                <a:cubicBezTo>
                  <a:pt x="8" y="291"/>
                  <a:pt x="6" y="310"/>
                  <a:pt x="5" y="332"/>
                </a:cubicBezTo>
                <a:cubicBezTo>
                  <a:pt x="5" y="354"/>
                  <a:pt x="7" y="379"/>
                  <a:pt x="9" y="404"/>
                </a:cubicBezTo>
                <a:cubicBezTo>
                  <a:pt x="10" y="429"/>
                  <a:pt x="10" y="456"/>
                  <a:pt x="10" y="478"/>
                </a:cubicBezTo>
                <a:cubicBezTo>
                  <a:pt x="10" y="500"/>
                  <a:pt x="9" y="518"/>
                  <a:pt x="10" y="538"/>
                </a:cubicBezTo>
                <a:cubicBezTo>
                  <a:pt x="11" y="557"/>
                  <a:pt x="15" y="578"/>
                  <a:pt x="15" y="601"/>
                </a:cubicBezTo>
                <a:cubicBezTo>
                  <a:pt x="16" y="623"/>
                  <a:pt x="14" y="648"/>
                  <a:pt x="15" y="673"/>
                </a:cubicBezTo>
                <a:cubicBezTo>
                  <a:pt x="15" y="697"/>
                  <a:pt x="17" y="721"/>
                  <a:pt x="14" y="745"/>
                </a:cubicBezTo>
                <a:cubicBezTo>
                  <a:pt x="12" y="769"/>
                  <a:pt x="6" y="793"/>
                  <a:pt x="3" y="814"/>
                </a:cubicBezTo>
                <a:cubicBezTo>
                  <a:pt x="0" y="835"/>
                  <a:pt x="2" y="852"/>
                  <a:pt x="3" y="875"/>
                </a:cubicBezTo>
                <a:cubicBezTo>
                  <a:pt x="5" y="898"/>
                  <a:pt x="7" y="927"/>
                  <a:pt x="10" y="953"/>
                </a:cubicBezTo>
                <a:cubicBezTo>
                  <a:pt x="12" y="978"/>
                  <a:pt x="16" y="1000"/>
                  <a:pt x="15" y="1021"/>
                </a:cubicBezTo>
                <a:cubicBezTo>
                  <a:pt x="14" y="1042"/>
                  <a:pt x="9" y="1062"/>
                  <a:pt x="7" y="1083"/>
                </a:cubicBezTo>
                <a:cubicBezTo>
                  <a:pt x="6" y="1103"/>
                  <a:pt x="8" y="1125"/>
                  <a:pt x="11" y="1148"/>
                </a:cubicBezTo>
                <a:cubicBezTo>
                  <a:pt x="13" y="1171"/>
                  <a:pt x="15" y="1196"/>
                  <a:pt x="17" y="1218"/>
                </a:cubicBezTo>
                <a:cubicBezTo>
                  <a:pt x="20" y="1239"/>
                  <a:pt x="23" y="1258"/>
                  <a:pt x="21" y="1286"/>
                </a:cubicBezTo>
                <a:cubicBezTo>
                  <a:pt x="20" y="1314"/>
                  <a:pt x="13" y="1351"/>
                  <a:pt x="3" y="1411"/>
                </a:cubicBezTo>
              </a:path>
            </a:pathLst>
          </a:custGeom>
          <a:noFill/>
          <a:ln cap="rnd" w="29160">
            <a:solidFill>
              <a:srgbClr val="008cd8"/>
            </a:solidFill>
            <a:bevel/>
          </a:ln>
        </p:spPr>
        <p:style>
          <a:lnRef idx="0"/>
          <a:fillRef idx="0"/>
          <a:effectRef idx="0"/>
          <a:fontRef idx="minor"/>
        </p:style>
      </p:sp>
      <p:sp>
        <p:nvSpPr>
          <p:cNvPr id="501" name="CustomShape 10"/>
          <p:cNvSpPr/>
          <p:nvPr/>
        </p:nvSpPr>
        <p:spPr>
          <a:xfrm>
            <a:off x="5474160" y="3308400"/>
            <a:ext cx="544320" cy="127080"/>
          </a:xfrm>
          <a:custGeom>
            <a:avLst/>
            <a:gdLst/>
            <a:ahLst/>
            <a:rect l="l" t="t" r="r" b="b"/>
            <a:pathLst>
              <a:path w="1513" h="354">
                <a:moveTo>
                  <a:pt x="0" y="0"/>
                </a:moveTo>
                <a:lnTo>
                  <a:pt x="1512" y="0"/>
                </a:lnTo>
                <a:lnTo>
                  <a:pt x="1512" y="353"/>
                </a:lnTo>
                <a:lnTo>
                  <a:pt x="0" y="353"/>
                </a:lnTo>
                <a:lnTo>
                  <a:pt x="0" y="0"/>
                </a:lnTo>
                <a:close/>
              </a:path>
            </a:pathLst>
          </a:custGeom>
          <a:solidFill>
            <a:srgbClr val="ffffff"/>
          </a:solidFill>
          <a:ln>
            <a:noFill/>
          </a:ln>
        </p:spPr>
        <p:style>
          <a:lnRef idx="0"/>
          <a:fillRef idx="0"/>
          <a:effectRef idx="0"/>
          <a:fontRef idx="minor"/>
        </p:style>
      </p:sp>
      <p:sp>
        <p:nvSpPr>
          <p:cNvPr id="502" name="CustomShape 11"/>
          <p:cNvSpPr/>
          <p:nvPr/>
        </p:nvSpPr>
        <p:spPr>
          <a:xfrm>
            <a:off x="5474160" y="3304800"/>
            <a:ext cx="5317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συνεργασία</a:t>
            </a:r>
            <a:endParaRPr b="0" lang="el-GR" sz="800" spc="-1" strike="noStrike">
              <a:latin typeface="Arial"/>
            </a:endParaRPr>
          </a:p>
        </p:txBody>
      </p:sp>
      <p:sp>
        <p:nvSpPr>
          <p:cNvPr id="503" name="CustomShape 12"/>
          <p:cNvSpPr/>
          <p:nvPr/>
        </p:nvSpPr>
        <p:spPr>
          <a:xfrm>
            <a:off x="4034520" y="4522680"/>
            <a:ext cx="752760" cy="1230480"/>
          </a:xfrm>
          <a:custGeom>
            <a:avLst/>
            <a:gdLst/>
            <a:ahLst/>
            <a:rect l="l" t="t" r="r" b="b"/>
            <a:pathLst>
              <a:path w="2092" h="3419">
                <a:moveTo>
                  <a:pt x="2091" y="23"/>
                </a:moveTo>
                <a:cubicBezTo>
                  <a:pt x="2050" y="16"/>
                  <a:pt x="2014" y="14"/>
                  <a:pt x="1989" y="12"/>
                </a:cubicBezTo>
                <a:cubicBezTo>
                  <a:pt x="1965" y="10"/>
                  <a:pt x="1951" y="8"/>
                  <a:pt x="1935" y="10"/>
                </a:cubicBezTo>
                <a:cubicBezTo>
                  <a:pt x="1919" y="11"/>
                  <a:pt x="1900" y="16"/>
                  <a:pt x="1881" y="16"/>
                </a:cubicBezTo>
                <a:cubicBezTo>
                  <a:pt x="1863" y="16"/>
                  <a:pt x="1845" y="11"/>
                  <a:pt x="1830" y="9"/>
                </a:cubicBezTo>
                <a:cubicBezTo>
                  <a:pt x="1815" y="6"/>
                  <a:pt x="1804" y="5"/>
                  <a:pt x="1789" y="5"/>
                </a:cubicBezTo>
                <a:cubicBezTo>
                  <a:pt x="1774" y="6"/>
                  <a:pt x="1755" y="7"/>
                  <a:pt x="1738" y="8"/>
                </a:cubicBezTo>
                <a:cubicBezTo>
                  <a:pt x="1721" y="9"/>
                  <a:pt x="1705" y="9"/>
                  <a:pt x="1689" y="9"/>
                </a:cubicBezTo>
                <a:cubicBezTo>
                  <a:pt x="1673" y="9"/>
                  <a:pt x="1657" y="8"/>
                  <a:pt x="1640" y="8"/>
                </a:cubicBezTo>
                <a:cubicBezTo>
                  <a:pt x="1622" y="9"/>
                  <a:pt x="1602" y="10"/>
                  <a:pt x="1585" y="8"/>
                </a:cubicBezTo>
                <a:cubicBezTo>
                  <a:pt x="1568" y="6"/>
                  <a:pt x="1553" y="2"/>
                  <a:pt x="1536" y="1"/>
                </a:cubicBezTo>
                <a:cubicBezTo>
                  <a:pt x="1520" y="0"/>
                  <a:pt x="1501" y="4"/>
                  <a:pt x="1485" y="6"/>
                </a:cubicBezTo>
                <a:cubicBezTo>
                  <a:pt x="1468" y="9"/>
                  <a:pt x="1453" y="10"/>
                  <a:pt x="1437" y="10"/>
                </a:cubicBezTo>
                <a:cubicBezTo>
                  <a:pt x="1422" y="10"/>
                  <a:pt x="1406" y="7"/>
                  <a:pt x="1391" y="6"/>
                </a:cubicBezTo>
                <a:cubicBezTo>
                  <a:pt x="1375" y="6"/>
                  <a:pt x="1359" y="7"/>
                  <a:pt x="1339" y="6"/>
                </a:cubicBezTo>
                <a:cubicBezTo>
                  <a:pt x="1320" y="6"/>
                  <a:pt x="1297" y="5"/>
                  <a:pt x="1279" y="5"/>
                </a:cubicBezTo>
                <a:cubicBezTo>
                  <a:pt x="1261" y="5"/>
                  <a:pt x="1248" y="7"/>
                  <a:pt x="1232" y="7"/>
                </a:cubicBezTo>
                <a:cubicBezTo>
                  <a:pt x="1217" y="7"/>
                  <a:pt x="1200" y="5"/>
                  <a:pt x="1185" y="4"/>
                </a:cubicBezTo>
                <a:cubicBezTo>
                  <a:pt x="1171" y="4"/>
                  <a:pt x="1159" y="5"/>
                  <a:pt x="1142" y="6"/>
                </a:cubicBezTo>
                <a:cubicBezTo>
                  <a:pt x="1125" y="8"/>
                  <a:pt x="1102" y="9"/>
                  <a:pt x="1084" y="10"/>
                </a:cubicBezTo>
                <a:cubicBezTo>
                  <a:pt x="1065" y="10"/>
                  <a:pt x="1051" y="10"/>
                  <a:pt x="1044" y="36"/>
                </a:cubicBezTo>
                <a:cubicBezTo>
                  <a:pt x="1036" y="63"/>
                  <a:pt x="1035" y="117"/>
                  <a:pt x="1034" y="172"/>
                </a:cubicBezTo>
                <a:cubicBezTo>
                  <a:pt x="1033" y="228"/>
                  <a:pt x="1031" y="285"/>
                  <a:pt x="1030" y="339"/>
                </a:cubicBezTo>
                <a:cubicBezTo>
                  <a:pt x="1029" y="392"/>
                  <a:pt x="1028" y="442"/>
                  <a:pt x="1029" y="495"/>
                </a:cubicBezTo>
                <a:cubicBezTo>
                  <a:pt x="1031" y="549"/>
                  <a:pt x="1035" y="607"/>
                  <a:pt x="1037" y="660"/>
                </a:cubicBezTo>
                <a:cubicBezTo>
                  <a:pt x="1039" y="714"/>
                  <a:pt x="1038" y="762"/>
                  <a:pt x="1037" y="815"/>
                </a:cubicBezTo>
                <a:cubicBezTo>
                  <a:pt x="1036" y="867"/>
                  <a:pt x="1035" y="922"/>
                  <a:pt x="1033" y="976"/>
                </a:cubicBezTo>
                <a:cubicBezTo>
                  <a:pt x="1032" y="1030"/>
                  <a:pt x="1030" y="1083"/>
                  <a:pt x="1030" y="1137"/>
                </a:cubicBezTo>
                <a:cubicBezTo>
                  <a:pt x="1030" y="1191"/>
                  <a:pt x="1032" y="1247"/>
                  <a:pt x="1032" y="1302"/>
                </a:cubicBezTo>
                <a:cubicBezTo>
                  <a:pt x="1031" y="1358"/>
                  <a:pt x="1029" y="1415"/>
                  <a:pt x="1028" y="1468"/>
                </a:cubicBezTo>
                <a:cubicBezTo>
                  <a:pt x="1027" y="1522"/>
                  <a:pt x="1027" y="1571"/>
                  <a:pt x="1029" y="1624"/>
                </a:cubicBezTo>
                <a:cubicBezTo>
                  <a:pt x="1030" y="1677"/>
                  <a:pt x="1032" y="1732"/>
                  <a:pt x="1035" y="1787"/>
                </a:cubicBezTo>
                <a:cubicBezTo>
                  <a:pt x="1038" y="1842"/>
                  <a:pt x="1042" y="1897"/>
                  <a:pt x="1042" y="1952"/>
                </a:cubicBezTo>
                <a:cubicBezTo>
                  <a:pt x="1042" y="2006"/>
                  <a:pt x="1038" y="2061"/>
                  <a:pt x="1036" y="2114"/>
                </a:cubicBezTo>
                <a:cubicBezTo>
                  <a:pt x="1034" y="2168"/>
                  <a:pt x="1034" y="2221"/>
                  <a:pt x="1033" y="2272"/>
                </a:cubicBezTo>
                <a:cubicBezTo>
                  <a:pt x="1032" y="2323"/>
                  <a:pt x="1030" y="2374"/>
                  <a:pt x="1030" y="2426"/>
                </a:cubicBezTo>
                <a:cubicBezTo>
                  <a:pt x="1030" y="2479"/>
                  <a:pt x="1031" y="2533"/>
                  <a:pt x="1033" y="2590"/>
                </a:cubicBezTo>
                <a:cubicBezTo>
                  <a:pt x="1034" y="2647"/>
                  <a:pt x="1037" y="2706"/>
                  <a:pt x="1037" y="2759"/>
                </a:cubicBezTo>
                <a:cubicBezTo>
                  <a:pt x="1038" y="2812"/>
                  <a:pt x="1036" y="2860"/>
                  <a:pt x="1035" y="2912"/>
                </a:cubicBezTo>
                <a:cubicBezTo>
                  <a:pt x="1034" y="2965"/>
                  <a:pt x="1033" y="3023"/>
                  <a:pt x="1033" y="3079"/>
                </a:cubicBezTo>
                <a:cubicBezTo>
                  <a:pt x="1033" y="3135"/>
                  <a:pt x="1033" y="3189"/>
                  <a:pt x="1034" y="3244"/>
                </a:cubicBezTo>
                <a:cubicBezTo>
                  <a:pt x="1035" y="3299"/>
                  <a:pt x="1036" y="3355"/>
                  <a:pt x="1027" y="3382"/>
                </a:cubicBezTo>
                <a:cubicBezTo>
                  <a:pt x="1019" y="3410"/>
                  <a:pt x="1000" y="3409"/>
                  <a:pt x="983" y="3407"/>
                </a:cubicBezTo>
                <a:cubicBezTo>
                  <a:pt x="966" y="3405"/>
                  <a:pt x="949" y="3400"/>
                  <a:pt x="933" y="3400"/>
                </a:cubicBezTo>
                <a:cubicBezTo>
                  <a:pt x="917" y="3399"/>
                  <a:pt x="901" y="3402"/>
                  <a:pt x="884" y="3402"/>
                </a:cubicBezTo>
                <a:cubicBezTo>
                  <a:pt x="867" y="3403"/>
                  <a:pt x="849" y="3402"/>
                  <a:pt x="832" y="3403"/>
                </a:cubicBezTo>
                <a:cubicBezTo>
                  <a:pt x="814" y="3404"/>
                  <a:pt x="797" y="3408"/>
                  <a:pt x="782" y="3408"/>
                </a:cubicBezTo>
                <a:cubicBezTo>
                  <a:pt x="767" y="3408"/>
                  <a:pt x="754" y="3405"/>
                  <a:pt x="739" y="3405"/>
                </a:cubicBezTo>
                <a:cubicBezTo>
                  <a:pt x="724" y="3404"/>
                  <a:pt x="706" y="3407"/>
                  <a:pt x="689" y="3408"/>
                </a:cubicBezTo>
                <a:cubicBezTo>
                  <a:pt x="672" y="3409"/>
                  <a:pt x="655" y="3408"/>
                  <a:pt x="640" y="3408"/>
                </a:cubicBezTo>
                <a:cubicBezTo>
                  <a:pt x="624" y="3409"/>
                  <a:pt x="610" y="3410"/>
                  <a:pt x="594" y="3413"/>
                </a:cubicBezTo>
                <a:cubicBezTo>
                  <a:pt x="578" y="3415"/>
                  <a:pt x="561" y="3418"/>
                  <a:pt x="543" y="3417"/>
                </a:cubicBezTo>
                <a:cubicBezTo>
                  <a:pt x="526" y="3415"/>
                  <a:pt x="509" y="3409"/>
                  <a:pt x="490" y="3405"/>
                </a:cubicBezTo>
                <a:cubicBezTo>
                  <a:pt x="472" y="3401"/>
                  <a:pt x="452" y="3399"/>
                  <a:pt x="435" y="3400"/>
                </a:cubicBezTo>
                <a:cubicBezTo>
                  <a:pt x="418" y="3401"/>
                  <a:pt x="405" y="3404"/>
                  <a:pt x="390" y="3406"/>
                </a:cubicBezTo>
                <a:cubicBezTo>
                  <a:pt x="375" y="3408"/>
                  <a:pt x="359" y="3408"/>
                  <a:pt x="342" y="3406"/>
                </a:cubicBezTo>
                <a:cubicBezTo>
                  <a:pt x="326" y="3403"/>
                  <a:pt x="309" y="3399"/>
                  <a:pt x="292" y="3399"/>
                </a:cubicBezTo>
                <a:cubicBezTo>
                  <a:pt x="276" y="3399"/>
                  <a:pt x="259" y="3404"/>
                  <a:pt x="243" y="3407"/>
                </a:cubicBezTo>
                <a:cubicBezTo>
                  <a:pt x="227" y="3409"/>
                  <a:pt x="210" y="3410"/>
                  <a:pt x="193" y="3410"/>
                </a:cubicBezTo>
                <a:cubicBezTo>
                  <a:pt x="177" y="3409"/>
                  <a:pt x="160" y="3406"/>
                  <a:pt x="142" y="3406"/>
                </a:cubicBezTo>
                <a:cubicBezTo>
                  <a:pt x="124" y="3406"/>
                  <a:pt x="105" y="3409"/>
                  <a:pt x="87" y="3407"/>
                </a:cubicBezTo>
                <a:cubicBezTo>
                  <a:pt x="70" y="3406"/>
                  <a:pt x="53" y="3401"/>
                  <a:pt x="0" y="3407"/>
                </a:cubicBezTo>
              </a:path>
            </a:pathLst>
          </a:custGeom>
          <a:noFill/>
          <a:ln cap="rnd" w="29160">
            <a:solidFill>
              <a:srgbClr val="008cd8"/>
            </a:solidFill>
            <a:bevel/>
          </a:ln>
        </p:spPr>
        <p:style>
          <a:lnRef idx="0"/>
          <a:fillRef idx="0"/>
          <a:effectRef idx="0"/>
          <a:fontRef idx="minor"/>
        </p:style>
      </p:sp>
      <p:sp>
        <p:nvSpPr>
          <p:cNvPr id="504" name="CustomShape 13"/>
          <p:cNvSpPr/>
          <p:nvPr/>
        </p:nvSpPr>
        <p:spPr>
          <a:xfrm>
            <a:off x="4124160" y="4777200"/>
            <a:ext cx="547200" cy="253800"/>
          </a:xfrm>
          <a:custGeom>
            <a:avLst/>
            <a:gdLst/>
            <a:ahLst/>
            <a:rect l="l" t="t" r="r" b="b"/>
            <a:pathLst>
              <a:path w="1521" h="706">
                <a:moveTo>
                  <a:pt x="0" y="0"/>
                </a:moveTo>
                <a:lnTo>
                  <a:pt x="1520" y="0"/>
                </a:lnTo>
                <a:lnTo>
                  <a:pt x="1520" y="705"/>
                </a:lnTo>
                <a:lnTo>
                  <a:pt x="0" y="705"/>
                </a:lnTo>
                <a:lnTo>
                  <a:pt x="0" y="0"/>
                </a:lnTo>
                <a:close/>
              </a:path>
            </a:pathLst>
          </a:custGeom>
          <a:solidFill>
            <a:srgbClr val="ffffff"/>
          </a:solidFill>
          <a:ln>
            <a:noFill/>
          </a:ln>
        </p:spPr>
        <p:style>
          <a:lnRef idx="0"/>
          <a:fillRef idx="0"/>
          <a:effectRef idx="0"/>
          <a:fontRef idx="minor"/>
        </p:style>
      </p:sp>
      <p:sp>
        <p:nvSpPr>
          <p:cNvPr id="505" name="CustomShape 14"/>
          <p:cNvSpPr/>
          <p:nvPr/>
        </p:nvSpPr>
        <p:spPr>
          <a:xfrm>
            <a:off x="4193280" y="4773960"/>
            <a:ext cx="428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304a"/>
                </a:solidFill>
                <a:latin typeface="Franklin Gothic Demi"/>
              </a:rPr>
              <a:t>ανάθεση </a:t>
            </a:r>
            <a:endParaRPr b="0" lang="el-GR" sz="850" spc="-1" strike="noStrike">
              <a:latin typeface="Arial"/>
            </a:endParaRPr>
          </a:p>
        </p:txBody>
      </p:sp>
      <p:sp>
        <p:nvSpPr>
          <p:cNvPr id="506" name="CustomShape 15"/>
          <p:cNvSpPr/>
          <p:nvPr/>
        </p:nvSpPr>
        <p:spPr>
          <a:xfrm>
            <a:off x="4123800" y="4900680"/>
            <a:ext cx="534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ανθοδεσίας</a:t>
            </a:r>
            <a:endParaRPr b="0" lang="el-GR" sz="800" spc="-1" strike="noStrike">
              <a:latin typeface="Arial"/>
            </a:endParaRPr>
          </a:p>
        </p:txBody>
      </p:sp>
      <p:sp>
        <p:nvSpPr>
          <p:cNvPr id="507" name="CustomShape 16"/>
          <p:cNvSpPr/>
          <p:nvPr/>
        </p:nvSpPr>
        <p:spPr>
          <a:xfrm>
            <a:off x="6732360" y="4522680"/>
            <a:ext cx="341280" cy="1162080"/>
          </a:xfrm>
          <a:custGeom>
            <a:avLst/>
            <a:gdLst/>
            <a:ahLst/>
            <a:rect l="l" t="t" r="r" b="b"/>
            <a:pathLst>
              <a:path w="949" h="3229">
                <a:moveTo>
                  <a:pt x="0" y="6"/>
                </a:moveTo>
                <a:cubicBezTo>
                  <a:pt x="27" y="11"/>
                  <a:pt x="52" y="11"/>
                  <a:pt x="75" y="11"/>
                </a:cubicBezTo>
                <a:cubicBezTo>
                  <a:pt x="98" y="11"/>
                  <a:pt x="119" y="10"/>
                  <a:pt x="135" y="8"/>
                </a:cubicBezTo>
                <a:cubicBezTo>
                  <a:pt x="151" y="6"/>
                  <a:pt x="161" y="3"/>
                  <a:pt x="173" y="4"/>
                </a:cubicBezTo>
                <a:cubicBezTo>
                  <a:pt x="186" y="5"/>
                  <a:pt x="200" y="10"/>
                  <a:pt x="218" y="12"/>
                </a:cubicBezTo>
                <a:cubicBezTo>
                  <a:pt x="235" y="13"/>
                  <a:pt x="254" y="10"/>
                  <a:pt x="270" y="9"/>
                </a:cubicBezTo>
                <a:cubicBezTo>
                  <a:pt x="286" y="8"/>
                  <a:pt x="298" y="9"/>
                  <a:pt x="310" y="8"/>
                </a:cubicBezTo>
                <a:cubicBezTo>
                  <a:pt x="321" y="7"/>
                  <a:pt x="332" y="5"/>
                  <a:pt x="346" y="5"/>
                </a:cubicBezTo>
                <a:cubicBezTo>
                  <a:pt x="361" y="5"/>
                  <a:pt x="379" y="7"/>
                  <a:pt x="394" y="9"/>
                </a:cubicBezTo>
                <a:cubicBezTo>
                  <a:pt x="410" y="11"/>
                  <a:pt x="423" y="14"/>
                  <a:pt x="437" y="14"/>
                </a:cubicBezTo>
                <a:cubicBezTo>
                  <a:pt x="452" y="14"/>
                  <a:pt x="466" y="12"/>
                  <a:pt x="483" y="8"/>
                </a:cubicBezTo>
                <a:cubicBezTo>
                  <a:pt x="500" y="5"/>
                  <a:pt x="519" y="0"/>
                  <a:pt x="535" y="0"/>
                </a:cubicBezTo>
                <a:cubicBezTo>
                  <a:pt x="551" y="0"/>
                  <a:pt x="564" y="4"/>
                  <a:pt x="578" y="7"/>
                </a:cubicBezTo>
                <a:cubicBezTo>
                  <a:pt x="593" y="9"/>
                  <a:pt x="609" y="9"/>
                  <a:pt x="622" y="9"/>
                </a:cubicBezTo>
                <a:cubicBezTo>
                  <a:pt x="635" y="9"/>
                  <a:pt x="646" y="10"/>
                  <a:pt x="660" y="10"/>
                </a:cubicBezTo>
                <a:cubicBezTo>
                  <a:pt x="674" y="10"/>
                  <a:pt x="692" y="10"/>
                  <a:pt x="709" y="10"/>
                </a:cubicBezTo>
                <a:cubicBezTo>
                  <a:pt x="727" y="10"/>
                  <a:pt x="743" y="10"/>
                  <a:pt x="758" y="8"/>
                </a:cubicBezTo>
                <a:cubicBezTo>
                  <a:pt x="772" y="5"/>
                  <a:pt x="785" y="1"/>
                  <a:pt x="798" y="3"/>
                </a:cubicBezTo>
                <a:cubicBezTo>
                  <a:pt x="812" y="5"/>
                  <a:pt x="827" y="13"/>
                  <a:pt x="842" y="15"/>
                </a:cubicBezTo>
                <a:cubicBezTo>
                  <a:pt x="858" y="18"/>
                  <a:pt x="874" y="15"/>
                  <a:pt x="890" y="14"/>
                </a:cubicBezTo>
                <a:cubicBezTo>
                  <a:pt x="906" y="12"/>
                  <a:pt x="922" y="13"/>
                  <a:pt x="931" y="38"/>
                </a:cubicBezTo>
                <a:cubicBezTo>
                  <a:pt x="940" y="63"/>
                  <a:pt x="943" y="113"/>
                  <a:pt x="943" y="164"/>
                </a:cubicBezTo>
                <a:cubicBezTo>
                  <a:pt x="943" y="214"/>
                  <a:pt x="942" y="266"/>
                  <a:pt x="940" y="315"/>
                </a:cubicBezTo>
                <a:cubicBezTo>
                  <a:pt x="939" y="365"/>
                  <a:pt x="938" y="413"/>
                  <a:pt x="940" y="464"/>
                </a:cubicBezTo>
                <a:cubicBezTo>
                  <a:pt x="941" y="515"/>
                  <a:pt x="945" y="568"/>
                  <a:pt x="944" y="619"/>
                </a:cubicBezTo>
                <a:cubicBezTo>
                  <a:pt x="943" y="670"/>
                  <a:pt x="938" y="718"/>
                  <a:pt x="937" y="770"/>
                </a:cubicBezTo>
                <a:cubicBezTo>
                  <a:pt x="936" y="821"/>
                  <a:pt x="940" y="875"/>
                  <a:pt x="942" y="928"/>
                </a:cubicBezTo>
                <a:cubicBezTo>
                  <a:pt x="943" y="982"/>
                  <a:pt x="942" y="1036"/>
                  <a:pt x="942" y="1087"/>
                </a:cubicBezTo>
                <a:cubicBezTo>
                  <a:pt x="941" y="1139"/>
                  <a:pt x="942" y="1189"/>
                  <a:pt x="941" y="1240"/>
                </a:cubicBezTo>
                <a:cubicBezTo>
                  <a:pt x="941" y="1291"/>
                  <a:pt x="941" y="1343"/>
                  <a:pt x="939" y="1394"/>
                </a:cubicBezTo>
                <a:cubicBezTo>
                  <a:pt x="937" y="1445"/>
                  <a:pt x="934" y="1495"/>
                  <a:pt x="933" y="1546"/>
                </a:cubicBezTo>
                <a:cubicBezTo>
                  <a:pt x="932" y="1596"/>
                  <a:pt x="934" y="1647"/>
                  <a:pt x="936" y="1699"/>
                </a:cubicBezTo>
                <a:cubicBezTo>
                  <a:pt x="938" y="1751"/>
                  <a:pt x="941" y="1804"/>
                  <a:pt x="941" y="1857"/>
                </a:cubicBezTo>
                <a:cubicBezTo>
                  <a:pt x="941" y="1911"/>
                  <a:pt x="939" y="1964"/>
                  <a:pt x="938" y="2014"/>
                </a:cubicBezTo>
                <a:cubicBezTo>
                  <a:pt x="936" y="2064"/>
                  <a:pt x="936" y="2111"/>
                  <a:pt x="938" y="2160"/>
                </a:cubicBezTo>
                <a:cubicBezTo>
                  <a:pt x="940" y="2209"/>
                  <a:pt x="945" y="2260"/>
                  <a:pt x="947" y="2311"/>
                </a:cubicBezTo>
                <a:cubicBezTo>
                  <a:pt x="948" y="2362"/>
                  <a:pt x="947" y="2414"/>
                  <a:pt x="944" y="2467"/>
                </a:cubicBezTo>
                <a:cubicBezTo>
                  <a:pt x="942" y="2520"/>
                  <a:pt x="940" y="2574"/>
                  <a:pt x="938" y="2623"/>
                </a:cubicBezTo>
                <a:cubicBezTo>
                  <a:pt x="937" y="2673"/>
                  <a:pt x="935" y="2717"/>
                  <a:pt x="935" y="2767"/>
                </a:cubicBezTo>
                <a:cubicBezTo>
                  <a:pt x="935" y="2817"/>
                  <a:pt x="936" y="2873"/>
                  <a:pt x="937" y="2939"/>
                </a:cubicBezTo>
                <a:cubicBezTo>
                  <a:pt x="938" y="3006"/>
                  <a:pt x="939" y="3082"/>
                  <a:pt x="940" y="3228"/>
                </a:cubicBezTo>
              </a:path>
            </a:pathLst>
          </a:custGeom>
          <a:noFill/>
          <a:ln cap="rnd" w="29160">
            <a:solidFill>
              <a:srgbClr val="008cd8"/>
            </a:solidFill>
            <a:bevel/>
          </a:ln>
        </p:spPr>
        <p:style>
          <a:lnRef idx="0"/>
          <a:fillRef idx="0"/>
          <a:effectRef idx="0"/>
          <a:fontRef idx="minor"/>
        </p:style>
      </p:sp>
      <p:sp>
        <p:nvSpPr>
          <p:cNvPr id="508" name="CustomShape 17"/>
          <p:cNvSpPr/>
          <p:nvPr/>
        </p:nvSpPr>
        <p:spPr>
          <a:xfrm>
            <a:off x="7070760" y="5682600"/>
            <a:ext cx="344880" cy="7560"/>
          </a:xfrm>
          <a:custGeom>
            <a:avLst/>
            <a:gdLst/>
            <a:ahLst/>
            <a:rect l="l" t="t" r="r" b="b"/>
            <a:pathLst>
              <a:path w="959" h="22">
                <a:moveTo>
                  <a:pt x="0" y="0"/>
                </a:moveTo>
                <a:cubicBezTo>
                  <a:pt x="33" y="12"/>
                  <a:pt x="60" y="12"/>
                  <a:pt x="81" y="10"/>
                </a:cubicBezTo>
                <a:cubicBezTo>
                  <a:pt x="102" y="7"/>
                  <a:pt x="118" y="3"/>
                  <a:pt x="131" y="2"/>
                </a:cubicBezTo>
                <a:cubicBezTo>
                  <a:pt x="145" y="0"/>
                  <a:pt x="156" y="3"/>
                  <a:pt x="172" y="5"/>
                </a:cubicBezTo>
                <a:cubicBezTo>
                  <a:pt x="188" y="7"/>
                  <a:pt x="207" y="9"/>
                  <a:pt x="226" y="11"/>
                </a:cubicBezTo>
                <a:cubicBezTo>
                  <a:pt x="245" y="13"/>
                  <a:pt x="263" y="15"/>
                  <a:pt x="278" y="15"/>
                </a:cubicBezTo>
                <a:cubicBezTo>
                  <a:pt x="294" y="14"/>
                  <a:pt x="307" y="12"/>
                  <a:pt x="321" y="11"/>
                </a:cubicBezTo>
                <a:cubicBezTo>
                  <a:pt x="336" y="10"/>
                  <a:pt x="353" y="11"/>
                  <a:pt x="368" y="13"/>
                </a:cubicBezTo>
                <a:cubicBezTo>
                  <a:pt x="382" y="15"/>
                  <a:pt x="396" y="18"/>
                  <a:pt x="410" y="17"/>
                </a:cubicBezTo>
                <a:cubicBezTo>
                  <a:pt x="425" y="17"/>
                  <a:pt x="440" y="13"/>
                  <a:pt x="456" y="12"/>
                </a:cubicBezTo>
                <a:cubicBezTo>
                  <a:pt x="472" y="10"/>
                  <a:pt x="489" y="10"/>
                  <a:pt x="504" y="10"/>
                </a:cubicBezTo>
                <a:cubicBezTo>
                  <a:pt x="519" y="10"/>
                  <a:pt x="534" y="10"/>
                  <a:pt x="549" y="10"/>
                </a:cubicBezTo>
                <a:cubicBezTo>
                  <a:pt x="565" y="10"/>
                  <a:pt x="582" y="11"/>
                  <a:pt x="596" y="11"/>
                </a:cubicBezTo>
                <a:cubicBezTo>
                  <a:pt x="609" y="10"/>
                  <a:pt x="618" y="9"/>
                  <a:pt x="634" y="7"/>
                </a:cubicBezTo>
                <a:cubicBezTo>
                  <a:pt x="651" y="6"/>
                  <a:pt x="674" y="3"/>
                  <a:pt x="694" y="2"/>
                </a:cubicBezTo>
                <a:cubicBezTo>
                  <a:pt x="713" y="1"/>
                  <a:pt x="728" y="0"/>
                  <a:pt x="740" y="1"/>
                </a:cubicBezTo>
                <a:cubicBezTo>
                  <a:pt x="752" y="1"/>
                  <a:pt x="762" y="2"/>
                  <a:pt x="774" y="4"/>
                </a:cubicBezTo>
                <a:cubicBezTo>
                  <a:pt x="786" y="6"/>
                  <a:pt x="801" y="9"/>
                  <a:pt x="817" y="8"/>
                </a:cubicBezTo>
                <a:cubicBezTo>
                  <a:pt x="832" y="8"/>
                  <a:pt x="847" y="5"/>
                  <a:pt x="866" y="8"/>
                </a:cubicBezTo>
                <a:cubicBezTo>
                  <a:pt x="885" y="11"/>
                  <a:pt x="907" y="21"/>
                  <a:pt x="958" y="10"/>
                </a:cubicBezTo>
              </a:path>
            </a:pathLst>
          </a:custGeom>
          <a:noFill/>
          <a:ln cap="rnd" w="29160">
            <a:solidFill>
              <a:srgbClr val="008cd8"/>
            </a:solidFill>
            <a:bevel/>
          </a:ln>
        </p:spPr>
        <p:style>
          <a:lnRef idx="0"/>
          <a:fillRef idx="0"/>
          <a:effectRef idx="0"/>
          <a:fontRef idx="minor"/>
        </p:style>
      </p:sp>
      <p:sp>
        <p:nvSpPr>
          <p:cNvPr id="509" name="CustomShape 18"/>
          <p:cNvSpPr/>
          <p:nvPr/>
        </p:nvSpPr>
        <p:spPr>
          <a:xfrm>
            <a:off x="6817680" y="4777200"/>
            <a:ext cx="540720" cy="253800"/>
          </a:xfrm>
          <a:custGeom>
            <a:avLst/>
            <a:gdLst/>
            <a:ahLst/>
            <a:rect l="l" t="t" r="r" b="b"/>
            <a:pathLst>
              <a:path w="1503" h="706">
                <a:moveTo>
                  <a:pt x="0" y="0"/>
                </a:moveTo>
                <a:lnTo>
                  <a:pt x="1502" y="0"/>
                </a:lnTo>
                <a:lnTo>
                  <a:pt x="1502" y="705"/>
                </a:lnTo>
                <a:lnTo>
                  <a:pt x="0" y="705"/>
                </a:lnTo>
                <a:lnTo>
                  <a:pt x="0" y="0"/>
                </a:lnTo>
                <a:close/>
              </a:path>
            </a:pathLst>
          </a:custGeom>
          <a:solidFill>
            <a:srgbClr val="ffffff"/>
          </a:solidFill>
          <a:ln>
            <a:noFill/>
          </a:ln>
        </p:spPr>
        <p:style>
          <a:lnRef idx="0"/>
          <a:fillRef idx="0"/>
          <a:effectRef idx="0"/>
          <a:fontRef idx="minor"/>
        </p:style>
      </p:sp>
      <p:sp>
        <p:nvSpPr>
          <p:cNvPr id="510" name="CustomShape 19"/>
          <p:cNvSpPr/>
          <p:nvPr/>
        </p:nvSpPr>
        <p:spPr>
          <a:xfrm>
            <a:off x="6883560" y="4773960"/>
            <a:ext cx="428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304a"/>
                </a:solidFill>
                <a:latin typeface="Franklin Gothic Demi"/>
              </a:rPr>
              <a:t>ανάθεση </a:t>
            </a:r>
            <a:endParaRPr b="0" lang="el-GR" sz="850" spc="-1" strike="noStrike">
              <a:latin typeface="Arial"/>
            </a:endParaRPr>
          </a:p>
        </p:txBody>
      </p:sp>
      <p:sp>
        <p:nvSpPr>
          <p:cNvPr id="511" name="CustomShape 20"/>
          <p:cNvSpPr/>
          <p:nvPr/>
        </p:nvSpPr>
        <p:spPr>
          <a:xfrm>
            <a:off x="6817680" y="4900680"/>
            <a:ext cx="529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παράδοσης</a:t>
            </a:r>
            <a:endParaRPr b="0" lang="el-GR" sz="800" spc="-1" strike="noStrike">
              <a:latin typeface="Arial"/>
            </a:endParaRPr>
          </a:p>
        </p:txBody>
      </p:sp>
      <p:sp>
        <p:nvSpPr>
          <p:cNvPr id="512" name="CustomShape 21"/>
          <p:cNvSpPr/>
          <p:nvPr/>
        </p:nvSpPr>
        <p:spPr>
          <a:xfrm>
            <a:off x="8385840" y="1953720"/>
            <a:ext cx="6120" cy="2950560"/>
          </a:xfrm>
          <a:custGeom>
            <a:avLst/>
            <a:gdLst/>
            <a:ahLst/>
            <a:rect l="l" t="t" r="r" b="b"/>
            <a:pathLst>
              <a:path w="18" h="8197">
                <a:moveTo>
                  <a:pt x="3" y="8196"/>
                </a:moveTo>
                <a:cubicBezTo>
                  <a:pt x="4" y="7801"/>
                  <a:pt x="0" y="7613"/>
                  <a:pt x="0" y="7453"/>
                </a:cubicBezTo>
                <a:cubicBezTo>
                  <a:pt x="0" y="7294"/>
                  <a:pt x="4" y="7163"/>
                  <a:pt x="6" y="7033"/>
                </a:cubicBezTo>
                <a:cubicBezTo>
                  <a:pt x="9" y="6902"/>
                  <a:pt x="10" y="6772"/>
                  <a:pt x="10" y="6641"/>
                </a:cubicBezTo>
                <a:cubicBezTo>
                  <a:pt x="11" y="6509"/>
                  <a:pt x="11" y="6378"/>
                  <a:pt x="10" y="6247"/>
                </a:cubicBezTo>
                <a:cubicBezTo>
                  <a:pt x="9" y="6117"/>
                  <a:pt x="8" y="5987"/>
                  <a:pt x="6" y="5857"/>
                </a:cubicBezTo>
                <a:cubicBezTo>
                  <a:pt x="4" y="5726"/>
                  <a:pt x="1" y="5594"/>
                  <a:pt x="2" y="5463"/>
                </a:cubicBezTo>
                <a:cubicBezTo>
                  <a:pt x="2" y="5332"/>
                  <a:pt x="7" y="5203"/>
                  <a:pt x="8" y="5073"/>
                </a:cubicBezTo>
                <a:cubicBezTo>
                  <a:pt x="10" y="4942"/>
                  <a:pt x="8" y="4809"/>
                  <a:pt x="7" y="4679"/>
                </a:cubicBezTo>
                <a:cubicBezTo>
                  <a:pt x="6" y="4550"/>
                  <a:pt x="7" y="4423"/>
                  <a:pt x="8" y="4297"/>
                </a:cubicBezTo>
                <a:cubicBezTo>
                  <a:pt x="9" y="4170"/>
                  <a:pt x="11" y="4043"/>
                  <a:pt x="12" y="3912"/>
                </a:cubicBezTo>
                <a:cubicBezTo>
                  <a:pt x="14" y="3781"/>
                  <a:pt x="16" y="3647"/>
                  <a:pt x="16" y="3513"/>
                </a:cubicBezTo>
                <a:cubicBezTo>
                  <a:pt x="17" y="3379"/>
                  <a:pt x="16" y="3246"/>
                  <a:pt x="14" y="3117"/>
                </a:cubicBezTo>
                <a:cubicBezTo>
                  <a:pt x="12" y="2988"/>
                  <a:pt x="10" y="2861"/>
                  <a:pt x="9" y="2733"/>
                </a:cubicBezTo>
                <a:cubicBezTo>
                  <a:pt x="8" y="2605"/>
                  <a:pt x="8" y="2475"/>
                  <a:pt x="9" y="2346"/>
                </a:cubicBezTo>
                <a:cubicBezTo>
                  <a:pt x="11" y="2217"/>
                  <a:pt x="13" y="2088"/>
                  <a:pt x="12" y="1958"/>
                </a:cubicBezTo>
                <a:cubicBezTo>
                  <a:pt x="11" y="1827"/>
                  <a:pt x="6" y="1695"/>
                  <a:pt x="4" y="1563"/>
                </a:cubicBezTo>
                <a:cubicBezTo>
                  <a:pt x="2" y="1432"/>
                  <a:pt x="4" y="1301"/>
                  <a:pt x="4" y="1170"/>
                </a:cubicBezTo>
                <a:cubicBezTo>
                  <a:pt x="4" y="1039"/>
                  <a:pt x="3" y="907"/>
                  <a:pt x="4" y="747"/>
                </a:cubicBezTo>
                <a:cubicBezTo>
                  <a:pt x="5" y="586"/>
                  <a:pt x="7" y="397"/>
                  <a:pt x="2" y="0"/>
                </a:cubicBezTo>
              </a:path>
            </a:pathLst>
          </a:custGeom>
          <a:noFill/>
          <a:ln cap="rnd" w="29160">
            <a:solidFill>
              <a:srgbClr val="008cd8"/>
            </a:solidFill>
            <a:bevel/>
          </a:ln>
        </p:spPr>
        <p:style>
          <a:lnRef idx="0"/>
          <a:fillRef idx="0"/>
          <a:effectRef idx="0"/>
          <a:fontRef idx="minor"/>
        </p:style>
      </p:sp>
      <p:sp>
        <p:nvSpPr>
          <p:cNvPr id="513" name="CustomShape 22"/>
          <p:cNvSpPr/>
          <p:nvPr/>
        </p:nvSpPr>
        <p:spPr>
          <a:xfrm>
            <a:off x="8138520" y="3009600"/>
            <a:ext cx="487800" cy="127080"/>
          </a:xfrm>
          <a:custGeom>
            <a:avLst/>
            <a:gdLst/>
            <a:ahLst/>
            <a:rect l="l" t="t" r="r" b="b"/>
            <a:pathLst>
              <a:path w="1356" h="354">
                <a:moveTo>
                  <a:pt x="0" y="0"/>
                </a:moveTo>
                <a:lnTo>
                  <a:pt x="1355" y="0"/>
                </a:lnTo>
                <a:lnTo>
                  <a:pt x="1355" y="353"/>
                </a:lnTo>
                <a:lnTo>
                  <a:pt x="0" y="353"/>
                </a:lnTo>
                <a:lnTo>
                  <a:pt x="0" y="0"/>
                </a:lnTo>
                <a:close/>
              </a:path>
            </a:pathLst>
          </a:custGeom>
          <a:solidFill>
            <a:srgbClr val="ffffff"/>
          </a:solidFill>
          <a:ln>
            <a:noFill/>
          </a:ln>
        </p:spPr>
        <p:style>
          <a:lnRef idx="0"/>
          <a:fillRef idx="0"/>
          <a:effectRef idx="0"/>
          <a:fontRef idx="minor"/>
        </p:style>
      </p:sp>
      <p:sp>
        <p:nvSpPr>
          <p:cNvPr id="514" name="CustomShape 23"/>
          <p:cNvSpPr/>
          <p:nvPr/>
        </p:nvSpPr>
        <p:spPr>
          <a:xfrm>
            <a:off x="8138520" y="3006360"/>
            <a:ext cx="478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παράδοση</a:t>
            </a:r>
            <a:endParaRPr b="0" lang="el-GR" sz="800" spc="-1" strike="noStrike">
              <a:latin typeface="Arial"/>
            </a:endParaRPr>
          </a:p>
        </p:txBody>
      </p:sp>
      <p:sp>
        <p:nvSpPr>
          <p:cNvPr id="515" name="CustomShape 24"/>
          <p:cNvSpPr/>
          <p:nvPr/>
        </p:nvSpPr>
        <p:spPr>
          <a:xfrm>
            <a:off x="2423880" y="1334520"/>
            <a:ext cx="1956600" cy="609480"/>
          </a:xfrm>
          <a:custGeom>
            <a:avLst/>
            <a:gdLst/>
            <a:ahLst/>
            <a:rect l="l" t="t" r="r" b="b"/>
            <a:pathLst>
              <a:path w="5436" h="1694">
                <a:moveTo>
                  <a:pt x="36" y="1668"/>
                </a:moveTo>
                <a:cubicBezTo>
                  <a:pt x="277" y="1678"/>
                  <a:pt x="409" y="1686"/>
                  <a:pt x="518" y="1684"/>
                </a:cubicBezTo>
                <a:cubicBezTo>
                  <a:pt x="627" y="1681"/>
                  <a:pt x="713" y="1668"/>
                  <a:pt x="796" y="1666"/>
                </a:cubicBezTo>
                <a:cubicBezTo>
                  <a:pt x="879" y="1665"/>
                  <a:pt x="959" y="1675"/>
                  <a:pt x="1040" y="1682"/>
                </a:cubicBezTo>
                <a:cubicBezTo>
                  <a:pt x="1121" y="1688"/>
                  <a:pt x="1203" y="1690"/>
                  <a:pt x="1289" y="1691"/>
                </a:cubicBezTo>
                <a:cubicBezTo>
                  <a:pt x="1375" y="1693"/>
                  <a:pt x="1465" y="1693"/>
                  <a:pt x="1551" y="1693"/>
                </a:cubicBezTo>
                <a:cubicBezTo>
                  <a:pt x="1638" y="1692"/>
                  <a:pt x="1721" y="1691"/>
                  <a:pt x="1809" y="1687"/>
                </a:cubicBezTo>
                <a:cubicBezTo>
                  <a:pt x="1897" y="1683"/>
                  <a:pt x="1990" y="1676"/>
                  <a:pt x="2077" y="1677"/>
                </a:cubicBezTo>
                <a:cubicBezTo>
                  <a:pt x="2164" y="1679"/>
                  <a:pt x="2244" y="1688"/>
                  <a:pt x="2328" y="1689"/>
                </a:cubicBezTo>
                <a:cubicBezTo>
                  <a:pt x="2412" y="1689"/>
                  <a:pt x="2499" y="1680"/>
                  <a:pt x="2585" y="1677"/>
                </a:cubicBezTo>
                <a:cubicBezTo>
                  <a:pt x="2671" y="1673"/>
                  <a:pt x="2756" y="1675"/>
                  <a:pt x="2844" y="1676"/>
                </a:cubicBezTo>
                <a:cubicBezTo>
                  <a:pt x="2932" y="1677"/>
                  <a:pt x="3023" y="1677"/>
                  <a:pt x="3109" y="1674"/>
                </a:cubicBezTo>
                <a:cubicBezTo>
                  <a:pt x="3195" y="1672"/>
                  <a:pt x="3277" y="1667"/>
                  <a:pt x="3361" y="1667"/>
                </a:cubicBezTo>
                <a:cubicBezTo>
                  <a:pt x="3446" y="1667"/>
                  <a:pt x="3533" y="1672"/>
                  <a:pt x="3620" y="1671"/>
                </a:cubicBezTo>
                <a:cubicBezTo>
                  <a:pt x="3706" y="1670"/>
                  <a:pt x="3791" y="1662"/>
                  <a:pt x="3876" y="1662"/>
                </a:cubicBezTo>
                <a:cubicBezTo>
                  <a:pt x="3961" y="1663"/>
                  <a:pt x="4047" y="1671"/>
                  <a:pt x="4132" y="1671"/>
                </a:cubicBezTo>
                <a:cubicBezTo>
                  <a:pt x="4217" y="1671"/>
                  <a:pt x="4301" y="1664"/>
                  <a:pt x="4386" y="1663"/>
                </a:cubicBezTo>
                <a:cubicBezTo>
                  <a:pt x="4471" y="1662"/>
                  <a:pt x="4556" y="1668"/>
                  <a:pt x="4643" y="1670"/>
                </a:cubicBezTo>
                <a:cubicBezTo>
                  <a:pt x="4730" y="1672"/>
                  <a:pt x="4817" y="1670"/>
                  <a:pt x="4903" y="1670"/>
                </a:cubicBezTo>
                <a:cubicBezTo>
                  <a:pt x="4990" y="1671"/>
                  <a:pt x="5075" y="1674"/>
                  <a:pt x="5163" y="1672"/>
                </a:cubicBezTo>
                <a:cubicBezTo>
                  <a:pt x="5250" y="1670"/>
                  <a:pt x="5340" y="1663"/>
                  <a:pt x="5386" y="1649"/>
                </a:cubicBezTo>
                <a:cubicBezTo>
                  <a:pt x="5432" y="1634"/>
                  <a:pt x="5435" y="1612"/>
                  <a:pt x="5433" y="1589"/>
                </a:cubicBezTo>
                <a:cubicBezTo>
                  <a:pt x="5431" y="1566"/>
                  <a:pt x="5425" y="1542"/>
                  <a:pt x="5421" y="1516"/>
                </a:cubicBezTo>
                <a:cubicBezTo>
                  <a:pt x="5417" y="1491"/>
                  <a:pt x="5416" y="1465"/>
                  <a:pt x="5414" y="1437"/>
                </a:cubicBezTo>
                <a:cubicBezTo>
                  <a:pt x="5413" y="1408"/>
                  <a:pt x="5411" y="1379"/>
                  <a:pt x="5410" y="1350"/>
                </a:cubicBezTo>
                <a:cubicBezTo>
                  <a:pt x="5410" y="1321"/>
                  <a:pt x="5410" y="1293"/>
                  <a:pt x="5411" y="1266"/>
                </a:cubicBezTo>
                <a:cubicBezTo>
                  <a:pt x="5412" y="1238"/>
                  <a:pt x="5414" y="1211"/>
                  <a:pt x="5415" y="1188"/>
                </a:cubicBezTo>
                <a:cubicBezTo>
                  <a:pt x="5416" y="1165"/>
                  <a:pt x="5417" y="1147"/>
                  <a:pt x="5417" y="1122"/>
                </a:cubicBezTo>
                <a:cubicBezTo>
                  <a:pt x="5418" y="1097"/>
                  <a:pt x="5419" y="1066"/>
                  <a:pt x="5417" y="1038"/>
                </a:cubicBezTo>
                <a:cubicBezTo>
                  <a:pt x="5416" y="1009"/>
                  <a:pt x="5412" y="984"/>
                  <a:pt x="5411" y="960"/>
                </a:cubicBezTo>
                <a:cubicBezTo>
                  <a:pt x="5409" y="935"/>
                  <a:pt x="5411" y="911"/>
                  <a:pt x="5415" y="885"/>
                </a:cubicBezTo>
                <a:cubicBezTo>
                  <a:pt x="5418" y="859"/>
                  <a:pt x="5424" y="833"/>
                  <a:pt x="5422" y="805"/>
                </a:cubicBezTo>
                <a:cubicBezTo>
                  <a:pt x="5420" y="777"/>
                  <a:pt x="5410" y="749"/>
                  <a:pt x="5407" y="722"/>
                </a:cubicBezTo>
                <a:cubicBezTo>
                  <a:pt x="5403" y="694"/>
                  <a:pt x="5405" y="668"/>
                  <a:pt x="5409" y="641"/>
                </a:cubicBezTo>
                <a:cubicBezTo>
                  <a:pt x="5412" y="613"/>
                  <a:pt x="5417" y="586"/>
                  <a:pt x="5420" y="558"/>
                </a:cubicBezTo>
                <a:cubicBezTo>
                  <a:pt x="5422" y="530"/>
                  <a:pt x="5422" y="502"/>
                  <a:pt x="5423" y="479"/>
                </a:cubicBezTo>
                <a:cubicBezTo>
                  <a:pt x="5424" y="456"/>
                  <a:pt x="5427" y="437"/>
                  <a:pt x="5427" y="417"/>
                </a:cubicBezTo>
                <a:cubicBezTo>
                  <a:pt x="5427" y="397"/>
                  <a:pt x="5425" y="375"/>
                  <a:pt x="5422" y="345"/>
                </a:cubicBezTo>
                <a:cubicBezTo>
                  <a:pt x="5419" y="316"/>
                  <a:pt x="5415" y="278"/>
                  <a:pt x="5417" y="249"/>
                </a:cubicBezTo>
                <a:cubicBezTo>
                  <a:pt x="5419" y="219"/>
                  <a:pt x="5427" y="198"/>
                  <a:pt x="5422" y="166"/>
                </a:cubicBezTo>
                <a:cubicBezTo>
                  <a:pt x="5417" y="133"/>
                  <a:pt x="5401" y="88"/>
                  <a:pt x="5399" y="29"/>
                </a:cubicBezTo>
                <a:cubicBezTo>
                  <a:pt x="5136" y="13"/>
                  <a:pt x="5020" y="14"/>
                  <a:pt x="4919" y="16"/>
                </a:cubicBezTo>
                <a:cubicBezTo>
                  <a:pt x="4817" y="17"/>
                  <a:pt x="4730" y="18"/>
                  <a:pt x="4641" y="16"/>
                </a:cubicBezTo>
                <a:cubicBezTo>
                  <a:pt x="4552" y="14"/>
                  <a:pt x="4461" y="9"/>
                  <a:pt x="4375" y="7"/>
                </a:cubicBezTo>
                <a:cubicBezTo>
                  <a:pt x="4289" y="5"/>
                  <a:pt x="4207" y="5"/>
                  <a:pt x="4123" y="6"/>
                </a:cubicBezTo>
                <a:cubicBezTo>
                  <a:pt x="4039" y="7"/>
                  <a:pt x="3952" y="8"/>
                  <a:pt x="3870" y="11"/>
                </a:cubicBezTo>
                <a:cubicBezTo>
                  <a:pt x="3788" y="14"/>
                  <a:pt x="3712" y="18"/>
                  <a:pt x="3628" y="23"/>
                </a:cubicBezTo>
                <a:cubicBezTo>
                  <a:pt x="3545" y="27"/>
                  <a:pt x="3453" y="33"/>
                  <a:pt x="3367" y="34"/>
                </a:cubicBezTo>
                <a:cubicBezTo>
                  <a:pt x="3282" y="36"/>
                  <a:pt x="3201" y="32"/>
                  <a:pt x="3113" y="28"/>
                </a:cubicBezTo>
                <a:cubicBezTo>
                  <a:pt x="3025" y="23"/>
                  <a:pt x="2929" y="18"/>
                  <a:pt x="2840" y="16"/>
                </a:cubicBezTo>
                <a:cubicBezTo>
                  <a:pt x="2750" y="14"/>
                  <a:pt x="2668" y="15"/>
                  <a:pt x="2585" y="19"/>
                </a:cubicBezTo>
                <a:cubicBezTo>
                  <a:pt x="2503" y="24"/>
                  <a:pt x="2420" y="31"/>
                  <a:pt x="2332" y="31"/>
                </a:cubicBezTo>
                <a:cubicBezTo>
                  <a:pt x="2245" y="32"/>
                  <a:pt x="2153" y="25"/>
                  <a:pt x="2069" y="21"/>
                </a:cubicBezTo>
                <a:cubicBezTo>
                  <a:pt x="1985" y="17"/>
                  <a:pt x="1910" y="15"/>
                  <a:pt x="1826" y="17"/>
                </a:cubicBezTo>
                <a:cubicBezTo>
                  <a:pt x="1743" y="19"/>
                  <a:pt x="1651" y="25"/>
                  <a:pt x="1561" y="29"/>
                </a:cubicBezTo>
                <a:cubicBezTo>
                  <a:pt x="1470" y="33"/>
                  <a:pt x="1381" y="34"/>
                  <a:pt x="1295" y="32"/>
                </a:cubicBezTo>
                <a:cubicBezTo>
                  <a:pt x="1210" y="30"/>
                  <a:pt x="1129" y="24"/>
                  <a:pt x="1049" y="20"/>
                </a:cubicBezTo>
                <a:cubicBezTo>
                  <a:pt x="968" y="15"/>
                  <a:pt x="888" y="11"/>
                  <a:pt x="801" y="8"/>
                </a:cubicBezTo>
                <a:cubicBezTo>
                  <a:pt x="715" y="4"/>
                  <a:pt x="622" y="0"/>
                  <a:pt x="533" y="2"/>
                </a:cubicBezTo>
                <a:cubicBezTo>
                  <a:pt x="444" y="4"/>
                  <a:pt x="359" y="12"/>
                  <a:pt x="272" y="13"/>
                </a:cubicBezTo>
                <a:cubicBezTo>
                  <a:pt x="185" y="15"/>
                  <a:pt x="96" y="11"/>
                  <a:pt x="51" y="26"/>
                </a:cubicBezTo>
                <a:cubicBezTo>
                  <a:pt x="5" y="41"/>
                  <a:pt x="2" y="75"/>
                  <a:pt x="1" y="104"/>
                </a:cubicBezTo>
                <a:cubicBezTo>
                  <a:pt x="0" y="133"/>
                  <a:pt x="1" y="158"/>
                  <a:pt x="5" y="183"/>
                </a:cubicBezTo>
                <a:cubicBezTo>
                  <a:pt x="9" y="209"/>
                  <a:pt x="16" y="235"/>
                  <a:pt x="19" y="260"/>
                </a:cubicBezTo>
                <a:cubicBezTo>
                  <a:pt x="22" y="285"/>
                  <a:pt x="20" y="309"/>
                  <a:pt x="20" y="335"/>
                </a:cubicBezTo>
                <a:cubicBezTo>
                  <a:pt x="20" y="361"/>
                  <a:pt x="23" y="388"/>
                  <a:pt x="22" y="414"/>
                </a:cubicBezTo>
                <a:cubicBezTo>
                  <a:pt x="21" y="440"/>
                  <a:pt x="17" y="465"/>
                  <a:pt x="20" y="491"/>
                </a:cubicBezTo>
                <a:cubicBezTo>
                  <a:pt x="23" y="518"/>
                  <a:pt x="33" y="546"/>
                  <a:pt x="36" y="572"/>
                </a:cubicBezTo>
                <a:cubicBezTo>
                  <a:pt x="39" y="599"/>
                  <a:pt x="37" y="624"/>
                  <a:pt x="30" y="647"/>
                </a:cubicBezTo>
                <a:cubicBezTo>
                  <a:pt x="23" y="671"/>
                  <a:pt x="13" y="693"/>
                  <a:pt x="8" y="720"/>
                </a:cubicBezTo>
                <a:cubicBezTo>
                  <a:pt x="2" y="747"/>
                  <a:pt x="0" y="779"/>
                  <a:pt x="4" y="805"/>
                </a:cubicBezTo>
                <a:cubicBezTo>
                  <a:pt x="7" y="831"/>
                  <a:pt x="16" y="853"/>
                  <a:pt x="20" y="878"/>
                </a:cubicBezTo>
                <a:cubicBezTo>
                  <a:pt x="24" y="904"/>
                  <a:pt x="24" y="933"/>
                  <a:pt x="22" y="961"/>
                </a:cubicBezTo>
                <a:cubicBezTo>
                  <a:pt x="21" y="989"/>
                  <a:pt x="20" y="1015"/>
                  <a:pt x="21" y="1044"/>
                </a:cubicBezTo>
                <a:cubicBezTo>
                  <a:pt x="23" y="1072"/>
                  <a:pt x="27" y="1103"/>
                  <a:pt x="28" y="1127"/>
                </a:cubicBezTo>
                <a:cubicBezTo>
                  <a:pt x="29" y="1150"/>
                  <a:pt x="26" y="1165"/>
                  <a:pt x="23" y="1187"/>
                </a:cubicBezTo>
                <a:cubicBezTo>
                  <a:pt x="19" y="1209"/>
                  <a:pt x="16" y="1237"/>
                  <a:pt x="19" y="1268"/>
                </a:cubicBezTo>
                <a:cubicBezTo>
                  <a:pt x="22" y="1299"/>
                  <a:pt x="32" y="1332"/>
                  <a:pt x="32" y="1364"/>
                </a:cubicBezTo>
                <a:cubicBezTo>
                  <a:pt x="33" y="1395"/>
                  <a:pt x="23" y="1424"/>
                  <a:pt x="19" y="1450"/>
                </a:cubicBezTo>
                <a:cubicBezTo>
                  <a:pt x="15" y="1477"/>
                  <a:pt x="16" y="1500"/>
                  <a:pt x="19" y="1527"/>
                </a:cubicBezTo>
                <a:cubicBezTo>
                  <a:pt x="22" y="1554"/>
                  <a:pt x="28" y="1586"/>
                  <a:pt x="20" y="1683"/>
                </a:cubicBezTo>
                <a:lnTo>
                  <a:pt x="36" y="1668"/>
                </a:lnTo>
                <a:close/>
              </a:path>
            </a:pathLst>
          </a:custGeom>
          <a:solidFill>
            <a:srgbClr val="f2f2f2"/>
          </a:solidFill>
          <a:ln>
            <a:noFill/>
          </a:ln>
        </p:spPr>
        <p:style>
          <a:lnRef idx="0"/>
          <a:fillRef idx="0"/>
          <a:effectRef idx="0"/>
          <a:fontRef idx="minor"/>
        </p:style>
      </p:sp>
      <p:sp>
        <p:nvSpPr>
          <p:cNvPr id="516" name="CustomShape 25"/>
          <p:cNvSpPr/>
          <p:nvPr/>
        </p:nvSpPr>
        <p:spPr>
          <a:xfrm>
            <a:off x="2430360" y="1335960"/>
            <a:ext cx="1946520" cy="605520"/>
          </a:xfrm>
          <a:custGeom>
            <a:avLst/>
            <a:gdLst/>
            <a:ahLst/>
            <a:rect l="l" t="t" r="r" b="b"/>
            <a:pathLst>
              <a:path w="5408" h="1683">
                <a:moveTo>
                  <a:pt x="0" y="1673"/>
                </a:moveTo>
                <a:cubicBezTo>
                  <a:pt x="257" y="1673"/>
                  <a:pt x="388" y="1677"/>
                  <a:pt x="494" y="1677"/>
                </a:cubicBezTo>
                <a:cubicBezTo>
                  <a:pt x="601" y="1677"/>
                  <a:pt x="685" y="1672"/>
                  <a:pt x="769" y="1670"/>
                </a:cubicBezTo>
                <a:cubicBezTo>
                  <a:pt x="854" y="1668"/>
                  <a:pt x="940" y="1670"/>
                  <a:pt x="1027" y="1671"/>
                </a:cubicBezTo>
                <a:cubicBezTo>
                  <a:pt x="1113" y="1672"/>
                  <a:pt x="1199" y="1673"/>
                  <a:pt x="1286" y="1672"/>
                </a:cubicBezTo>
                <a:cubicBezTo>
                  <a:pt x="1373" y="1671"/>
                  <a:pt x="1460" y="1668"/>
                  <a:pt x="1547" y="1667"/>
                </a:cubicBezTo>
                <a:cubicBezTo>
                  <a:pt x="1634" y="1667"/>
                  <a:pt x="1721" y="1670"/>
                  <a:pt x="1805" y="1673"/>
                </a:cubicBezTo>
                <a:cubicBezTo>
                  <a:pt x="1889" y="1677"/>
                  <a:pt x="1971" y="1682"/>
                  <a:pt x="2054" y="1682"/>
                </a:cubicBezTo>
                <a:cubicBezTo>
                  <a:pt x="2136" y="1682"/>
                  <a:pt x="2218" y="1676"/>
                  <a:pt x="2305" y="1674"/>
                </a:cubicBezTo>
                <a:cubicBezTo>
                  <a:pt x="2391" y="1673"/>
                  <a:pt x="2481" y="1676"/>
                  <a:pt x="2569" y="1677"/>
                </a:cubicBezTo>
                <a:cubicBezTo>
                  <a:pt x="2657" y="1678"/>
                  <a:pt x="2743" y="1678"/>
                  <a:pt x="2829" y="1677"/>
                </a:cubicBezTo>
                <a:cubicBezTo>
                  <a:pt x="2915" y="1676"/>
                  <a:pt x="3001" y="1675"/>
                  <a:pt x="3087" y="1674"/>
                </a:cubicBezTo>
                <a:cubicBezTo>
                  <a:pt x="3173" y="1673"/>
                  <a:pt x="3258" y="1673"/>
                  <a:pt x="3343" y="1672"/>
                </a:cubicBezTo>
                <a:cubicBezTo>
                  <a:pt x="3429" y="1671"/>
                  <a:pt x="3515" y="1671"/>
                  <a:pt x="3600" y="1669"/>
                </a:cubicBezTo>
                <a:cubicBezTo>
                  <a:pt x="3685" y="1666"/>
                  <a:pt x="3770" y="1663"/>
                  <a:pt x="3853" y="1663"/>
                </a:cubicBezTo>
                <a:cubicBezTo>
                  <a:pt x="3937" y="1662"/>
                  <a:pt x="4019" y="1665"/>
                  <a:pt x="4106" y="1668"/>
                </a:cubicBezTo>
                <a:cubicBezTo>
                  <a:pt x="4193" y="1670"/>
                  <a:pt x="4285" y="1671"/>
                  <a:pt x="4372" y="1672"/>
                </a:cubicBezTo>
                <a:cubicBezTo>
                  <a:pt x="4460" y="1673"/>
                  <a:pt x="4544" y="1674"/>
                  <a:pt x="4628" y="1674"/>
                </a:cubicBezTo>
                <a:cubicBezTo>
                  <a:pt x="4712" y="1675"/>
                  <a:pt x="4797" y="1675"/>
                  <a:pt x="4883" y="1675"/>
                </a:cubicBezTo>
                <a:cubicBezTo>
                  <a:pt x="4969" y="1675"/>
                  <a:pt x="5055" y="1674"/>
                  <a:pt x="5142" y="1673"/>
                </a:cubicBezTo>
                <a:cubicBezTo>
                  <a:pt x="5230" y="1672"/>
                  <a:pt x="5318" y="1670"/>
                  <a:pt x="5361" y="1656"/>
                </a:cubicBezTo>
                <a:cubicBezTo>
                  <a:pt x="5404" y="1641"/>
                  <a:pt x="5401" y="1613"/>
                  <a:pt x="5399" y="1589"/>
                </a:cubicBezTo>
                <a:cubicBezTo>
                  <a:pt x="5397" y="1564"/>
                  <a:pt x="5396" y="1543"/>
                  <a:pt x="5395" y="1519"/>
                </a:cubicBezTo>
                <a:cubicBezTo>
                  <a:pt x="5394" y="1494"/>
                  <a:pt x="5394" y="1466"/>
                  <a:pt x="5395" y="1440"/>
                </a:cubicBezTo>
                <a:cubicBezTo>
                  <a:pt x="5396" y="1415"/>
                  <a:pt x="5398" y="1392"/>
                  <a:pt x="5399" y="1365"/>
                </a:cubicBezTo>
                <a:cubicBezTo>
                  <a:pt x="5400" y="1339"/>
                  <a:pt x="5400" y="1308"/>
                  <a:pt x="5401" y="1279"/>
                </a:cubicBezTo>
                <a:cubicBezTo>
                  <a:pt x="5401" y="1249"/>
                  <a:pt x="5403" y="1222"/>
                  <a:pt x="5403" y="1197"/>
                </a:cubicBezTo>
                <a:cubicBezTo>
                  <a:pt x="5403" y="1171"/>
                  <a:pt x="5402" y="1148"/>
                  <a:pt x="5399" y="1122"/>
                </a:cubicBezTo>
                <a:cubicBezTo>
                  <a:pt x="5397" y="1095"/>
                  <a:pt x="5394" y="1066"/>
                  <a:pt x="5394" y="1039"/>
                </a:cubicBezTo>
                <a:cubicBezTo>
                  <a:pt x="5395" y="1012"/>
                  <a:pt x="5399" y="987"/>
                  <a:pt x="5401" y="962"/>
                </a:cubicBezTo>
                <a:cubicBezTo>
                  <a:pt x="5403" y="936"/>
                  <a:pt x="5404" y="910"/>
                  <a:pt x="5405" y="883"/>
                </a:cubicBezTo>
                <a:cubicBezTo>
                  <a:pt x="5406" y="855"/>
                  <a:pt x="5407" y="826"/>
                  <a:pt x="5406" y="800"/>
                </a:cubicBezTo>
                <a:cubicBezTo>
                  <a:pt x="5406" y="774"/>
                  <a:pt x="5404" y="751"/>
                  <a:pt x="5403" y="727"/>
                </a:cubicBezTo>
                <a:cubicBezTo>
                  <a:pt x="5402" y="702"/>
                  <a:pt x="5402" y="677"/>
                  <a:pt x="5401" y="650"/>
                </a:cubicBezTo>
                <a:cubicBezTo>
                  <a:pt x="5401" y="623"/>
                  <a:pt x="5399" y="595"/>
                  <a:pt x="5398" y="567"/>
                </a:cubicBezTo>
                <a:cubicBezTo>
                  <a:pt x="5397" y="540"/>
                  <a:pt x="5396" y="513"/>
                  <a:pt x="5396" y="487"/>
                </a:cubicBezTo>
                <a:cubicBezTo>
                  <a:pt x="5396" y="461"/>
                  <a:pt x="5398" y="435"/>
                  <a:pt x="5398" y="409"/>
                </a:cubicBezTo>
                <a:cubicBezTo>
                  <a:pt x="5399" y="383"/>
                  <a:pt x="5399" y="357"/>
                  <a:pt x="5397" y="329"/>
                </a:cubicBezTo>
                <a:cubicBezTo>
                  <a:pt x="5395" y="301"/>
                  <a:pt x="5391" y="271"/>
                  <a:pt x="5392" y="244"/>
                </a:cubicBezTo>
                <a:cubicBezTo>
                  <a:pt x="5393" y="217"/>
                  <a:pt x="5400" y="191"/>
                  <a:pt x="5400" y="163"/>
                </a:cubicBezTo>
                <a:cubicBezTo>
                  <a:pt x="5400" y="135"/>
                  <a:pt x="5393" y="103"/>
                  <a:pt x="5393" y="0"/>
                </a:cubicBezTo>
              </a:path>
            </a:pathLst>
          </a:custGeom>
          <a:noFill/>
          <a:ln cap="rnd" w="31680">
            <a:solidFill>
              <a:srgbClr val="008cd8"/>
            </a:solidFill>
            <a:bevel/>
          </a:ln>
        </p:spPr>
        <p:style>
          <a:lnRef idx="0"/>
          <a:fillRef idx="0"/>
          <a:effectRef idx="0"/>
          <a:fontRef idx="minor"/>
        </p:style>
      </p:sp>
      <p:sp>
        <p:nvSpPr>
          <p:cNvPr id="517" name="CustomShape 26"/>
          <p:cNvSpPr/>
          <p:nvPr/>
        </p:nvSpPr>
        <p:spPr>
          <a:xfrm>
            <a:off x="2427840" y="1337040"/>
            <a:ext cx="1948320" cy="602280"/>
          </a:xfrm>
          <a:custGeom>
            <a:avLst/>
            <a:gdLst/>
            <a:ahLst/>
            <a:rect l="l" t="t" r="r" b="b"/>
            <a:pathLst>
              <a:path w="5413" h="1674">
                <a:moveTo>
                  <a:pt x="5412" y="21"/>
                </a:moveTo>
                <a:cubicBezTo>
                  <a:pt x="5149" y="21"/>
                  <a:pt x="5018" y="12"/>
                  <a:pt x="4911" y="7"/>
                </a:cubicBezTo>
                <a:cubicBezTo>
                  <a:pt x="4804" y="3"/>
                  <a:pt x="4721" y="4"/>
                  <a:pt x="4638" y="5"/>
                </a:cubicBezTo>
                <a:cubicBezTo>
                  <a:pt x="4555" y="6"/>
                  <a:pt x="4471" y="8"/>
                  <a:pt x="4384" y="7"/>
                </a:cubicBezTo>
                <a:cubicBezTo>
                  <a:pt x="4297" y="5"/>
                  <a:pt x="4207" y="1"/>
                  <a:pt x="4117" y="1"/>
                </a:cubicBezTo>
                <a:cubicBezTo>
                  <a:pt x="4028" y="2"/>
                  <a:pt x="3940" y="8"/>
                  <a:pt x="3855" y="10"/>
                </a:cubicBezTo>
                <a:cubicBezTo>
                  <a:pt x="3770" y="12"/>
                  <a:pt x="3688" y="10"/>
                  <a:pt x="3604" y="8"/>
                </a:cubicBezTo>
                <a:cubicBezTo>
                  <a:pt x="3520" y="6"/>
                  <a:pt x="3434" y="4"/>
                  <a:pt x="3348" y="3"/>
                </a:cubicBezTo>
                <a:cubicBezTo>
                  <a:pt x="3262" y="2"/>
                  <a:pt x="3177" y="3"/>
                  <a:pt x="3093" y="5"/>
                </a:cubicBezTo>
                <a:cubicBezTo>
                  <a:pt x="3009" y="6"/>
                  <a:pt x="2926" y="7"/>
                  <a:pt x="2842" y="8"/>
                </a:cubicBezTo>
                <a:cubicBezTo>
                  <a:pt x="2758" y="9"/>
                  <a:pt x="2671" y="10"/>
                  <a:pt x="2585" y="11"/>
                </a:cubicBezTo>
                <a:cubicBezTo>
                  <a:pt x="2500" y="12"/>
                  <a:pt x="2415" y="13"/>
                  <a:pt x="2329" y="15"/>
                </a:cubicBezTo>
                <a:cubicBezTo>
                  <a:pt x="2243" y="17"/>
                  <a:pt x="2156" y="20"/>
                  <a:pt x="2068" y="18"/>
                </a:cubicBezTo>
                <a:cubicBezTo>
                  <a:pt x="1980" y="16"/>
                  <a:pt x="1892" y="8"/>
                  <a:pt x="1804" y="9"/>
                </a:cubicBezTo>
                <a:cubicBezTo>
                  <a:pt x="1717" y="9"/>
                  <a:pt x="1632" y="17"/>
                  <a:pt x="1547" y="19"/>
                </a:cubicBezTo>
                <a:cubicBezTo>
                  <a:pt x="1463" y="21"/>
                  <a:pt x="1380" y="16"/>
                  <a:pt x="1296" y="15"/>
                </a:cubicBezTo>
                <a:cubicBezTo>
                  <a:pt x="1213" y="13"/>
                  <a:pt x="1130" y="15"/>
                  <a:pt x="1041" y="16"/>
                </a:cubicBezTo>
                <a:cubicBezTo>
                  <a:pt x="953" y="17"/>
                  <a:pt x="860" y="18"/>
                  <a:pt x="773" y="17"/>
                </a:cubicBezTo>
                <a:cubicBezTo>
                  <a:pt x="686" y="16"/>
                  <a:pt x="605" y="12"/>
                  <a:pt x="520" y="10"/>
                </a:cubicBezTo>
                <a:cubicBezTo>
                  <a:pt x="434" y="7"/>
                  <a:pt x="343" y="7"/>
                  <a:pt x="258" y="5"/>
                </a:cubicBezTo>
                <a:cubicBezTo>
                  <a:pt x="172" y="3"/>
                  <a:pt x="93" y="0"/>
                  <a:pt x="52" y="15"/>
                </a:cubicBezTo>
                <a:cubicBezTo>
                  <a:pt x="12" y="29"/>
                  <a:pt x="10" y="62"/>
                  <a:pt x="9" y="90"/>
                </a:cubicBezTo>
                <a:cubicBezTo>
                  <a:pt x="8" y="118"/>
                  <a:pt x="8" y="142"/>
                  <a:pt x="9" y="168"/>
                </a:cubicBezTo>
                <a:cubicBezTo>
                  <a:pt x="9" y="194"/>
                  <a:pt x="12" y="221"/>
                  <a:pt x="11" y="246"/>
                </a:cubicBezTo>
                <a:cubicBezTo>
                  <a:pt x="10" y="271"/>
                  <a:pt x="6" y="294"/>
                  <a:pt x="5" y="321"/>
                </a:cubicBezTo>
                <a:cubicBezTo>
                  <a:pt x="4" y="347"/>
                  <a:pt x="6" y="376"/>
                  <a:pt x="6" y="405"/>
                </a:cubicBezTo>
                <a:cubicBezTo>
                  <a:pt x="7" y="433"/>
                  <a:pt x="5" y="460"/>
                  <a:pt x="7" y="488"/>
                </a:cubicBezTo>
                <a:cubicBezTo>
                  <a:pt x="9" y="516"/>
                  <a:pt x="13" y="545"/>
                  <a:pt x="16" y="571"/>
                </a:cubicBezTo>
                <a:cubicBezTo>
                  <a:pt x="18" y="597"/>
                  <a:pt x="17" y="619"/>
                  <a:pt x="15" y="644"/>
                </a:cubicBezTo>
                <a:cubicBezTo>
                  <a:pt x="14" y="668"/>
                  <a:pt x="10" y="695"/>
                  <a:pt x="9" y="721"/>
                </a:cubicBezTo>
                <a:cubicBezTo>
                  <a:pt x="8" y="748"/>
                  <a:pt x="9" y="775"/>
                  <a:pt x="7" y="802"/>
                </a:cubicBezTo>
                <a:cubicBezTo>
                  <a:pt x="5" y="829"/>
                  <a:pt x="0" y="857"/>
                  <a:pt x="1" y="885"/>
                </a:cubicBezTo>
                <a:cubicBezTo>
                  <a:pt x="3" y="913"/>
                  <a:pt x="10" y="940"/>
                  <a:pt x="13" y="964"/>
                </a:cubicBezTo>
                <a:cubicBezTo>
                  <a:pt x="15" y="989"/>
                  <a:pt x="12" y="1011"/>
                  <a:pt x="10" y="1037"/>
                </a:cubicBezTo>
                <a:cubicBezTo>
                  <a:pt x="8" y="1063"/>
                  <a:pt x="6" y="1093"/>
                  <a:pt x="6" y="1120"/>
                </a:cubicBezTo>
                <a:cubicBezTo>
                  <a:pt x="7" y="1148"/>
                  <a:pt x="9" y="1173"/>
                  <a:pt x="9" y="1201"/>
                </a:cubicBezTo>
                <a:cubicBezTo>
                  <a:pt x="10" y="1229"/>
                  <a:pt x="7" y="1259"/>
                  <a:pt x="7" y="1284"/>
                </a:cubicBezTo>
                <a:cubicBezTo>
                  <a:pt x="7" y="1308"/>
                  <a:pt x="9" y="1327"/>
                  <a:pt x="9" y="1352"/>
                </a:cubicBezTo>
                <a:cubicBezTo>
                  <a:pt x="9" y="1378"/>
                  <a:pt x="7" y="1410"/>
                  <a:pt x="5" y="1438"/>
                </a:cubicBezTo>
                <a:cubicBezTo>
                  <a:pt x="4" y="1467"/>
                  <a:pt x="5" y="1492"/>
                  <a:pt x="5" y="1524"/>
                </a:cubicBezTo>
                <a:cubicBezTo>
                  <a:pt x="5" y="1555"/>
                  <a:pt x="6" y="1593"/>
                  <a:pt x="3" y="1673"/>
                </a:cubicBezTo>
              </a:path>
            </a:pathLst>
          </a:custGeom>
          <a:noFill/>
          <a:ln cap="rnd" w="31680">
            <a:solidFill>
              <a:srgbClr val="008cd8"/>
            </a:solidFill>
            <a:bevel/>
          </a:ln>
        </p:spPr>
        <p:style>
          <a:lnRef idx="0"/>
          <a:fillRef idx="0"/>
          <a:effectRef idx="0"/>
          <a:fontRef idx="minor"/>
        </p:style>
      </p:sp>
      <p:sp>
        <p:nvSpPr>
          <p:cNvPr id="518" name="CustomShape 27"/>
          <p:cNvSpPr/>
          <p:nvPr/>
        </p:nvSpPr>
        <p:spPr>
          <a:xfrm>
            <a:off x="2424240" y="1002600"/>
            <a:ext cx="1954080" cy="343440"/>
          </a:xfrm>
          <a:custGeom>
            <a:avLst/>
            <a:gdLst/>
            <a:ahLst/>
            <a:rect l="l" t="t" r="r" b="b"/>
            <a:pathLst>
              <a:path w="5429" h="955">
                <a:moveTo>
                  <a:pt x="20" y="938"/>
                </a:moveTo>
                <a:cubicBezTo>
                  <a:pt x="261" y="941"/>
                  <a:pt x="406" y="934"/>
                  <a:pt x="518" y="933"/>
                </a:cubicBezTo>
                <a:cubicBezTo>
                  <a:pt x="630" y="932"/>
                  <a:pt x="710" y="937"/>
                  <a:pt x="791" y="940"/>
                </a:cubicBezTo>
                <a:cubicBezTo>
                  <a:pt x="872" y="943"/>
                  <a:pt x="956" y="945"/>
                  <a:pt x="1042" y="948"/>
                </a:cubicBezTo>
                <a:cubicBezTo>
                  <a:pt x="1128" y="951"/>
                  <a:pt x="1218" y="954"/>
                  <a:pt x="1303" y="954"/>
                </a:cubicBezTo>
                <a:cubicBezTo>
                  <a:pt x="1388" y="953"/>
                  <a:pt x="1469" y="948"/>
                  <a:pt x="1554" y="944"/>
                </a:cubicBezTo>
                <a:cubicBezTo>
                  <a:pt x="1638" y="940"/>
                  <a:pt x="1726" y="939"/>
                  <a:pt x="1814" y="939"/>
                </a:cubicBezTo>
                <a:cubicBezTo>
                  <a:pt x="1902" y="939"/>
                  <a:pt x="1989" y="941"/>
                  <a:pt x="2074" y="943"/>
                </a:cubicBezTo>
                <a:cubicBezTo>
                  <a:pt x="2159" y="945"/>
                  <a:pt x="2242" y="947"/>
                  <a:pt x="2328" y="947"/>
                </a:cubicBezTo>
                <a:cubicBezTo>
                  <a:pt x="2414" y="947"/>
                  <a:pt x="2503" y="946"/>
                  <a:pt x="2590" y="944"/>
                </a:cubicBezTo>
                <a:cubicBezTo>
                  <a:pt x="2676" y="942"/>
                  <a:pt x="2762" y="940"/>
                  <a:pt x="2845" y="936"/>
                </a:cubicBezTo>
                <a:cubicBezTo>
                  <a:pt x="2929" y="931"/>
                  <a:pt x="3012" y="924"/>
                  <a:pt x="3095" y="925"/>
                </a:cubicBezTo>
                <a:cubicBezTo>
                  <a:pt x="3179" y="926"/>
                  <a:pt x="3263" y="935"/>
                  <a:pt x="3350" y="939"/>
                </a:cubicBezTo>
                <a:cubicBezTo>
                  <a:pt x="3437" y="944"/>
                  <a:pt x="3525" y="943"/>
                  <a:pt x="3612" y="945"/>
                </a:cubicBezTo>
                <a:cubicBezTo>
                  <a:pt x="3698" y="946"/>
                  <a:pt x="3782" y="951"/>
                  <a:pt x="3869" y="951"/>
                </a:cubicBezTo>
                <a:cubicBezTo>
                  <a:pt x="3955" y="950"/>
                  <a:pt x="4044" y="944"/>
                  <a:pt x="4134" y="943"/>
                </a:cubicBezTo>
                <a:cubicBezTo>
                  <a:pt x="4223" y="941"/>
                  <a:pt x="4314" y="944"/>
                  <a:pt x="4400" y="947"/>
                </a:cubicBezTo>
                <a:cubicBezTo>
                  <a:pt x="4485" y="949"/>
                  <a:pt x="4564" y="952"/>
                  <a:pt x="4646" y="949"/>
                </a:cubicBezTo>
                <a:cubicBezTo>
                  <a:pt x="4727" y="946"/>
                  <a:pt x="4811" y="938"/>
                  <a:pt x="4897" y="935"/>
                </a:cubicBezTo>
                <a:cubicBezTo>
                  <a:pt x="4983" y="933"/>
                  <a:pt x="5070" y="936"/>
                  <a:pt x="5153" y="937"/>
                </a:cubicBezTo>
                <a:cubicBezTo>
                  <a:pt x="5236" y="937"/>
                  <a:pt x="5314" y="935"/>
                  <a:pt x="5358" y="925"/>
                </a:cubicBezTo>
                <a:cubicBezTo>
                  <a:pt x="5402" y="915"/>
                  <a:pt x="5411" y="898"/>
                  <a:pt x="5414" y="885"/>
                </a:cubicBezTo>
                <a:cubicBezTo>
                  <a:pt x="5417" y="872"/>
                  <a:pt x="5414" y="863"/>
                  <a:pt x="5414" y="848"/>
                </a:cubicBezTo>
                <a:cubicBezTo>
                  <a:pt x="5414" y="833"/>
                  <a:pt x="5419" y="812"/>
                  <a:pt x="5417" y="796"/>
                </a:cubicBezTo>
                <a:cubicBezTo>
                  <a:pt x="5415" y="781"/>
                  <a:pt x="5408" y="771"/>
                  <a:pt x="5407" y="756"/>
                </a:cubicBezTo>
                <a:cubicBezTo>
                  <a:pt x="5405" y="741"/>
                  <a:pt x="5410" y="722"/>
                  <a:pt x="5415" y="707"/>
                </a:cubicBezTo>
                <a:cubicBezTo>
                  <a:pt x="5421" y="692"/>
                  <a:pt x="5428" y="682"/>
                  <a:pt x="5428" y="670"/>
                </a:cubicBezTo>
                <a:cubicBezTo>
                  <a:pt x="5428" y="658"/>
                  <a:pt x="5420" y="643"/>
                  <a:pt x="5418" y="627"/>
                </a:cubicBezTo>
                <a:cubicBezTo>
                  <a:pt x="5416" y="610"/>
                  <a:pt x="5420" y="592"/>
                  <a:pt x="5422" y="580"/>
                </a:cubicBezTo>
                <a:cubicBezTo>
                  <a:pt x="5425" y="568"/>
                  <a:pt x="5427" y="564"/>
                  <a:pt x="5425" y="552"/>
                </a:cubicBezTo>
                <a:cubicBezTo>
                  <a:pt x="5424" y="540"/>
                  <a:pt x="5418" y="520"/>
                  <a:pt x="5413" y="504"/>
                </a:cubicBezTo>
                <a:cubicBezTo>
                  <a:pt x="5407" y="488"/>
                  <a:pt x="5402" y="474"/>
                  <a:pt x="5400" y="459"/>
                </a:cubicBezTo>
                <a:cubicBezTo>
                  <a:pt x="5398" y="443"/>
                  <a:pt x="5400" y="426"/>
                  <a:pt x="5400" y="408"/>
                </a:cubicBezTo>
                <a:cubicBezTo>
                  <a:pt x="5401" y="391"/>
                  <a:pt x="5401" y="375"/>
                  <a:pt x="5405" y="361"/>
                </a:cubicBezTo>
                <a:cubicBezTo>
                  <a:pt x="5408" y="346"/>
                  <a:pt x="5415" y="335"/>
                  <a:pt x="5417" y="322"/>
                </a:cubicBezTo>
                <a:cubicBezTo>
                  <a:pt x="5418" y="309"/>
                  <a:pt x="5414" y="295"/>
                  <a:pt x="5413" y="280"/>
                </a:cubicBezTo>
                <a:cubicBezTo>
                  <a:pt x="5412" y="266"/>
                  <a:pt x="5414" y="251"/>
                  <a:pt x="5415" y="238"/>
                </a:cubicBezTo>
                <a:cubicBezTo>
                  <a:pt x="5416" y="225"/>
                  <a:pt x="5418" y="212"/>
                  <a:pt x="5418" y="198"/>
                </a:cubicBezTo>
                <a:cubicBezTo>
                  <a:pt x="5418" y="183"/>
                  <a:pt x="5416" y="166"/>
                  <a:pt x="5413" y="149"/>
                </a:cubicBezTo>
                <a:cubicBezTo>
                  <a:pt x="5409" y="131"/>
                  <a:pt x="5404" y="113"/>
                  <a:pt x="5403" y="99"/>
                </a:cubicBezTo>
                <a:cubicBezTo>
                  <a:pt x="5401" y="86"/>
                  <a:pt x="5404" y="77"/>
                  <a:pt x="5405" y="65"/>
                </a:cubicBezTo>
                <a:cubicBezTo>
                  <a:pt x="5407" y="52"/>
                  <a:pt x="5408" y="36"/>
                  <a:pt x="5365" y="29"/>
                </a:cubicBezTo>
                <a:cubicBezTo>
                  <a:pt x="5322" y="21"/>
                  <a:pt x="5236" y="23"/>
                  <a:pt x="5149" y="24"/>
                </a:cubicBezTo>
                <a:cubicBezTo>
                  <a:pt x="5062" y="26"/>
                  <a:pt x="4974" y="28"/>
                  <a:pt x="4893" y="25"/>
                </a:cubicBezTo>
                <a:cubicBezTo>
                  <a:pt x="4812" y="23"/>
                  <a:pt x="4738" y="15"/>
                  <a:pt x="4655" y="13"/>
                </a:cubicBezTo>
                <a:cubicBezTo>
                  <a:pt x="4571" y="10"/>
                  <a:pt x="4479" y="14"/>
                  <a:pt x="4387" y="14"/>
                </a:cubicBezTo>
                <a:cubicBezTo>
                  <a:pt x="4295" y="15"/>
                  <a:pt x="4204" y="14"/>
                  <a:pt x="4121" y="14"/>
                </a:cubicBezTo>
                <a:cubicBezTo>
                  <a:pt x="4037" y="14"/>
                  <a:pt x="3959" y="16"/>
                  <a:pt x="3877" y="17"/>
                </a:cubicBezTo>
                <a:cubicBezTo>
                  <a:pt x="3795" y="19"/>
                  <a:pt x="3707" y="20"/>
                  <a:pt x="3622" y="22"/>
                </a:cubicBezTo>
                <a:cubicBezTo>
                  <a:pt x="3537" y="23"/>
                  <a:pt x="3454" y="25"/>
                  <a:pt x="3368" y="24"/>
                </a:cubicBezTo>
                <a:cubicBezTo>
                  <a:pt x="3282" y="24"/>
                  <a:pt x="3192" y="22"/>
                  <a:pt x="3104" y="20"/>
                </a:cubicBezTo>
                <a:cubicBezTo>
                  <a:pt x="3017" y="19"/>
                  <a:pt x="2931" y="18"/>
                  <a:pt x="2842" y="18"/>
                </a:cubicBezTo>
                <a:cubicBezTo>
                  <a:pt x="2754" y="18"/>
                  <a:pt x="2662" y="20"/>
                  <a:pt x="2575" y="19"/>
                </a:cubicBezTo>
                <a:cubicBezTo>
                  <a:pt x="2489" y="19"/>
                  <a:pt x="2408" y="16"/>
                  <a:pt x="2324" y="14"/>
                </a:cubicBezTo>
                <a:cubicBezTo>
                  <a:pt x="2239" y="11"/>
                  <a:pt x="2150" y="9"/>
                  <a:pt x="2063" y="12"/>
                </a:cubicBezTo>
                <a:cubicBezTo>
                  <a:pt x="1976" y="15"/>
                  <a:pt x="1890" y="23"/>
                  <a:pt x="1809" y="27"/>
                </a:cubicBezTo>
                <a:cubicBezTo>
                  <a:pt x="1729" y="30"/>
                  <a:pt x="1654" y="30"/>
                  <a:pt x="1570" y="27"/>
                </a:cubicBezTo>
                <a:cubicBezTo>
                  <a:pt x="1487" y="24"/>
                  <a:pt x="1395" y="18"/>
                  <a:pt x="1305" y="12"/>
                </a:cubicBezTo>
                <a:cubicBezTo>
                  <a:pt x="1214" y="6"/>
                  <a:pt x="1125" y="1"/>
                  <a:pt x="1039" y="0"/>
                </a:cubicBezTo>
                <a:cubicBezTo>
                  <a:pt x="954" y="0"/>
                  <a:pt x="872" y="5"/>
                  <a:pt x="787" y="9"/>
                </a:cubicBezTo>
                <a:cubicBezTo>
                  <a:pt x="703" y="13"/>
                  <a:pt x="616" y="16"/>
                  <a:pt x="504" y="20"/>
                </a:cubicBezTo>
                <a:cubicBezTo>
                  <a:pt x="393" y="24"/>
                  <a:pt x="258" y="29"/>
                  <a:pt x="0" y="25"/>
                </a:cubicBezTo>
                <a:cubicBezTo>
                  <a:pt x="12" y="63"/>
                  <a:pt x="19" y="76"/>
                  <a:pt x="18" y="92"/>
                </a:cubicBezTo>
                <a:cubicBezTo>
                  <a:pt x="18" y="108"/>
                  <a:pt x="10" y="127"/>
                  <a:pt x="9" y="141"/>
                </a:cubicBezTo>
                <a:cubicBezTo>
                  <a:pt x="7" y="156"/>
                  <a:pt x="12" y="166"/>
                  <a:pt x="17" y="180"/>
                </a:cubicBezTo>
                <a:cubicBezTo>
                  <a:pt x="23" y="194"/>
                  <a:pt x="30" y="213"/>
                  <a:pt x="30" y="231"/>
                </a:cubicBezTo>
                <a:cubicBezTo>
                  <a:pt x="30" y="248"/>
                  <a:pt x="23" y="263"/>
                  <a:pt x="21" y="276"/>
                </a:cubicBezTo>
                <a:cubicBezTo>
                  <a:pt x="19" y="288"/>
                  <a:pt x="22" y="299"/>
                  <a:pt x="25" y="317"/>
                </a:cubicBezTo>
                <a:cubicBezTo>
                  <a:pt x="27" y="334"/>
                  <a:pt x="29" y="359"/>
                  <a:pt x="28" y="377"/>
                </a:cubicBezTo>
                <a:cubicBezTo>
                  <a:pt x="26" y="394"/>
                  <a:pt x="20" y="403"/>
                  <a:pt x="15" y="416"/>
                </a:cubicBezTo>
                <a:cubicBezTo>
                  <a:pt x="9" y="429"/>
                  <a:pt x="4" y="445"/>
                  <a:pt x="2" y="459"/>
                </a:cubicBezTo>
                <a:cubicBezTo>
                  <a:pt x="0" y="473"/>
                  <a:pt x="2" y="484"/>
                  <a:pt x="3" y="496"/>
                </a:cubicBezTo>
                <a:cubicBezTo>
                  <a:pt x="3" y="508"/>
                  <a:pt x="3" y="521"/>
                  <a:pt x="7" y="536"/>
                </a:cubicBezTo>
                <a:cubicBezTo>
                  <a:pt x="10" y="551"/>
                  <a:pt x="17" y="569"/>
                  <a:pt x="19" y="585"/>
                </a:cubicBezTo>
                <a:cubicBezTo>
                  <a:pt x="20" y="602"/>
                  <a:pt x="17" y="617"/>
                  <a:pt x="15" y="631"/>
                </a:cubicBezTo>
                <a:cubicBezTo>
                  <a:pt x="14" y="646"/>
                  <a:pt x="16" y="661"/>
                  <a:pt x="17" y="677"/>
                </a:cubicBezTo>
                <a:cubicBezTo>
                  <a:pt x="19" y="693"/>
                  <a:pt x="20" y="710"/>
                  <a:pt x="20" y="725"/>
                </a:cubicBezTo>
                <a:cubicBezTo>
                  <a:pt x="20" y="739"/>
                  <a:pt x="19" y="752"/>
                  <a:pt x="15" y="764"/>
                </a:cubicBezTo>
                <a:cubicBezTo>
                  <a:pt x="12" y="775"/>
                  <a:pt x="6" y="786"/>
                  <a:pt x="5" y="802"/>
                </a:cubicBezTo>
                <a:cubicBezTo>
                  <a:pt x="3" y="817"/>
                  <a:pt x="6" y="838"/>
                  <a:pt x="8" y="858"/>
                </a:cubicBezTo>
                <a:cubicBezTo>
                  <a:pt x="10" y="878"/>
                  <a:pt x="11" y="898"/>
                  <a:pt x="12" y="935"/>
                </a:cubicBezTo>
                <a:lnTo>
                  <a:pt x="20" y="938"/>
                </a:lnTo>
                <a:close/>
              </a:path>
            </a:pathLst>
          </a:custGeom>
          <a:solidFill>
            <a:srgbClr val="ffff6d"/>
          </a:solidFill>
          <a:ln>
            <a:noFill/>
          </a:ln>
        </p:spPr>
        <p:style>
          <a:lnRef idx="0"/>
          <a:fillRef idx="0"/>
          <a:effectRef idx="0"/>
          <a:fontRef idx="minor"/>
        </p:style>
      </p:sp>
      <p:sp>
        <p:nvSpPr>
          <p:cNvPr id="519" name="CustomShape 28"/>
          <p:cNvSpPr/>
          <p:nvPr/>
        </p:nvSpPr>
        <p:spPr>
          <a:xfrm>
            <a:off x="2429280" y="1005480"/>
            <a:ext cx="1947240" cy="336960"/>
          </a:xfrm>
          <a:custGeom>
            <a:avLst/>
            <a:gdLst/>
            <a:ahLst/>
            <a:rect l="l" t="t" r="r" b="b"/>
            <a:pathLst>
              <a:path w="5410" h="937">
                <a:moveTo>
                  <a:pt x="0" y="932"/>
                </a:moveTo>
                <a:cubicBezTo>
                  <a:pt x="266" y="933"/>
                  <a:pt x="396" y="933"/>
                  <a:pt x="502" y="933"/>
                </a:cubicBezTo>
                <a:cubicBezTo>
                  <a:pt x="608" y="933"/>
                  <a:pt x="691" y="932"/>
                  <a:pt x="776" y="932"/>
                </a:cubicBezTo>
                <a:cubicBezTo>
                  <a:pt x="861" y="932"/>
                  <a:pt x="949" y="933"/>
                  <a:pt x="1035" y="932"/>
                </a:cubicBezTo>
                <a:cubicBezTo>
                  <a:pt x="1122" y="931"/>
                  <a:pt x="1208" y="929"/>
                  <a:pt x="1290" y="929"/>
                </a:cubicBezTo>
                <a:cubicBezTo>
                  <a:pt x="1373" y="928"/>
                  <a:pt x="1452" y="930"/>
                  <a:pt x="1536" y="929"/>
                </a:cubicBezTo>
                <a:cubicBezTo>
                  <a:pt x="1619" y="928"/>
                  <a:pt x="1707" y="924"/>
                  <a:pt x="1797" y="923"/>
                </a:cubicBezTo>
                <a:cubicBezTo>
                  <a:pt x="1887" y="922"/>
                  <a:pt x="1978" y="925"/>
                  <a:pt x="2066" y="925"/>
                </a:cubicBezTo>
                <a:cubicBezTo>
                  <a:pt x="2154" y="926"/>
                  <a:pt x="2238" y="924"/>
                  <a:pt x="2323" y="925"/>
                </a:cubicBezTo>
                <a:cubicBezTo>
                  <a:pt x="2408" y="926"/>
                  <a:pt x="2495" y="929"/>
                  <a:pt x="2579" y="931"/>
                </a:cubicBezTo>
                <a:cubicBezTo>
                  <a:pt x="2664" y="932"/>
                  <a:pt x="2747" y="932"/>
                  <a:pt x="2831" y="931"/>
                </a:cubicBezTo>
                <a:cubicBezTo>
                  <a:pt x="2915" y="930"/>
                  <a:pt x="3001" y="928"/>
                  <a:pt x="3086" y="927"/>
                </a:cubicBezTo>
                <a:cubicBezTo>
                  <a:pt x="3172" y="926"/>
                  <a:pt x="3257" y="926"/>
                  <a:pt x="3344" y="927"/>
                </a:cubicBezTo>
                <a:cubicBezTo>
                  <a:pt x="3432" y="928"/>
                  <a:pt x="3521" y="931"/>
                  <a:pt x="3607" y="932"/>
                </a:cubicBezTo>
                <a:cubicBezTo>
                  <a:pt x="3692" y="934"/>
                  <a:pt x="3774" y="934"/>
                  <a:pt x="3857" y="934"/>
                </a:cubicBezTo>
                <a:cubicBezTo>
                  <a:pt x="3941" y="935"/>
                  <a:pt x="4026" y="935"/>
                  <a:pt x="4112" y="934"/>
                </a:cubicBezTo>
                <a:cubicBezTo>
                  <a:pt x="4199" y="934"/>
                  <a:pt x="4286" y="933"/>
                  <a:pt x="4374" y="934"/>
                </a:cubicBezTo>
                <a:cubicBezTo>
                  <a:pt x="4462" y="934"/>
                  <a:pt x="4549" y="936"/>
                  <a:pt x="4633" y="936"/>
                </a:cubicBezTo>
                <a:cubicBezTo>
                  <a:pt x="4717" y="935"/>
                  <a:pt x="4798" y="932"/>
                  <a:pt x="4884" y="929"/>
                </a:cubicBezTo>
                <a:cubicBezTo>
                  <a:pt x="4971" y="927"/>
                  <a:pt x="5063" y="925"/>
                  <a:pt x="5150" y="927"/>
                </a:cubicBezTo>
                <a:cubicBezTo>
                  <a:pt x="5236" y="930"/>
                  <a:pt x="5317" y="936"/>
                  <a:pt x="5358" y="931"/>
                </a:cubicBezTo>
                <a:cubicBezTo>
                  <a:pt x="5399" y="925"/>
                  <a:pt x="5399" y="906"/>
                  <a:pt x="5399" y="889"/>
                </a:cubicBezTo>
                <a:cubicBezTo>
                  <a:pt x="5400" y="872"/>
                  <a:pt x="5400" y="856"/>
                  <a:pt x="5400" y="841"/>
                </a:cubicBezTo>
                <a:cubicBezTo>
                  <a:pt x="5401" y="827"/>
                  <a:pt x="5401" y="813"/>
                  <a:pt x="5402" y="800"/>
                </a:cubicBezTo>
                <a:cubicBezTo>
                  <a:pt x="5402" y="786"/>
                  <a:pt x="5403" y="773"/>
                  <a:pt x="5404" y="758"/>
                </a:cubicBezTo>
                <a:cubicBezTo>
                  <a:pt x="5405" y="742"/>
                  <a:pt x="5406" y="726"/>
                  <a:pt x="5407" y="710"/>
                </a:cubicBezTo>
                <a:cubicBezTo>
                  <a:pt x="5408" y="695"/>
                  <a:pt x="5409" y="682"/>
                  <a:pt x="5407" y="667"/>
                </a:cubicBezTo>
                <a:cubicBezTo>
                  <a:pt x="5406" y="652"/>
                  <a:pt x="5402" y="637"/>
                  <a:pt x="5400" y="621"/>
                </a:cubicBezTo>
                <a:cubicBezTo>
                  <a:pt x="5398" y="605"/>
                  <a:pt x="5398" y="589"/>
                  <a:pt x="5398" y="573"/>
                </a:cubicBezTo>
                <a:cubicBezTo>
                  <a:pt x="5398" y="556"/>
                  <a:pt x="5398" y="539"/>
                  <a:pt x="5398" y="526"/>
                </a:cubicBezTo>
                <a:cubicBezTo>
                  <a:pt x="5399" y="512"/>
                  <a:pt x="5400" y="501"/>
                  <a:pt x="5400" y="488"/>
                </a:cubicBezTo>
                <a:cubicBezTo>
                  <a:pt x="5401" y="476"/>
                  <a:pt x="5402" y="461"/>
                  <a:pt x="5401" y="447"/>
                </a:cubicBezTo>
                <a:cubicBezTo>
                  <a:pt x="5400" y="433"/>
                  <a:pt x="5397" y="421"/>
                  <a:pt x="5395" y="407"/>
                </a:cubicBezTo>
                <a:cubicBezTo>
                  <a:pt x="5393" y="394"/>
                  <a:pt x="5393" y="379"/>
                  <a:pt x="5396" y="363"/>
                </a:cubicBezTo>
                <a:cubicBezTo>
                  <a:pt x="5398" y="348"/>
                  <a:pt x="5403" y="332"/>
                  <a:pt x="5404" y="316"/>
                </a:cubicBezTo>
                <a:cubicBezTo>
                  <a:pt x="5404" y="300"/>
                  <a:pt x="5401" y="284"/>
                  <a:pt x="5401" y="271"/>
                </a:cubicBezTo>
                <a:cubicBezTo>
                  <a:pt x="5400" y="258"/>
                  <a:pt x="5403" y="246"/>
                  <a:pt x="5402" y="233"/>
                </a:cubicBezTo>
                <a:cubicBezTo>
                  <a:pt x="5402" y="221"/>
                  <a:pt x="5398" y="207"/>
                  <a:pt x="5396" y="191"/>
                </a:cubicBezTo>
                <a:cubicBezTo>
                  <a:pt x="5394" y="175"/>
                  <a:pt x="5393" y="157"/>
                  <a:pt x="5396" y="143"/>
                </a:cubicBezTo>
                <a:cubicBezTo>
                  <a:pt x="5398" y="129"/>
                  <a:pt x="5402" y="119"/>
                  <a:pt x="5403" y="105"/>
                </a:cubicBezTo>
                <a:cubicBezTo>
                  <a:pt x="5405" y="91"/>
                  <a:pt x="5403" y="73"/>
                  <a:pt x="5402" y="57"/>
                </a:cubicBezTo>
                <a:cubicBezTo>
                  <a:pt x="5402" y="41"/>
                  <a:pt x="5404" y="26"/>
                  <a:pt x="5363" y="20"/>
                </a:cubicBezTo>
                <a:cubicBezTo>
                  <a:pt x="5321" y="15"/>
                  <a:pt x="5235" y="18"/>
                  <a:pt x="5149" y="16"/>
                </a:cubicBezTo>
                <a:cubicBezTo>
                  <a:pt x="5062" y="15"/>
                  <a:pt x="4975" y="10"/>
                  <a:pt x="4889" y="10"/>
                </a:cubicBezTo>
                <a:cubicBezTo>
                  <a:pt x="4803" y="10"/>
                  <a:pt x="4719" y="16"/>
                  <a:pt x="4633" y="15"/>
                </a:cubicBezTo>
                <a:cubicBezTo>
                  <a:pt x="4548" y="15"/>
                  <a:pt x="4461" y="8"/>
                  <a:pt x="4374" y="9"/>
                </a:cubicBezTo>
                <a:cubicBezTo>
                  <a:pt x="4287" y="9"/>
                  <a:pt x="4201" y="15"/>
                  <a:pt x="4113" y="17"/>
                </a:cubicBezTo>
                <a:cubicBezTo>
                  <a:pt x="4025" y="19"/>
                  <a:pt x="3935" y="16"/>
                  <a:pt x="3850" y="14"/>
                </a:cubicBezTo>
                <a:cubicBezTo>
                  <a:pt x="3766" y="12"/>
                  <a:pt x="3686" y="11"/>
                  <a:pt x="3602" y="9"/>
                </a:cubicBezTo>
                <a:cubicBezTo>
                  <a:pt x="3517" y="7"/>
                  <a:pt x="3427" y="4"/>
                  <a:pt x="3340" y="3"/>
                </a:cubicBezTo>
                <a:cubicBezTo>
                  <a:pt x="3253" y="3"/>
                  <a:pt x="3168" y="4"/>
                  <a:pt x="3084" y="6"/>
                </a:cubicBezTo>
                <a:cubicBezTo>
                  <a:pt x="3000" y="7"/>
                  <a:pt x="2916" y="9"/>
                  <a:pt x="2831" y="10"/>
                </a:cubicBezTo>
                <a:cubicBezTo>
                  <a:pt x="2745" y="11"/>
                  <a:pt x="2659" y="13"/>
                  <a:pt x="2574" y="12"/>
                </a:cubicBezTo>
                <a:cubicBezTo>
                  <a:pt x="2489" y="12"/>
                  <a:pt x="2407" y="10"/>
                  <a:pt x="2322" y="7"/>
                </a:cubicBezTo>
                <a:cubicBezTo>
                  <a:pt x="2236" y="4"/>
                  <a:pt x="2149" y="0"/>
                  <a:pt x="2059" y="0"/>
                </a:cubicBezTo>
                <a:cubicBezTo>
                  <a:pt x="1970" y="0"/>
                  <a:pt x="1880" y="3"/>
                  <a:pt x="1795" y="4"/>
                </a:cubicBezTo>
                <a:cubicBezTo>
                  <a:pt x="1709" y="6"/>
                  <a:pt x="1630" y="7"/>
                  <a:pt x="1547" y="7"/>
                </a:cubicBezTo>
                <a:cubicBezTo>
                  <a:pt x="1464" y="8"/>
                  <a:pt x="1377" y="8"/>
                  <a:pt x="1291" y="10"/>
                </a:cubicBezTo>
                <a:cubicBezTo>
                  <a:pt x="1206" y="12"/>
                  <a:pt x="1120" y="17"/>
                  <a:pt x="1034" y="18"/>
                </a:cubicBezTo>
                <a:cubicBezTo>
                  <a:pt x="948" y="19"/>
                  <a:pt x="860" y="18"/>
                  <a:pt x="773" y="16"/>
                </a:cubicBezTo>
                <a:cubicBezTo>
                  <a:pt x="686" y="15"/>
                  <a:pt x="600" y="14"/>
                  <a:pt x="493" y="12"/>
                </a:cubicBezTo>
                <a:cubicBezTo>
                  <a:pt x="387" y="10"/>
                  <a:pt x="261" y="8"/>
                  <a:pt x="10" y="7"/>
                </a:cubicBezTo>
              </a:path>
            </a:pathLst>
          </a:custGeom>
          <a:noFill/>
          <a:ln cap="rnd" w="31680">
            <a:solidFill>
              <a:srgbClr val="008cd8"/>
            </a:solidFill>
            <a:bevel/>
          </a:ln>
        </p:spPr>
        <p:style>
          <a:lnRef idx="0"/>
          <a:fillRef idx="0"/>
          <a:effectRef idx="0"/>
          <a:fontRef idx="minor"/>
        </p:style>
      </p:sp>
      <p:sp>
        <p:nvSpPr>
          <p:cNvPr id="520" name="CustomShape 29"/>
          <p:cNvSpPr/>
          <p:nvPr/>
        </p:nvSpPr>
        <p:spPr>
          <a:xfrm>
            <a:off x="2426760" y="1009440"/>
            <a:ext cx="8280" cy="330480"/>
          </a:xfrm>
          <a:custGeom>
            <a:avLst/>
            <a:gdLst/>
            <a:ahLst/>
            <a:rect l="l" t="t" r="r" b="b"/>
            <a:pathLst>
              <a:path w="24" h="919">
                <a:moveTo>
                  <a:pt x="23" y="0"/>
                </a:moveTo>
                <a:cubicBezTo>
                  <a:pt x="7" y="37"/>
                  <a:pt x="11" y="66"/>
                  <a:pt x="11" y="86"/>
                </a:cubicBezTo>
                <a:cubicBezTo>
                  <a:pt x="10" y="107"/>
                  <a:pt x="5" y="119"/>
                  <a:pt x="3" y="131"/>
                </a:cubicBezTo>
                <a:cubicBezTo>
                  <a:pt x="1" y="143"/>
                  <a:pt x="2" y="154"/>
                  <a:pt x="3" y="169"/>
                </a:cubicBezTo>
                <a:cubicBezTo>
                  <a:pt x="3" y="183"/>
                  <a:pt x="3" y="201"/>
                  <a:pt x="3" y="218"/>
                </a:cubicBezTo>
                <a:cubicBezTo>
                  <a:pt x="2" y="235"/>
                  <a:pt x="1" y="250"/>
                  <a:pt x="1" y="263"/>
                </a:cubicBezTo>
                <a:cubicBezTo>
                  <a:pt x="2" y="275"/>
                  <a:pt x="5" y="284"/>
                  <a:pt x="8" y="298"/>
                </a:cubicBezTo>
                <a:cubicBezTo>
                  <a:pt x="10" y="312"/>
                  <a:pt x="11" y="331"/>
                  <a:pt x="11" y="347"/>
                </a:cubicBezTo>
                <a:cubicBezTo>
                  <a:pt x="10" y="364"/>
                  <a:pt x="7" y="379"/>
                  <a:pt x="5" y="393"/>
                </a:cubicBezTo>
                <a:cubicBezTo>
                  <a:pt x="3" y="408"/>
                  <a:pt x="3" y="421"/>
                  <a:pt x="5" y="435"/>
                </a:cubicBezTo>
                <a:cubicBezTo>
                  <a:pt x="7" y="450"/>
                  <a:pt x="12" y="465"/>
                  <a:pt x="12" y="480"/>
                </a:cubicBezTo>
                <a:cubicBezTo>
                  <a:pt x="12" y="494"/>
                  <a:pt x="9" y="508"/>
                  <a:pt x="8" y="523"/>
                </a:cubicBezTo>
                <a:cubicBezTo>
                  <a:pt x="7" y="538"/>
                  <a:pt x="9" y="554"/>
                  <a:pt x="8" y="569"/>
                </a:cubicBezTo>
                <a:cubicBezTo>
                  <a:pt x="7" y="585"/>
                  <a:pt x="3" y="601"/>
                  <a:pt x="2" y="616"/>
                </a:cubicBezTo>
                <a:cubicBezTo>
                  <a:pt x="1" y="631"/>
                  <a:pt x="2" y="645"/>
                  <a:pt x="3" y="658"/>
                </a:cubicBezTo>
                <a:cubicBezTo>
                  <a:pt x="4" y="671"/>
                  <a:pt x="6" y="684"/>
                  <a:pt x="5" y="699"/>
                </a:cubicBezTo>
                <a:cubicBezTo>
                  <a:pt x="4" y="713"/>
                  <a:pt x="0" y="728"/>
                  <a:pt x="1" y="743"/>
                </a:cubicBezTo>
                <a:cubicBezTo>
                  <a:pt x="3" y="758"/>
                  <a:pt x="8" y="773"/>
                  <a:pt x="10" y="787"/>
                </a:cubicBezTo>
                <a:cubicBezTo>
                  <a:pt x="11" y="801"/>
                  <a:pt x="8" y="815"/>
                  <a:pt x="7" y="835"/>
                </a:cubicBezTo>
                <a:cubicBezTo>
                  <a:pt x="6" y="855"/>
                  <a:pt x="6" y="879"/>
                  <a:pt x="9" y="918"/>
                </a:cubicBezTo>
              </a:path>
            </a:pathLst>
          </a:custGeom>
          <a:noFill/>
          <a:ln cap="rnd" w="31680">
            <a:solidFill>
              <a:srgbClr val="008cd8"/>
            </a:solidFill>
            <a:bevel/>
          </a:ln>
        </p:spPr>
        <p:style>
          <a:lnRef idx="0"/>
          <a:fillRef idx="0"/>
          <a:effectRef idx="0"/>
          <a:fontRef idx="minor"/>
        </p:style>
      </p:sp>
      <p:sp>
        <p:nvSpPr>
          <p:cNvPr id="521" name="CustomShape 30"/>
          <p:cNvSpPr/>
          <p:nvPr/>
        </p:nvSpPr>
        <p:spPr>
          <a:xfrm>
            <a:off x="2472840" y="1096560"/>
            <a:ext cx="87588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highlight>
                  <a:srgbClr val="ffff38"/>
                </a:highlight>
                <a:latin typeface="Franklin Gothic Demi"/>
              </a:rPr>
              <a:t>Μαμά (Πελάτης)</a:t>
            </a:r>
            <a:endParaRPr b="0" lang="el-GR" sz="1000" spc="-1" strike="noStrike">
              <a:latin typeface="Arial"/>
            </a:endParaRPr>
          </a:p>
        </p:txBody>
      </p:sp>
      <p:sp>
        <p:nvSpPr>
          <p:cNvPr id="522" name="CustomShape 31"/>
          <p:cNvSpPr/>
          <p:nvPr/>
        </p:nvSpPr>
        <p:spPr>
          <a:xfrm rot="21575400">
            <a:off x="2550600" y="1364760"/>
            <a:ext cx="6487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Μαρία</a:t>
            </a:r>
            <a:endParaRPr b="0" lang="el-GR" sz="800" spc="-1" strike="noStrike">
              <a:latin typeface="Arial"/>
            </a:endParaRPr>
          </a:p>
        </p:txBody>
      </p:sp>
      <p:sp>
        <p:nvSpPr>
          <p:cNvPr id="523" name="CustomShape 32"/>
          <p:cNvSpPr/>
          <p:nvPr/>
        </p:nvSpPr>
        <p:spPr>
          <a:xfrm>
            <a:off x="2460240" y="1763640"/>
            <a:ext cx="1882800" cy="10800"/>
          </a:xfrm>
          <a:custGeom>
            <a:avLst/>
            <a:gdLst/>
            <a:ahLst/>
            <a:rect l="l" t="t" r="r" b="b"/>
            <a:pathLst>
              <a:path w="5231" h="31">
                <a:moveTo>
                  <a:pt x="0" y="7"/>
                </a:moveTo>
                <a:cubicBezTo>
                  <a:pt x="242" y="27"/>
                  <a:pt x="365" y="26"/>
                  <a:pt x="471" y="24"/>
                </a:cubicBezTo>
                <a:cubicBezTo>
                  <a:pt x="577" y="22"/>
                  <a:pt x="666" y="19"/>
                  <a:pt x="752" y="19"/>
                </a:cubicBezTo>
                <a:cubicBezTo>
                  <a:pt x="837" y="19"/>
                  <a:pt x="919" y="22"/>
                  <a:pt x="998" y="19"/>
                </a:cubicBezTo>
                <a:cubicBezTo>
                  <a:pt x="1077" y="16"/>
                  <a:pt x="1154" y="6"/>
                  <a:pt x="1240" y="3"/>
                </a:cubicBezTo>
                <a:cubicBezTo>
                  <a:pt x="1326" y="0"/>
                  <a:pt x="1421" y="5"/>
                  <a:pt x="1507" y="7"/>
                </a:cubicBezTo>
                <a:cubicBezTo>
                  <a:pt x="1593" y="9"/>
                  <a:pt x="1669" y="8"/>
                  <a:pt x="1749" y="7"/>
                </a:cubicBezTo>
                <a:cubicBezTo>
                  <a:pt x="1829" y="5"/>
                  <a:pt x="1913" y="2"/>
                  <a:pt x="1996" y="2"/>
                </a:cubicBezTo>
                <a:cubicBezTo>
                  <a:pt x="2078" y="2"/>
                  <a:pt x="2159" y="5"/>
                  <a:pt x="2245" y="5"/>
                </a:cubicBezTo>
                <a:cubicBezTo>
                  <a:pt x="2331" y="6"/>
                  <a:pt x="2423" y="4"/>
                  <a:pt x="2506" y="6"/>
                </a:cubicBezTo>
                <a:cubicBezTo>
                  <a:pt x="2589" y="9"/>
                  <a:pt x="2663" y="14"/>
                  <a:pt x="2744" y="19"/>
                </a:cubicBezTo>
                <a:cubicBezTo>
                  <a:pt x="2824" y="24"/>
                  <a:pt x="2911" y="28"/>
                  <a:pt x="2997" y="29"/>
                </a:cubicBezTo>
                <a:cubicBezTo>
                  <a:pt x="3083" y="30"/>
                  <a:pt x="3167" y="27"/>
                  <a:pt x="3250" y="23"/>
                </a:cubicBezTo>
                <a:cubicBezTo>
                  <a:pt x="3333" y="18"/>
                  <a:pt x="3414" y="11"/>
                  <a:pt x="3499" y="8"/>
                </a:cubicBezTo>
                <a:cubicBezTo>
                  <a:pt x="3583" y="4"/>
                  <a:pt x="3669" y="4"/>
                  <a:pt x="3752" y="4"/>
                </a:cubicBezTo>
                <a:cubicBezTo>
                  <a:pt x="3834" y="4"/>
                  <a:pt x="3912" y="5"/>
                  <a:pt x="3990" y="6"/>
                </a:cubicBezTo>
                <a:cubicBezTo>
                  <a:pt x="4067" y="7"/>
                  <a:pt x="4144" y="9"/>
                  <a:pt x="4229" y="13"/>
                </a:cubicBezTo>
                <a:cubicBezTo>
                  <a:pt x="4314" y="16"/>
                  <a:pt x="4407" y="21"/>
                  <a:pt x="4491" y="24"/>
                </a:cubicBezTo>
                <a:cubicBezTo>
                  <a:pt x="4576" y="27"/>
                  <a:pt x="4651" y="27"/>
                  <a:pt x="4749" y="23"/>
                </a:cubicBezTo>
                <a:cubicBezTo>
                  <a:pt x="4847" y="18"/>
                  <a:pt x="4967" y="9"/>
                  <a:pt x="5230" y="12"/>
                </a:cubicBezTo>
                <a:lnTo>
                  <a:pt x="0" y="7"/>
                </a:lnTo>
                <a:close/>
              </a:path>
            </a:pathLst>
          </a:custGeom>
          <a:solidFill>
            <a:srgbClr val="ffffff"/>
          </a:solidFill>
          <a:ln>
            <a:noFill/>
          </a:ln>
        </p:spPr>
        <p:style>
          <a:lnRef idx="0"/>
          <a:fillRef idx="0"/>
          <a:effectRef idx="0"/>
          <a:fontRef idx="minor"/>
        </p:style>
      </p:sp>
      <p:sp>
        <p:nvSpPr>
          <p:cNvPr id="524" name="CustomShape 33"/>
          <p:cNvSpPr/>
          <p:nvPr/>
        </p:nvSpPr>
        <p:spPr>
          <a:xfrm>
            <a:off x="2461320" y="1766520"/>
            <a:ext cx="57960" cy="1800"/>
          </a:xfrm>
          <a:custGeom>
            <a:avLst/>
            <a:gdLst/>
            <a:ahLst/>
            <a:rect l="l" t="t" r="r" b="b"/>
            <a:pathLst>
              <a:path w="162" h="6">
                <a:moveTo>
                  <a:pt x="0" y="0"/>
                </a:moveTo>
                <a:cubicBezTo>
                  <a:pt x="61" y="3"/>
                  <a:pt x="115" y="5"/>
                  <a:pt x="161" y="5"/>
                </a:cubicBezTo>
              </a:path>
            </a:pathLst>
          </a:custGeom>
          <a:noFill/>
          <a:ln w="29160">
            <a:solidFill>
              <a:srgbClr val="008cd8"/>
            </a:solidFill>
            <a:round/>
          </a:ln>
        </p:spPr>
        <p:style>
          <a:lnRef idx="0"/>
          <a:fillRef idx="0"/>
          <a:effectRef idx="0"/>
          <a:fontRef idx="minor"/>
        </p:style>
      </p:sp>
      <p:sp>
        <p:nvSpPr>
          <p:cNvPr id="525" name="CustomShape 34"/>
          <p:cNvSpPr/>
          <p:nvPr/>
        </p:nvSpPr>
        <p:spPr>
          <a:xfrm>
            <a:off x="2548080" y="1767240"/>
            <a:ext cx="57960" cy="1440"/>
          </a:xfrm>
          <a:custGeom>
            <a:avLst/>
            <a:gdLst/>
            <a:ahLst/>
            <a:rect l="l" t="t" r="r" b="b"/>
            <a:pathLst>
              <a:path w="162" h="5">
                <a:moveTo>
                  <a:pt x="0" y="4"/>
                </a:moveTo>
                <a:cubicBezTo>
                  <a:pt x="65" y="4"/>
                  <a:pt x="116" y="2"/>
                  <a:pt x="161" y="0"/>
                </a:cubicBezTo>
              </a:path>
            </a:pathLst>
          </a:custGeom>
          <a:noFill/>
          <a:ln w="29160">
            <a:solidFill>
              <a:srgbClr val="008cd8"/>
            </a:solidFill>
            <a:round/>
          </a:ln>
        </p:spPr>
        <p:style>
          <a:lnRef idx="0"/>
          <a:fillRef idx="0"/>
          <a:effectRef idx="0"/>
          <a:fontRef idx="minor"/>
        </p:style>
      </p:sp>
      <p:sp>
        <p:nvSpPr>
          <p:cNvPr id="526" name="CustomShape 35"/>
          <p:cNvSpPr/>
          <p:nvPr/>
        </p:nvSpPr>
        <p:spPr>
          <a:xfrm>
            <a:off x="2635200" y="1765800"/>
            <a:ext cx="57960" cy="720"/>
          </a:xfrm>
          <a:custGeom>
            <a:avLst/>
            <a:gdLst/>
            <a:ahLst/>
            <a:rect l="l" t="t" r="r" b="b"/>
            <a:pathLst>
              <a:path w="162" h="3">
                <a:moveTo>
                  <a:pt x="0" y="2"/>
                </a:moveTo>
                <a:cubicBezTo>
                  <a:pt x="57" y="0"/>
                  <a:pt x="110" y="1"/>
                  <a:pt x="161" y="2"/>
                </a:cubicBezTo>
              </a:path>
            </a:pathLst>
          </a:custGeom>
          <a:noFill/>
          <a:ln w="29160">
            <a:solidFill>
              <a:srgbClr val="008cd8"/>
            </a:solidFill>
            <a:round/>
          </a:ln>
        </p:spPr>
        <p:style>
          <a:lnRef idx="0"/>
          <a:fillRef idx="0"/>
          <a:effectRef idx="0"/>
          <a:fontRef idx="minor"/>
        </p:style>
      </p:sp>
      <p:sp>
        <p:nvSpPr>
          <p:cNvPr id="527" name="CustomShape 36"/>
          <p:cNvSpPr/>
          <p:nvPr/>
        </p:nvSpPr>
        <p:spPr>
          <a:xfrm>
            <a:off x="2721960" y="1766880"/>
            <a:ext cx="57960" cy="360"/>
          </a:xfrm>
          <a:custGeom>
            <a:avLst/>
            <a:gdLst/>
            <a:ahLst/>
            <a:rect l="l" t="t" r="r" b="b"/>
            <a:pathLst>
              <a:path w="162" h="2">
                <a:moveTo>
                  <a:pt x="0" y="0"/>
                </a:moveTo>
                <a:cubicBezTo>
                  <a:pt x="9" y="1"/>
                  <a:pt x="17" y="1"/>
                  <a:pt x="26" y="1"/>
                </a:cubicBezTo>
                <a:cubicBezTo>
                  <a:pt x="72" y="1"/>
                  <a:pt x="117" y="1"/>
                  <a:pt x="161" y="0"/>
                </a:cubicBezTo>
              </a:path>
            </a:pathLst>
          </a:custGeom>
          <a:noFill/>
          <a:ln w="29160">
            <a:solidFill>
              <a:srgbClr val="008cd8"/>
            </a:solidFill>
            <a:round/>
          </a:ln>
        </p:spPr>
        <p:style>
          <a:lnRef idx="0"/>
          <a:fillRef idx="0"/>
          <a:effectRef idx="0"/>
          <a:fontRef idx="minor"/>
        </p:style>
      </p:sp>
      <p:sp>
        <p:nvSpPr>
          <p:cNvPr id="528" name="CustomShape 37"/>
          <p:cNvSpPr/>
          <p:nvPr/>
        </p:nvSpPr>
        <p:spPr>
          <a:xfrm>
            <a:off x="2809080" y="1766880"/>
            <a:ext cx="57960" cy="1440"/>
          </a:xfrm>
          <a:custGeom>
            <a:avLst/>
            <a:gdLst/>
            <a:ahLst/>
            <a:rect l="l" t="t" r="r" b="b"/>
            <a:pathLst>
              <a:path w="162" h="5">
                <a:moveTo>
                  <a:pt x="0" y="0"/>
                </a:moveTo>
                <a:cubicBezTo>
                  <a:pt x="10" y="0"/>
                  <a:pt x="21" y="0"/>
                  <a:pt x="32" y="1"/>
                </a:cubicBezTo>
                <a:cubicBezTo>
                  <a:pt x="74" y="1"/>
                  <a:pt x="118" y="3"/>
                  <a:pt x="161" y="4"/>
                </a:cubicBezTo>
              </a:path>
            </a:pathLst>
          </a:custGeom>
          <a:noFill/>
          <a:ln w="29160">
            <a:solidFill>
              <a:srgbClr val="008cd8"/>
            </a:solidFill>
            <a:round/>
          </a:ln>
        </p:spPr>
        <p:style>
          <a:lnRef idx="0"/>
          <a:fillRef idx="0"/>
          <a:effectRef idx="0"/>
          <a:fontRef idx="minor"/>
        </p:style>
      </p:sp>
      <p:sp>
        <p:nvSpPr>
          <p:cNvPr id="529" name="CustomShape 38"/>
          <p:cNvSpPr/>
          <p:nvPr/>
        </p:nvSpPr>
        <p:spPr>
          <a:xfrm>
            <a:off x="2895840" y="1767600"/>
            <a:ext cx="58320" cy="1440"/>
          </a:xfrm>
          <a:custGeom>
            <a:avLst/>
            <a:gdLst/>
            <a:ahLst/>
            <a:rect l="l" t="t" r="r" b="b"/>
            <a:pathLst>
              <a:path w="163" h="5">
                <a:moveTo>
                  <a:pt x="0" y="4"/>
                </a:moveTo>
                <a:cubicBezTo>
                  <a:pt x="15" y="4"/>
                  <a:pt x="29" y="4"/>
                  <a:pt x="42" y="4"/>
                </a:cubicBezTo>
                <a:cubicBezTo>
                  <a:pt x="82" y="4"/>
                  <a:pt x="122" y="2"/>
                  <a:pt x="162" y="0"/>
                </a:cubicBezTo>
              </a:path>
            </a:pathLst>
          </a:custGeom>
          <a:noFill/>
          <a:ln w="29160">
            <a:solidFill>
              <a:srgbClr val="008cd8"/>
            </a:solidFill>
            <a:round/>
          </a:ln>
        </p:spPr>
        <p:style>
          <a:lnRef idx="0"/>
          <a:fillRef idx="0"/>
          <a:effectRef idx="0"/>
          <a:fontRef idx="minor"/>
        </p:style>
      </p:sp>
      <p:sp>
        <p:nvSpPr>
          <p:cNvPr id="530" name="CustomShape 39"/>
          <p:cNvSpPr/>
          <p:nvPr/>
        </p:nvSpPr>
        <p:spPr>
          <a:xfrm>
            <a:off x="2982960" y="1765440"/>
            <a:ext cx="57960" cy="720"/>
          </a:xfrm>
          <a:custGeom>
            <a:avLst/>
            <a:gdLst/>
            <a:ahLst/>
            <a:rect l="l" t="t" r="r" b="b"/>
            <a:pathLst>
              <a:path w="162" h="3">
                <a:moveTo>
                  <a:pt x="0" y="2"/>
                </a:moveTo>
                <a:cubicBezTo>
                  <a:pt x="17" y="2"/>
                  <a:pt x="33" y="1"/>
                  <a:pt x="50" y="1"/>
                </a:cubicBezTo>
                <a:cubicBezTo>
                  <a:pt x="87" y="0"/>
                  <a:pt x="124" y="0"/>
                  <a:pt x="161" y="0"/>
                </a:cubicBezTo>
              </a:path>
            </a:pathLst>
          </a:custGeom>
          <a:noFill/>
          <a:ln w="29160">
            <a:solidFill>
              <a:srgbClr val="008cd8"/>
            </a:solidFill>
            <a:round/>
          </a:ln>
        </p:spPr>
        <p:style>
          <a:lnRef idx="0"/>
          <a:fillRef idx="0"/>
          <a:effectRef idx="0"/>
          <a:fontRef idx="minor"/>
        </p:style>
      </p:sp>
      <p:sp>
        <p:nvSpPr>
          <p:cNvPr id="531" name="CustomShape 40"/>
          <p:cNvSpPr/>
          <p:nvPr/>
        </p:nvSpPr>
        <p:spPr>
          <a:xfrm>
            <a:off x="3070080" y="1764720"/>
            <a:ext cx="57960" cy="720"/>
          </a:xfrm>
          <a:custGeom>
            <a:avLst/>
            <a:gdLst/>
            <a:ahLst/>
            <a:rect l="l" t="t" r="r" b="b"/>
            <a:pathLst>
              <a:path w="162" h="3">
                <a:moveTo>
                  <a:pt x="0" y="2"/>
                </a:moveTo>
                <a:cubicBezTo>
                  <a:pt x="17" y="2"/>
                  <a:pt x="35" y="2"/>
                  <a:pt x="53" y="2"/>
                </a:cubicBezTo>
                <a:cubicBezTo>
                  <a:pt x="89" y="2"/>
                  <a:pt x="125" y="1"/>
                  <a:pt x="161" y="0"/>
                </a:cubicBezTo>
              </a:path>
            </a:pathLst>
          </a:custGeom>
          <a:noFill/>
          <a:ln w="29160">
            <a:solidFill>
              <a:srgbClr val="008cd8"/>
            </a:solidFill>
            <a:round/>
          </a:ln>
        </p:spPr>
        <p:style>
          <a:lnRef idx="0"/>
          <a:fillRef idx="0"/>
          <a:effectRef idx="0"/>
          <a:fontRef idx="minor"/>
        </p:style>
      </p:sp>
      <p:sp>
        <p:nvSpPr>
          <p:cNvPr id="532" name="CustomShape 41"/>
          <p:cNvSpPr/>
          <p:nvPr/>
        </p:nvSpPr>
        <p:spPr>
          <a:xfrm>
            <a:off x="3156840" y="1763280"/>
            <a:ext cx="57960" cy="720"/>
          </a:xfrm>
          <a:custGeom>
            <a:avLst/>
            <a:gdLst/>
            <a:ahLst/>
            <a:rect l="l" t="t" r="r" b="b"/>
            <a:pathLst>
              <a:path w="162" h="3">
                <a:moveTo>
                  <a:pt x="0" y="2"/>
                </a:moveTo>
                <a:cubicBezTo>
                  <a:pt x="22" y="1"/>
                  <a:pt x="43" y="1"/>
                  <a:pt x="64" y="1"/>
                </a:cubicBezTo>
                <a:cubicBezTo>
                  <a:pt x="97" y="0"/>
                  <a:pt x="129" y="0"/>
                  <a:pt x="161" y="1"/>
                </a:cubicBezTo>
              </a:path>
            </a:pathLst>
          </a:custGeom>
          <a:noFill/>
          <a:ln w="29160">
            <a:solidFill>
              <a:srgbClr val="008cd8"/>
            </a:solidFill>
            <a:round/>
          </a:ln>
        </p:spPr>
        <p:style>
          <a:lnRef idx="0"/>
          <a:fillRef idx="0"/>
          <a:effectRef idx="0"/>
          <a:fontRef idx="minor"/>
        </p:style>
      </p:sp>
      <p:sp>
        <p:nvSpPr>
          <p:cNvPr id="533" name="CustomShape 42"/>
          <p:cNvSpPr/>
          <p:nvPr/>
        </p:nvSpPr>
        <p:spPr>
          <a:xfrm>
            <a:off x="3243960" y="1764000"/>
            <a:ext cx="57960" cy="1800"/>
          </a:xfrm>
          <a:custGeom>
            <a:avLst/>
            <a:gdLst/>
            <a:ahLst/>
            <a:rect l="l" t="t" r="r" b="b"/>
            <a:pathLst>
              <a:path w="162" h="6">
                <a:moveTo>
                  <a:pt x="0" y="0"/>
                </a:moveTo>
                <a:cubicBezTo>
                  <a:pt x="21" y="0"/>
                  <a:pt x="43" y="1"/>
                  <a:pt x="65" y="2"/>
                </a:cubicBezTo>
                <a:cubicBezTo>
                  <a:pt x="97" y="3"/>
                  <a:pt x="129" y="4"/>
                  <a:pt x="161" y="5"/>
                </a:cubicBezTo>
              </a:path>
            </a:pathLst>
          </a:custGeom>
          <a:noFill/>
          <a:ln w="29160">
            <a:solidFill>
              <a:srgbClr val="008cd8"/>
            </a:solidFill>
            <a:round/>
          </a:ln>
        </p:spPr>
        <p:style>
          <a:lnRef idx="0"/>
          <a:fillRef idx="0"/>
          <a:effectRef idx="0"/>
          <a:fontRef idx="minor"/>
        </p:style>
      </p:sp>
      <p:sp>
        <p:nvSpPr>
          <p:cNvPr id="534" name="CustomShape 43"/>
          <p:cNvSpPr/>
          <p:nvPr/>
        </p:nvSpPr>
        <p:spPr>
          <a:xfrm>
            <a:off x="3330720" y="1766520"/>
            <a:ext cx="57960" cy="720"/>
          </a:xfrm>
          <a:custGeom>
            <a:avLst/>
            <a:gdLst/>
            <a:ahLst/>
            <a:rect l="l" t="t" r="r" b="b"/>
            <a:pathLst>
              <a:path w="162" h="3">
                <a:moveTo>
                  <a:pt x="0" y="0"/>
                </a:moveTo>
                <a:cubicBezTo>
                  <a:pt x="24" y="1"/>
                  <a:pt x="47" y="1"/>
                  <a:pt x="71" y="2"/>
                </a:cubicBezTo>
                <a:cubicBezTo>
                  <a:pt x="101" y="2"/>
                  <a:pt x="131" y="2"/>
                  <a:pt x="161" y="1"/>
                </a:cubicBezTo>
              </a:path>
            </a:pathLst>
          </a:custGeom>
          <a:noFill/>
          <a:ln w="29160">
            <a:solidFill>
              <a:srgbClr val="008cd8"/>
            </a:solidFill>
            <a:round/>
          </a:ln>
        </p:spPr>
        <p:style>
          <a:lnRef idx="0"/>
          <a:fillRef idx="0"/>
          <a:effectRef idx="0"/>
          <a:fontRef idx="minor"/>
        </p:style>
      </p:sp>
      <p:sp>
        <p:nvSpPr>
          <p:cNvPr id="535" name="CustomShape 44"/>
          <p:cNvSpPr/>
          <p:nvPr/>
        </p:nvSpPr>
        <p:spPr>
          <a:xfrm>
            <a:off x="3417840" y="1766160"/>
            <a:ext cx="57960" cy="360"/>
          </a:xfrm>
          <a:custGeom>
            <a:avLst/>
            <a:gdLst/>
            <a:ahLst/>
            <a:rect l="l" t="t" r="r" b="b"/>
            <a:pathLst>
              <a:path w="162" h="2">
                <a:moveTo>
                  <a:pt x="0" y="1"/>
                </a:moveTo>
                <a:cubicBezTo>
                  <a:pt x="24" y="1"/>
                  <a:pt x="48" y="1"/>
                  <a:pt x="72" y="0"/>
                </a:cubicBezTo>
                <a:cubicBezTo>
                  <a:pt x="101" y="0"/>
                  <a:pt x="131" y="0"/>
                  <a:pt x="161" y="0"/>
                </a:cubicBezTo>
              </a:path>
            </a:pathLst>
          </a:custGeom>
          <a:noFill/>
          <a:ln w="29160">
            <a:solidFill>
              <a:srgbClr val="008cd8"/>
            </a:solidFill>
            <a:round/>
          </a:ln>
        </p:spPr>
        <p:style>
          <a:lnRef idx="0"/>
          <a:fillRef idx="0"/>
          <a:effectRef idx="0"/>
          <a:fontRef idx="minor"/>
        </p:style>
      </p:sp>
      <p:sp>
        <p:nvSpPr>
          <p:cNvPr id="536" name="CustomShape 45"/>
          <p:cNvSpPr/>
          <p:nvPr/>
        </p:nvSpPr>
        <p:spPr>
          <a:xfrm>
            <a:off x="3504600" y="1766160"/>
            <a:ext cx="57960" cy="1440"/>
          </a:xfrm>
          <a:custGeom>
            <a:avLst/>
            <a:gdLst/>
            <a:ahLst/>
            <a:rect l="l" t="t" r="r" b="b"/>
            <a:pathLst>
              <a:path w="162" h="5">
                <a:moveTo>
                  <a:pt x="0" y="0"/>
                </a:moveTo>
                <a:cubicBezTo>
                  <a:pt x="29" y="0"/>
                  <a:pt x="58" y="1"/>
                  <a:pt x="87" y="2"/>
                </a:cubicBezTo>
                <a:cubicBezTo>
                  <a:pt x="112" y="2"/>
                  <a:pt x="137" y="3"/>
                  <a:pt x="161" y="4"/>
                </a:cubicBezTo>
              </a:path>
            </a:pathLst>
          </a:custGeom>
          <a:noFill/>
          <a:ln w="29160">
            <a:solidFill>
              <a:srgbClr val="008cd8"/>
            </a:solidFill>
            <a:round/>
          </a:ln>
        </p:spPr>
        <p:style>
          <a:lnRef idx="0"/>
          <a:fillRef idx="0"/>
          <a:effectRef idx="0"/>
          <a:fontRef idx="minor"/>
        </p:style>
      </p:sp>
      <p:sp>
        <p:nvSpPr>
          <p:cNvPr id="537" name="CustomShape 46"/>
          <p:cNvSpPr/>
          <p:nvPr/>
        </p:nvSpPr>
        <p:spPr>
          <a:xfrm>
            <a:off x="3591720" y="1769040"/>
            <a:ext cx="57960" cy="720"/>
          </a:xfrm>
          <a:custGeom>
            <a:avLst/>
            <a:gdLst/>
            <a:ahLst/>
            <a:rect l="l" t="t" r="r" b="b"/>
            <a:pathLst>
              <a:path w="162" h="3">
                <a:moveTo>
                  <a:pt x="0" y="0"/>
                </a:moveTo>
                <a:cubicBezTo>
                  <a:pt x="33" y="1"/>
                  <a:pt x="66" y="2"/>
                  <a:pt x="99" y="2"/>
                </a:cubicBezTo>
                <a:cubicBezTo>
                  <a:pt x="119" y="2"/>
                  <a:pt x="140" y="2"/>
                  <a:pt x="161" y="2"/>
                </a:cubicBezTo>
              </a:path>
            </a:pathLst>
          </a:custGeom>
          <a:noFill/>
          <a:ln w="29160">
            <a:solidFill>
              <a:srgbClr val="008cd8"/>
            </a:solidFill>
            <a:round/>
          </a:ln>
        </p:spPr>
        <p:style>
          <a:lnRef idx="0"/>
          <a:fillRef idx="0"/>
          <a:effectRef idx="0"/>
          <a:fontRef idx="minor"/>
        </p:style>
      </p:sp>
      <p:sp>
        <p:nvSpPr>
          <p:cNvPr id="538" name="CustomShape 47"/>
          <p:cNvSpPr/>
          <p:nvPr/>
        </p:nvSpPr>
        <p:spPr>
          <a:xfrm>
            <a:off x="3678480" y="1767600"/>
            <a:ext cx="57960" cy="1440"/>
          </a:xfrm>
          <a:custGeom>
            <a:avLst/>
            <a:gdLst/>
            <a:ahLst/>
            <a:rect l="l" t="t" r="r" b="b"/>
            <a:pathLst>
              <a:path w="162" h="5">
                <a:moveTo>
                  <a:pt x="0" y="4"/>
                </a:moveTo>
                <a:cubicBezTo>
                  <a:pt x="36" y="3"/>
                  <a:pt x="71" y="1"/>
                  <a:pt x="107" y="1"/>
                </a:cubicBezTo>
                <a:cubicBezTo>
                  <a:pt x="125" y="0"/>
                  <a:pt x="143" y="0"/>
                  <a:pt x="161" y="0"/>
                </a:cubicBezTo>
              </a:path>
            </a:pathLst>
          </a:custGeom>
          <a:noFill/>
          <a:ln w="29160">
            <a:solidFill>
              <a:srgbClr val="008cd8"/>
            </a:solidFill>
            <a:round/>
          </a:ln>
        </p:spPr>
        <p:style>
          <a:lnRef idx="0"/>
          <a:fillRef idx="0"/>
          <a:effectRef idx="0"/>
          <a:fontRef idx="minor"/>
        </p:style>
      </p:sp>
      <p:sp>
        <p:nvSpPr>
          <p:cNvPr id="539" name="CustomShape 48"/>
          <p:cNvSpPr/>
          <p:nvPr/>
        </p:nvSpPr>
        <p:spPr>
          <a:xfrm>
            <a:off x="3765600" y="1767240"/>
            <a:ext cx="57960" cy="360"/>
          </a:xfrm>
          <a:custGeom>
            <a:avLst/>
            <a:gdLst/>
            <a:ahLst/>
            <a:rect l="l" t="t" r="r" b="b"/>
            <a:pathLst>
              <a:path w="162" h="1">
                <a:moveTo>
                  <a:pt x="0" y="0"/>
                </a:moveTo>
                <a:cubicBezTo>
                  <a:pt x="38" y="0"/>
                  <a:pt x="75" y="0"/>
                  <a:pt x="113" y="0"/>
                </a:cubicBezTo>
                <a:cubicBezTo>
                  <a:pt x="129" y="0"/>
                  <a:pt x="145" y="0"/>
                  <a:pt x="161" y="0"/>
                </a:cubicBezTo>
              </a:path>
            </a:pathLst>
          </a:custGeom>
          <a:noFill/>
          <a:ln w="29160">
            <a:solidFill>
              <a:srgbClr val="008cd8"/>
            </a:solidFill>
            <a:round/>
          </a:ln>
        </p:spPr>
        <p:style>
          <a:lnRef idx="0"/>
          <a:fillRef idx="0"/>
          <a:effectRef idx="0"/>
          <a:fontRef idx="minor"/>
        </p:style>
      </p:sp>
      <p:sp>
        <p:nvSpPr>
          <p:cNvPr id="540" name="CustomShape 49"/>
          <p:cNvSpPr/>
          <p:nvPr/>
        </p:nvSpPr>
        <p:spPr>
          <a:xfrm>
            <a:off x="3852720" y="1765800"/>
            <a:ext cx="57960" cy="1440"/>
          </a:xfrm>
          <a:custGeom>
            <a:avLst/>
            <a:gdLst/>
            <a:ahLst/>
            <a:rect l="l" t="t" r="r" b="b"/>
            <a:pathLst>
              <a:path w="162" h="5">
                <a:moveTo>
                  <a:pt x="0" y="4"/>
                </a:moveTo>
                <a:cubicBezTo>
                  <a:pt x="40" y="3"/>
                  <a:pt x="81" y="3"/>
                  <a:pt x="121" y="2"/>
                </a:cubicBezTo>
                <a:cubicBezTo>
                  <a:pt x="134" y="1"/>
                  <a:pt x="148" y="1"/>
                  <a:pt x="161" y="0"/>
                </a:cubicBezTo>
              </a:path>
            </a:pathLst>
          </a:custGeom>
          <a:noFill/>
          <a:ln w="29160">
            <a:solidFill>
              <a:srgbClr val="008cd8"/>
            </a:solidFill>
            <a:round/>
          </a:ln>
        </p:spPr>
        <p:style>
          <a:lnRef idx="0"/>
          <a:fillRef idx="0"/>
          <a:effectRef idx="0"/>
          <a:fontRef idx="minor"/>
        </p:style>
      </p:sp>
      <p:sp>
        <p:nvSpPr>
          <p:cNvPr id="541" name="CustomShape 50"/>
          <p:cNvSpPr/>
          <p:nvPr/>
        </p:nvSpPr>
        <p:spPr>
          <a:xfrm>
            <a:off x="3939480" y="1763640"/>
            <a:ext cx="57960" cy="1080"/>
          </a:xfrm>
          <a:custGeom>
            <a:avLst/>
            <a:gdLst/>
            <a:ahLst/>
            <a:rect l="l" t="t" r="r" b="b"/>
            <a:pathLst>
              <a:path w="162" h="4">
                <a:moveTo>
                  <a:pt x="0" y="3"/>
                </a:moveTo>
                <a:cubicBezTo>
                  <a:pt x="42" y="2"/>
                  <a:pt x="83" y="0"/>
                  <a:pt x="126" y="0"/>
                </a:cubicBezTo>
                <a:cubicBezTo>
                  <a:pt x="138" y="0"/>
                  <a:pt x="149" y="0"/>
                  <a:pt x="161" y="0"/>
                </a:cubicBezTo>
              </a:path>
            </a:pathLst>
          </a:custGeom>
          <a:noFill/>
          <a:ln w="29160">
            <a:solidFill>
              <a:srgbClr val="008cd8"/>
            </a:solidFill>
            <a:round/>
          </a:ln>
        </p:spPr>
        <p:style>
          <a:lnRef idx="0"/>
          <a:fillRef idx="0"/>
          <a:effectRef idx="0"/>
          <a:fontRef idx="minor"/>
        </p:style>
      </p:sp>
      <p:sp>
        <p:nvSpPr>
          <p:cNvPr id="542" name="CustomShape 51"/>
          <p:cNvSpPr/>
          <p:nvPr/>
        </p:nvSpPr>
        <p:spPr>
          <a:xfrm>
            <a:off x="4026600" y="1763640"/>
            <a:ext cx="57960" cy="1080"/>
          </a:xfrm>
          <a:custGeom>
            <a:avLst/>
            <a:gdLst/>
            <a:ahLst/>
            <a:rect l="l" t="t" r="r" b="b"/>
            <a:pathLst>
              <a:path w="162" h="4">
                <a:moveTo>
                  <a:pt x="0" y="0"/>
                </a:moveTo>
                <a:cubicBezTo>
                  <a:pt x="47" y="1"/>
                  <a:pt x="94" y="2"/>
                  <a:pt x="140" y="3"/>
                </a:cubicBezTo>
                <a:cubicBezTo>
                  <a:pt x="147" y="3"/>
                  <a:pt x="154" y="3"/>
                  <a:pt x="161" y="3"/>
                </a:cubicBezTo>
              </a:path>
            </a:pathLst>
          </a:custGeom>
          <a:noFill/>
          <a:ln w="29160">
            <a:solidFill>
              <a:srgbClr val="008cd8"/>
            </a:solidFill>
            <a:round/>
          </a:ln>
        </p:spPr>
        <p:style>
          <a:lnRef idx="0"/>
          <a:fillRef idx="0"/>
          <a:effectRef idx="0"/>
          <a:fontRef idx="minor"/>
        </p:style>
      </p:sp>
      <p:sp>
        <p:nvSpPr>
          <p:cNvPr id="543" name="CustomShape 52"/>
          <p:cNvSpPr/>
          <p:nvPr/>
        </p:nvSpPr>
        <p:spPr>
          <a:xfrm>
            <a:off x="4113360" y="1765440"/>
            <a:ext cx="57960" cy="1080"/>
          </a:xfrm>
          <a:custGeom>
            <a:avLst/>
            <a:gdLst/>
            <a:ahLst/>
            <a:rect l="l" t="t" r="r" b="b"/>
            <a:pathLst>
              <a:path w="162" h="4">
                <a:moveTo>
                  <a:pt x="0" y="0"/>
                </a:moveTo>
                <a:cubicBezTo>
                  <a:pt x="50" y="1"/>
                  <a:pt x="102" y="2"/>
                  <a:pt x="161" y="3"/>
                </a:cubicBezTo>
              </a:path>
            </a:pathLst>
          </a:custGeom>
          <a:noFill/>
          <a:ln w="29160">
            <a:solidFill>
              <a:srgbClr val="008cd8"/>
            </a:solidFill>
            <a:round/>
          </a:ln>
        </p:spPr>
        <p:style>
          <a:lnRef idx="0"/>
          <a:fillRef idx="0"/>
          <a:effectRef idx="0"/>
          <a:fontRef idx="minor"/>
        </p:style>
      </p:sp>
      <p:sp>
        <p:nvSpPr>
          <p:cNvPr id="544" name="CustomShape 53"/>
          <p:cNvSpPr/>
          <p:nvPr/>
        </p:nvSpPr>
        <p:spPr>
          <a:xfrm>
            <a:off x="4200120" y="1766880"/>
            <a:ext cx="57960" cy="720"/>
          </a:xfrm>
          <a:custGeom>
            <a:avLst/>
            <a:gdLst/>
            <a:ahLst/>
            <a:rect l="l" t="t" r="r" b="b"/>
            <a:pathLst>
              <a:path w="162" h="3">
                <a:moveTo>
                  <a:pt x="0" y="0"/>
                </a:moveTo>
                <a:cubicBezTo>
                  <a:pt x="46" y="1"/>
                  <a:pt x="97" y="2"/>
                  <a:pt x="161" y="2"/>
                </a:cubicBezTo>
              </a:path>
            </a:pathLst>
          </a:custGeom>
          <a:noFill/>
          <a:ln w="29160">
            <a:solidFill>
              <a:srgbClr val="008cd8"/>
            </a:solidFill>
            <a:round/>
          </a:ln>
        </p:spPr>
        <p:style>
          <a:lnRef idx="0"/>
          <a:fillRef idx="0"/>
          <a:effectRef idx="0"/>
          <a:fontRef idx="minor"/>
        </p:style>
      </p:sp>
      <p:sp>
        <p:nvSpPr>
          <p:cNvPr id="545" name="CustomShape 54"/>
          <p:cNvSpPr/>
          <p:nvPr/>
        </p:nvSpPr>
        <p:spPr>
          <a:xfrm>
            <a:off x="4287240" y="1767960"/>
            <a:ext cx="53640" cy="360"/>
          </a:xfrm>
          <a:custGeom>
            <a:avLst/>
            <a:gdLst/>
            <a:ahLst/>
            <a:rect l="l" t="t" r="r" b="b"/>
            <a:pathLst>
              <a:path w="150" h="1">
                <a:moveTo>
                  <a:pt x="0" y="0"/>
                </a:moveTo>
                <a:cubicBezTo>
                  <a:pt x="44" y="0"/>
                  <a:pt x="93" y="0"/>
                  <a:pt x="149" y="0"/>
                </a:cubicBezTo>
              </a:path>
            </a:pathLst>
          </a:custGeom>
          <a:noFill/>
          <a:ln w="29160">
            <a:solidFill>
              <a:srgbClr val="008cd8"/>
            </a:solidFill>
            <a:round/>
          </a:ln>
        </p:spPr>
        <p:style>
          <a:lnRef idx="0"/>
          <a:fillRef idx="0"/>
          <a:effectRef idx="0"/>
          <a:fontRef idx="minor"/>
        </p:style>
      </p:sp>
      <p:sp>
        <p:nvSpPr>
          <p:cNvPr id="546" name="CustomShape 55"/>
          <p:cNvSpPr/>
          <p:nvPr/>
        </p:nvSpPr>
        <p:spPr>
          <a:xfrm>
            <a:off x="2550240" y="1778040"/>
            <a:ext cx="8521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ΚάνειΠαραγγελία()</a:t>
            </a:r>
            <a:endParaRPr b="0" lang="el-GR" sz="800" spc="-1" strike="noStrike">
              <a:latin typeface="Arial"/>
            </a:endParaRPr>
          </a:p>
        </p:txBody>
      </p:sp>
      <p:sp>
        <p:nvSpPr>
          <p:cNvPr id="547" name="CustomShape 56"/>
          <p:cNvSpPr/>
          <p:nvPr/>
        </p:nvSpPr>
        <p:spPr>
          <a:xfrm>
            <a:off x="2550240" y="1494360"/>
            <a:ext cx="14817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Επώνυμο: Πέτρου</a:t>
            </a:r>
            <a:endParaRPr b="0" lang="el-GR" sz="850" spc="-1" strike="noStrike">
              <a:latin typeface="Arial"/>
            </a:endParaRPr>
          </a:p>
        </p:txBody>
      </p:sp>
      <p:sp>
        <p:nvSpPr>
          <p:cNvPr id="548" name="CustomShape 57"/>
          <p:cNvSpPr/>
          <p:nvPr/>
        </p:nvSpPr>
        <p:spPr>
          <a:xfrm>
            <a:off x="2550240" y="1621080"/>
            <a:ext cx="13428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Λαυρίου 2, Αθήνα</a:t>
            </a:r>
            <a:endParaRPr b="0" lang="el-GR" sz="800" spc="-1" strike="noStrike">
              <a:latin typeface="Arial"/>
            </a:endParaRPr>
          </a:p>
        </p:txBody>
      </p:sp>
      <p:sp>
        <p:nvSpPr>
          <p:cNvPr id="549" name="CustomShape 58"/>
          <p:cNvSpPr/>
          <p:nvPr/>
        </p:nvSpPr>
        <p:spPr>
          <a:xfrm>
            <a:off x="7413120" y="1352160"/>
            <a:ext cx="1955160" cy="609120"/>
          </a:xfrm>
          <a:custGeom>
            <a:avLst/>
            <a:gdLst/>
            <a:ahLst/>
            <a:rect l="l" t="t" r="r" b="b"/>
            <a:pathLst>
              <a:path w="5432" h="1693">
                <a:moveTo>
                  <a:pt x="10" y="1689"/>
                </a:moveTo>
                <a:cubicBezTo>
                  <a:pt x="276" y="1654"/>
                  <a:pt x="403" y="1670"/>
                  <a:pt x="512" y="1677"/>
                </a:cubicBezTo>
                <a:cubicBezTo>
                  <a:pt x="620" y="1683"/>
                  <a:pt x="711" y="1681"/>
                  <a:pt x="795" y="1679"/>
                </a:cubicBezTo>
                <a:cubicBezTo>
                  <a:pt x="880" y="1677"/>
                  <a:pt x="959" y="1676"/>
                  <a:pt x="1044" y="1678"/>
                </a:cubicBezTo>
                <a:cubicBezTo>
                  <a:pt x="1129" y="1680"/>
                  <a:pt x="1221" y="1686"/>
                  <a:pt x="1310" y="1687"/>
                </a:cubicBezTo>
                <a:cubicBezTo>
                  <a:pt x="1399" y="1687"/>
                  <a:pt x="1485" y="1681"/>
                  <a:pt x="1565" y="1678"/>
                </a:cubicBezTo>
                <a:cubicBezTo>
                  <a:pt x="1645" y="1674"/>
                  <a:pt x="1719" y="1673"/>
                  <a:pt x="1801" y="1674"/>
                </a:cubicBezTo>
                <a:cubicBezTo>
                  <a:pt x="1883" y="1674"/>
                  <a:pt x="1975" y="1676"/>
                  <a:pt x="2062" y="1678"/>
                </a:cubicBezTo>
                <a:cubicBezTo>
                  <a:pt x="2150" y="1680"/>
                  <a:pt x="2234" y="1683"/>
                  <a:pt x="2321" y="1684"/>
                </a:cubicBezTo>
                <a:cubicBezTo>
                  <a:pt x="2408" y="1684"/>
                  <a:pt x="2498" y="1683"/>
                  <a:pt x="2583" y="1685"/>
                </a:cubicBezTo>
                <a:cubicBezTo>
                  <a:pt x="2668" y="1687"/>
                  <a:pt x="2747" y="1692"/>
                  <a:pt x="2831" y="1691"/>
                </a:cubicBezTo>
                <a:cubicBezTo>
                  <a:pt x="2915" y="1690"/>
                  <a:pt x="3004" y="1683"/>
                  <a:pt x="3090" y="1679"/>
                </a:cubicBezTo>
                <a:cubicBezTo>
                  <a:pt x="3176" y="1675"/>
                  <a:pt x="3259" y="1674"/>
                  <a:pt x="3345" y="1675"/>
                </a:cubicBezTo>
                <a:cubicBezTo>
                  <a:pt x="3431" y="1675"/>
                  <a:pt x="3520" y="1677"/>
                  <a:pt x="3608" y="1679"/>
                </a:cubicBezTo>
                <a:cubicBezTo>
                  <a:pt x="3696" y="1682"/>
                  <a:pt x="3784" y="1685"/>
                  <a:pt x="3869" y="1684"/>
                </a:cubicBezTo>
                <a:cubicBezTo>
                  <a:pt x="3955" y="1682"/>
                  <a:pt x="4038" y="1676"/>
                  <a:pt x="4122" y="1676"/>
                </a:cubicBezTo>
                <a:cubicBezTo>
                  <a:pt x="4207" y="1676"/>
                  <a:pt x="4292" y="1682"/>
                  <a:pt x="4377" y="1683"/>
                </a:cubicBezTo>
                <a:cubicBezTo>
                  <a:pt x="4461" y="1684"/>
                  <a:pt x="4544" y="1680"/>
                  <a:pt x="4631" y="1680"/>
                </a:cubicBezTo>
                <a:cubicBezTo>
                  <a:pt x="4718" y="1680"/>
                  <a:pt x="4809" y="1684"/>
                  <a:pt x="4895" y="1683"/>
                </a:cubicBezTo>
                <a:cubicBezTo>
                  <a:pt x="4982" y="1682"/>
                  <a:pt x="5064" y="1675"/>
                  <a:pt x="5152" y="1673"/>
                </a:cubicBezTo>
                <a:cubicBezTo>
                  <a:pt x="5241" y="1671"/>
                  <a:pt x="5336" y="1673"/>
                  <a:pt x="5383" y="1661"/>
                </a:cubicBezTo>
                <a:cubicBezTo>
                  <a:pt x="5431" y="1650"/>
                  <a:pt x="5430" y="1625"/>
                  <a:pt x="5423" y="1599"/>
                </a:cubicBezTo>
                <a:cubicBezTo>
                  <a:pt x="5417" y="1573"/>
                  <a:pt x="5403" y="1546"/>
                  <a:pt x="5402" y="1521"/>
                </a:cubicBezTo>
                <a:cubicBezTo>
                  <a:pt x="5401" y="1496"/>
                  <a:pt x="5413" y="1474"/>
                  <a:pt x="5416" y="1447"/>
                </a:cubicBezTo>
                <a:cubicBezTo>
                  <a:pt x="5419" y="1421"/>
                  <a:pt x="5413" y="1390"/>
                  <a:pt x="5411" y="1358"/>
                </a:cubicBezTo>
                <a:cubicBezTo>
                  <a:pt x="5408" y="1326"/>
                  <a:pt x="5409" y="1292"/>
                  <a:pt x="5409" y="1262"/>
                </a:cubicBezTo>
                <a:cubicBezTo>
                  <a:pt x="5410" y="1233"/>
                  <a:pt x="5411" y="1207"/>
                  <a:pt x="5413" y="1186"/>
                </a:cubicBezTo>
                <a:cubicBezTo>
                  <a:pt x="5414" y="1164"/>
                  <a:pt x="5415" y="1146"/>
                  <a:pt x="5416" y="1121"/>
                </a:cubicBezTo>
                <a:cubicBezTo>
                  <a:pt x="5416" y="1096"/>
                  <a:pt x="5415" y="1065"/>
                  <a:pt x="5415" y="1040"/>
                </a:cubicBezTo>
                <a:cubicBezTo>
                  <a:pt x="5415" y="1016"/>
                  <a:pt x="5414" y="999"/>
                  <a:pt x="5413" y="974"/>
                </a:cubicBezTo>
                <a:cubicBezTo>
                  <a:pt x="5412" y="949"/>
                  <a:pt x="5410" y="916"/>
                  <a:pt x="5408" y="889"/>
                </a:cubicBezTo>
                <a:cubicBezTo>
                  <a:pt x="5406" y="862"/>
                  <a:pt x="5404" y="840"/>
                  <a:pt x="5407" y="813"/>
                </a:cubicBezTo>
                <a:cubicBezTo>
                  <a:pt x="5410" y="786"/>
                  <a:pt x="5418" y="753"/>
                  <a:pt x="5417" y="726"/>
                </a:cubicBezTo>
                <a:cubicBezTo>
                  <a:pt x="5416" y="699"/>
                  <a:pt x="5406" y="680"/>
                  <a:pt x="5405" y="655"/>
                </a:cubicBezTo>
                <a:cubicBezTo>
                  <a:pt x="5404" y="629"/>
                  <a:pt x="5411" y="599"/>
                  <a:pt x="5413" y="570"/>
                </a:cubicBezTo>
                <a:cubicBezTo>
                  <a:pt x="5414" y="540"/>
                  <a:pt x="5409" y="512"/>
                  <a:pt x="5404" y="487"/>
                </a:cubicBezTo>
                <a:cubicBezTo>
                  <a:pt x="5399" y="462"/>
                  <a:pt x="5393" y="441"/>
                  <a:pt x="5393" y="412"/>
                </a:cubicBezTo>
                <a:cubicBezTo>
                  <a:pt x="5393" y="383"/>
                  <a:pt x="5400" y="346"/>
                  <a:pt x="5403" y="318"/>
                </a:cubicBezTo>
                <a:cubicBezTo>
                  <a:pt x="5406" y="290"/>
                  <a:pt x="5405" y="271"/>
                  <a:pt x="5405" y="249"/>
                </a:cubicBezTo>
                <a:cubicBezTo>
                  <a:pt x="5405" y="227"/>
                  <a:pt x="5405" y="203"/>
                  <a:pt x="5408" y="179"/>
                </a:cubicBezTo>
                <a:cubicBezTo>
                  <a:pt x="5410" y="155"/>
                  <a:pt x="5414" y="132"/>
                  <a:pt x="5417" y="107"/>
                </a:cubicBezTo>
                <a:cubicBezTo>
                  <a:pt x="5419" y="81"/>
                  <a:pt x="5420" y="52"/>
                  <a:pt x="5376" y="36"/>
                </a:cubicBezTo>
                <a:cubicBezTo>
                  <a:pt x="5332" y="19"/>
                  <a:pt x="5243" y="16"/>
                  <a:pt x="5157" y="16"/>
                </a:cubicBezTo>
                <a:cubicBezTo>
                  <a:pt x="5070" y="16"/>
                  <a:pt x="4986" y="22"/>
                  <a:pt x="4898" y="25"/>
                </a:cubicBezTo>
                <a:cubicBezTo>
                  <a:pt x="4810" y="28"/>
                  <a:pt x="4719" y="28"/>
                  <a:pt x="4631" y="30"/>
                </a:cubicBezTo>
                <a:cubicBezTo>
                  <a:pt x="4543" y="31"/>
                  <a:pt x="4459" y="32"/>
                  <a:pt x="4376" y="31"/>
                </a:cubicBezTo>
                <a:cubicBezTo>
                  <a:pt x="4294" y="31"/>
                  <a:pt x="4212" y="28"/>
                  <a:pt x="4128" y="23"/>
                </a:cubicBezTo>
                <a:cubicBezTo>
                  <a:pt x="4044" y="17"/>
                  <a:pt x="3958" y="8"/>
                  <a:pt x="3873" y="4"/>
                </a:cubicBezTo>
                <a:cubicBezTo>
                  <a:pt x="3789" y="0"/>
                  <a:pt x="3707" y="2"/>
                  <a:pt x="3620" y="3"/>
                </a:cubicBezTo>
                <a:cubicBezTo>
                  <a:pt x="3532" y="4"/>
                  <a:pt x="3440" y="4"/>
                  <a:pt x="3352" y="7"/>
                </a:cubicBezTo>
                <a:cubicBezTo>
                  <a:pt x="3265" y="10"/>
                  <a:pt x="3182" y="14"/>
                  <a:pt x="3094" y="14"/>
                </a:cubicBezTo>
                <a:cubicBezTo>
                  <a:pt x="3007" y="13"/>
                  <a:pt x="2915" y="6"/>
                  <a:pt x="2828" y="4"/>
                </a:cubicBezTo>
                <a:cubicBezTo>
                  <a:pt x="2741" y="1"/>
                  <a:pt x="2659" y="3"/>
                  <a:pt x="2575" y="5"/>
                </a:cubicBezTo>
                <a:cubicBezTo>
                  <a:pt x="2492" y="8"/>
                  <a:pt x="2408" y="11"/>
                  <a:pt x="2326" y="16"/>
                </a:cubicBezTo>
                <a:cubicBezTo>
                  <a:pt x="2244" y="21"/>
                  <a:pt x="2163" y="28"/>
                  <a:pt x="2076" y="31"/>
                </a:cubicBezTo>
                <a:cubicBezTo>
                  <a:pt x="1990" y="33"/>
                  <a:pt x="1898" y="31"/>
                  <a:pt x="1808" y="25"/>
                </a:cubicBezTo>
                <a:cubicBezTo>
                  <a:pt x="1719" y="20"/>
                  <a:pt x="1632" y="12"/>
                  <a:pt x="1545" y="9"/>
                </a:cubicBezTo>
                <a:cubicBezTo>
                  <a:pt x="1459" y="6"/>
                  <a:pt x="1372" y="8"/>
                  <a:pt x="1285" y="9"/>
                </a:cubicBezTo>
                <a:cubicBezTo>
                  <a:pt x="1198" y="9"/>
                  <a:pt x="1110" y="8"/>
                  <a:pt x="1026" y="10"/>
                </a:cubicBezTo>
                <a:cubicBezTo>
                  <a:pt x="941" y="11"/>
                  <a:pt x="860" y="16"/>
                  <a:pt x="775" y="15"/>
                </a:cubicBezTo>
                <a:cubicBezTo>
                  <a:pt x="689" y="14"/>
                  <a:pt x="600" y="6"/>
                  <a:pt x="516" y="7"/>
                </a:cubicBezTo>
                <a:cubicBezTo>
                  <a:pt x="431" y="9"/>
                  <a:pt x="352" y="19"/>
                  <a:pt x="272" y="22"/>
                </a:cubicBezTo>
                <a:cubicBezTo>
                  <a:pt x="191" y="24"/>
                  <a:pt x="108" y="19"/>
                  <a:pt x="65" y="30"/>
                </a:cubicBezTo>
                <a:cubicBezTo>
                  <a:pt x="22" y="41"/>
                  <a:pt x="18" y="68"/>
                  <a:pt x="17" y="96"/>
                </a:cubicBezTo>
                <a:cubicBezTo>
                  <a:pt x="16" y="123"/>
                  <a:pt x="16" y="151"/>
                  <a:pt x="15" y="177"/>
                </a:cubicBezTo>
                <a:cubicBezTo>
                  <a:pt x="14" y="204"/>
                  <a:pt x="11" y="228"/>
                  <a:pt x="9" y="250"/>
                </a:cubicBezTo>
                <a:cubicBezTo>
                  <a:pt x="8" y="272"/>
                  <a:pt x="7" y="291"/>
                  <a:pt x="8" y="317"/>
                </a:cubicBezTo>
                <a:cubicBezTo>
                  <a:pt x="9" y="344"/>
                  <a:pt x="10" y="378"/>
                  <a:pt x="8" y="411"/>
                </a:cubicBezTo>
                <a:cubicBezTo>
                  <a:pt x="6" y="445"/>
                  <a:pt x="1" y="477"/>
                  <a:pt x="0" y="503"/>
                </a:cubicBezTo>
                <a:cubicBezTo>
                  <a:pt x="0" y="529"/>
                  <a:pt x="4" y="549"/>
                  <a:pt x="10" y="570"/>
                </a:cubicBezTo>
                <a:cubicBezTo>
                  <a:pt x="15" y="590"/>
                  <a:pt x="22" y="612"/>
                  <a:pt x="23" y="637"/>
                </a:cubicBezTo>
                <a:cubicBezTo>
                  <a:pt x="24" y="663"/>
                  <a:pt x="20" y="694"/>
                  <a:pt x="16" y="726"/>
                </a:cubicBezTo>
                <a:cubicBezTo>
                  <a:pt x="12" y="759"/>
                  <a:pt x="8" y="795"/>
                  <a:pt x="5" y="822"/>
                </a:cubicBezTo>
                <a:cubicBezTo>
                  <a:pt x="2" y="849"/>
                  <a:pt x="0" y="867"/>
                  <a:pt x="2" y="891"/>
                </a:cubicBezTo>
                <a:cubicBezTo>
                  <a:pt x="3" y="914"/>
                  <a:pt x="8" y="942"/>
                  <a:pt x="9" y="967"/>
                </a:cubicBezTo>
                <a:cubicBezTo>
                  <a:pt x="11" y="991"/>
                  <a:pt x="9" y="1013"/>
                  <a:pt x="8" y="1042"/>
                </a:cubicBezTo>
                <a:cubicBezTo>
                  <a:pt x="6" y="1071"/>
                  <a:pt x="3" y="1108"/>
                  <a:pt x="6" y="1137"/>
                </a:cubicBezTo>
                <a:cubicBezTo>
                  <a:pt x="8" y="1167"/>
                  <a:pt x="16" y="1189"/>
                  <a:pt x="18" y="1212"/>
                </a:cubicBezTo>
                <a:cubicBezTo>
                  <a:pt x="20" y="1235"/>
                  <a:pt x="17" y="1258"/>
                  <a:pt x="14" y="1283"/>
                </a:cubicBezTo>
                <a:cubicBezTo>
                  <a:pt x="12" y="1307"/>
                  <a:pt x="9" y="1333"/>
                  <a:pt x="7" y="1359"/>
                </a:cubicBezTo>
                <a:cubicBezTo>
                  <a:pt x="6" y="1385"/>
                  <a:pt x="6" y="1412"/>
                  <a:pt x="11" y="1440"/>
                </a:cubicBezTo>
                <a:cubicBezTo>
                  <a:pt x="15" y="1467"/>
                  <a:pt x="25" y="1495"/>
                  <a:pt x="25" y="1528"/>
                </a:cubicBezTo>
                <a:cubicBezTo>
                  <a:pt x="25" y="1562"/>
                  <a:pt x="16" y="1601"/>
                  <a:pt x="30" y="1671"/>
                </a:cubicBezTo>
                <a:lnTo>
                  <a:pt x="10" y="1689"/>
                </a:lnTo>
                <a:close/>
              </a:path>
            </a:pathLst>
          </a:custGeom>
          <a:solidFill>
            <a:srgbClr val="f2f2f2"/>
          </a:solidFill>
          <a:ln>
            <a:noFill/>
          </a:ln>
        </p:spPr>
        <p:style>
          <a:lnRef idx="0"/>
          <a:fillRef idx="0"/>
          <a:effectRef idx="0"/>
          <a:fontRef idx="minor"/>
        </p:style>
      </p:sp>
      <p:sp>
        <p:nvSpPr>
          <p:cNvPr id="550" name="CustomShape 59"/>
          <p:cNvSpPr/>
          <p:nvPr/>
        </p:nvSpPr>
        <p:spPr>
          <a:xfrm>
            <a:off x="7415640" y="1355400"/>
            <a:ext cx="1947960" cy="602640"/>
          </a:xfrm>
          <a:custGeom>
            <a:avLst/>
            <a:gdLst/>
            <a:ahLst/>
            <a:rect l="l" t="t" r="r" b="b"/>
            <a:pathLst>
              <a:path w="5412" h="1675">
                <a:moveTo>
                  <a:pt x="2" y="1654"/>
                </a:moveTo>
                <a:cubicBezTo>
                  <a:pt x="257" y="1664"/>
                  <a:pt x="388" y="1666"/>
                  <a:pt x="496" y="1666"/>
                </a:cubicBezTo>
                <a:cubicBezTo>
                  <a:pt x="604" y="1666"/>
                  <a:pt x="689" y="1665"/>
                  <a:pt x="774" y="1666"/>
                </a:cubicBezTo>
                <a:cubicBezTo>
                  <a:pt x="859" y="1666"/>
                  <a:pt x="943" y="1669"/>
                  <a:pt x="1028" y="1668"/>
                </a:cubicBezTo>
                <a:cubicBezTo>
                  <a:pt x="1113" y="1668"/>
                  <a:pt x="1198" y="1664"/>
                  <a:pt x="1284" y="1663"/>
                </a:cubicBezTo>
                <a:cubicBezTo>
                  <a:pt x="1370" y="1662"/>
                  <a:pt x="1457" y="1662"/>
                  <a:pt x="1542" y="1664"/>
                </a:cubicBezTo>
                <a:cubicBezTo>
                  <a:pt x="1628" y="1666"/>
                  <a:pt x="1713" y="1668"/>
                  <a:pt x="1798" y="1669"/>
                </a:cubicBezTo>
                <a:cubicBezTo>
                  <a:pt x="1883" y="1670"/>
                  <a:pt x="1967" y="1669"/>
                  <a:pt x="2055" y="1670"/>
                </a:cubicBezTo>
                <a:cubicBezTo>
                  <a:pt x="2142" y="1670"/>
                  <a:pt x="2232" y="1671"/>
                  <a:pt x="2318" y="1671"/>
                </a:cubicBezTo>
                <a:cubicBezTo>
                  <a:pt x="2404" y="1671"/>
                  <a:pt x="2486" y="1670"/>
                  <a:pt x="2571" y="1669"/>
                </a:cubicBezTo>
                <a:cubicBezTo>
                  <a:pt x="2656" y="1668"/>
                  <a:pt x="2742" y="1668"/>
                  <a:pt x="2830" y="1669"/>
                </a:cubicBezTo>
                <a:cubicBezTo>
                  <a:pt x="2917" y="1670"/>
                  <a:pt x="3006" y="1673"/>
                  <a:pt x="3092" y="1674"/>
                </a:cubicBezTo>
                <a:cubicBezTo>
                  <a:pt x="3178" y="1674"/>
                  <a:pt x="3262" y="1673"/>
                  <a:pt x="3345" y="1671"/>
                </a:cubicBezTo>
                <a:cubicBezTo>
                  <a:pt x="3427" y="1668"/>
                  <a:pt x="3508" y="1665"/>
                  <a:pt x="3594" y="1662"/>
                </a:cubicBezTo>
                <a:cubicBezTo>
                  <a:pt x="3679" y="1659"/>
                  <a:pt x="3769" y="1655"/>
                  <a:pt x="3856" y="1656"/>
                </a:cubicBezTo>
                <a:cubicBezTo>
                  <a:pt x="3943" y="1657"/>
                  <a:pt x="4028" y="1661"/>
                  <a:pt x="4114" y="1663"/>
                </a:cubicBezTo>
                <a:cubicBezTo>
                  <a:pt x="4200" y="1666"/>
                  <a:pt x="4286" y="1666"/>
                  <a:pt x="4374" y="1668"/>
                </a:cubicBezTo>
                <a:cubicBezTo>
                  <a:pt x="4462" y="1670"/>
                  <a:pt x="4550" y="1673"/>
                  <a:pt x="4637" y="1672"/>
                </a:cubicBezTo>
                <a:cubicBezTo>
                  <a:pt x="4723" y="1672"/>
                  <a:pt x="4807" y="1668"/>
                  <a:pt x="4891" y="1667"/>
                </a:cubicBezTo>
                <a:cubicBezTo>
                  <a:pt x="4974" y="1665"/>
                  <a:pt x="5058" y="1665"/>
                  <a:pt x="5143" y="1665"/>
                </a:cubicBezTo>
                <a:cubicBezTo>
                  <a:pt x="5228" y="1664"/>
                  <a:pt x="5313" y="1662"/>
                  <a:pt x="5356" y="1648"/>
                </a:cubicBezTo>
                <a:cubicBezTo>
                  <a:pt x="5398" y="1634"/>
                  <a:pt x="5398" y="1606"/>
                  <a:pt x="5398" y="1581"/>
                </a:cubicBezTo>
                <a:cubicBezTo>
                  <a:pt x="5398" y="1556"/>
                  <a:pt x="5400" y="1532"/>
                  <a:pt x="5403" y="1508"/>
                </a:cubicBezTo>
                <a:cubicBezTo>
                  <a:pt x="5406" y="1484"/>
                  <a:pt x="5410" y="1459"/>
                  <a:pt x="5410" y="1434"/>
                </a:cubicBezTo>
                <a:cubicBezTo>
                  <a:pt x="5410" y="1409"/>
                  <a:pt x="5405" y="1384"/>
                  <a:pt x="5402" y="1357"/>
                </a:cubicBezTo>
                <a:cubicBezTo>
                  <a:pt x="5399" y="1331"/>
                  <a:pt x="5398" y="1302"/>
                  <a:pt x="5399" y="1275"/>
                </a:cubicBezTo>
                <a:cubicBezTo>
                  <a:pt x="5400" y="1248"/>
                  <a:pt x="5403" y="1221"/>
                  <a:pt x="5404" y="1194"/>
                </a:cubicBezTo>
                <a:cubicBezTo>
                  <a:pt x="5405" y="1167"/>
                  <a:pt x="5403" y="1141"/>
                  <a:pt x="5402" y="1115"/>
                </a:cubicBezTo>
                <a:cubicBezTo>
                  <a:pt x="5401" y="1090"/>
                  <a:pt x="5401" y="1065"/>
                  <a:pt x="5401" y="1039"/>
                </a:cubicBezTo>
                <a:cubicBezTo>
                  <a:pt x="5401" y="1013"/>
                  <a:pt x="5402" y="984"/>
                  <a:pt x="5402" y="956"/>
                </a:cubicBezTo>
                <a:cubicBezTo>
                  <a:pt x="5403" y="929"/>
                  <a:pt x="5404" y="902"/>
                  <a:pt x="5404" y="876"/>
                </a:cubicBezTo>
                <a:cubicBezTo>
                  <a:pt x="5403" y="850"/>
                  <a:pt x="5401" y="824"/>
                  <a:pt x="5401" y="798"/>
                </a:cubicBezTo>
                <a:cubicBezTo>
                  <a:pt x="5400" y="772"/>
                  <a:pt x="5400" y="745"/>
                  <a:pt x="5403" y="718"/>
                </a:cubicBezTo>
                <a:cubicBezTo>
                  <a:pt x="5405" y="690"/>
                  <a:pt x="5409" y="662"/>
                  <a:pt x="5407" y="637"/>
                </a:cubicBezTo>
                <a:cubicBezTo>
                  <a:pt x="5406" y="613"/>
                  <a:pt x="5399" y="591"/>
                  <a:pt x="5397" y="565"/>
                </a:cubicBezTo>
                <a:cubicBezTo>
                  <a:pt x="5394" y="539"/>
                  <a:pt x="5396" y="508"/>
                  <a:pt x="5398" y="480"/>
                </a:cubicBezTo>
                <a:cubicBezTo>
                  <a:pt x="5400" y="452"/>
                  <a:pt x="5402" y="428"/>
                  <a:pt x="5400" y="403"/>
                </a:cubicBezTo>
                <a:cubicBezTo>
                  <a:pt x="5398" y="379"/>
                  <a:pt x="5393" y="354"/>
                  <a:pt x="5395" y="326"/>
                </a:cubicBezTo>
                <a:cubicBezTo>
                  <a:pt x="5396" y="298"/>
                  <a:pt x="5406" y="267"/>
                  <a:pt x="5408" y="241"/>
                </a:cubicBezTo>
                <a:cubicBezTo>
                  <a:pt x="5411" y="214"/>
                  <a:pt x="5407" y="194"/>
                  <a:pt x="5405" y="170"/>
                </a:cubicBezTo>
                <a:cubicBezTo>
                  <a:pt x="5403" y="147"/>
                  <a:pt x="5402" y="121"/>
                  <a:pt x="5402" y="92"/>
                </a:cubicBezTo>
                <a:cubicBezTo>
                  <a:pt x="5402" y="63"/>
                  <a:pt x="5403" y="31"/>
                  <a:pt x="5360" y="18"/>
                </a:cubicBezTo>
                <a:cubicBezTo>
                  <a:pt x="5317" y="4"/>
                  <a:pt x="5229" y="9"/>
                  <a:pt x="5143" y="12"/>
                </a:cubicBezTo>
                <a:cubicBezTo>
                  <a:pt x="5057" y="15"/>
                  <a:pt x="4972" y="17"/>
                  <a:pt x="4885" y="15"/>
                </a:cubicBezTo>
                <a:cubicBezTo>
                  <a:pt x="4798" y="13"/>
                  <a:pt x="4709" y="7"/>
                  <a:pt x="4626" y="5"/>
                </a:cubicBezTo>
                <a:cubicBezTo>
                  <a:pt x="4543" y="3"/>
                  <a:pt x="4465" y="5"/>
                  <a:pt x="4381" y="6"/>
                </a:cubicBezTo>
                <a:cubicBezTo>
                  <a:pt x="4297" y="7"/>
                  <a:pt x="4207" y="7"/>
                  <a:pt x="4120" y="7"/>
                </a:cubicBezTo>
                <a:cubicBezTo>
                  <a:pt x="4032" y="8"/>
                  <a:pt x="3947" y="9"/>
                  <a:pt x="3861" y="9"/>
                </a:cubicBezTo>
                <a:cubicBezTo>
                  <a:pt x="3774" y="9"/>
                  <a:pt x="3684" y="7"/>
                  <a:pt x="3599" y="8"/>
                </a:cubicBezTo>
                <a:cubicBezTo>
                  <a:pt x="3515" y="9"/>
                  <a:pt x="3434" y="14"/>
                  <a:pt x="3349" y="15"/>
                </a:cubicBezTo>
                <a:cubicBezTo>
                  <a:pt x="3265" y="16"/>
                  <a:pt x="3176" y="12"/>
                  <a:pt x="3089" y="10"/>
                </a:cubicBezTo>
                <a:cubicBezTo>
                  <a:pt x="3003" y="8"/>
                  <a:pt x="2918" y="7"/>
                  <a:pt x="2832" y="7"/>
                </a:cubicBezTo>
                <a:cubicBezTo>
                  <a:pt x="2746" y="7"/>
                  <a:pt x="2660" y="8"/>
                  <a:pt x="2574" y="8"/>
                </a:cubicBezTo>
                <a:cubicBezTo>
                  <a:pt x="2488" y="8"/>
                  <a:pt x="2403" y="9"/>
                  <a:pt x="2317" y="10"/>
                </a:cubicBezTo>
                <a:cubicBezTo>
                  <a:pt x="2231" y="11"/>
                  <a:pt x="2145" y="14"/>
                  <a:pt x="2060" y="15"/>
                </a:cubicBezTo>
                <a:cubicBezTo>
                  <a:pt x="1974" y="15"/>
                  <a:pt x="1890" y="15"/>
                  <a:pt x="1804" y="11"/>
                </a:cubicBezTo>
                <a:cubicBezTo>
                  <a:pt x="1717" y="7"/>
                  <a:pt x="1629" y="0"/>
                  <a:pt x="1544" y="1"/>
                </a:cubicBezTo>
                <a:cubicBezTo>
                  <a:pt x="1459" y="1"/>
                  <a:pt x="1377" y="9"/>
                  <a:pt x="1292" y="11"/>
                </a:cubicBezTo>
                <a:cubicBezTo>
                  <a:pt x="1207" y="13"/>
                  <a:pt x="1119" y="10"/>
                  <a:pt x="1033" y="9"/>
                </a:cubicBezTo>
                <a:cubicBezTo>
                  <a:pt x="947" y="7"/>
                  <a:pt x="863" y="6"/>
                  <a:pt x="778" y="7"/>
                </a:cubicBezTo>
                <a:cubicBezTo>
                  <a:pt x="693" y="7"/>
                  <a:pt x="607" y="9"/>
                  <a:pt x="520" y="9"/>
                </a:cubicBezTo>
                <a:cubicBezTo>
                  <a:pt x="433" y="10"/>
                  <a:pt x="344" y="9"/>
                  <a:pt x="258" y="8"/>
                </a:cubicBezTo>
                <a:cubicBezTo>
                  <a:pt x="172" y="8"/>
                  <a:pt x="88" y="8"/>
                  <a:pt x="45" y="21"/>
                </a:cubicBezTo>
                <a:cubicBezTo>
                  <a:pt x="3" y="33"/>
                  <a:pt x="2" y="59"/>
                  <a:pt x="4" y="87"/>
                </a:cubicBezTo>
                <a:cubicBezTo>
                  <a:pt x="6" y="114"/>
                  <a:pt x="11" y="143"/>
                  <a:pt x="13" y="171"/>
                </a:cubicBezTo>
                <a:cubicBezTo>
                  <a:pt x="15" y="198"/>
                  <a:pt x="13" y="226"/>
                  <a:pt x="11" y="251"/>
                </a:cubicBezTo>
                <a:cubicBezTo>
                  <a:pt x="8" y="277"/>
                  <a:pt x="6" y="300"/>
                  <a:pt x="5" y="326"/>
                </a:cubicBezTo>
                <a:cubicBezTo>
                  <a:pt x="5" y="352"/>
                  <a:pt x="6" y="380"/>
                  <a:pt x="6" y="408"/>
                </a:cubicBezTo>
                <a:cubicBezTo>
                  <a:pt x="7" y="435"/>
                  <a:pt x="7" y="463"/>
                  <a:pt x="8" y="489"/>
                </a:cubicBezTo>
                <a:cubicBezTo>
                  <a:pt x="10" y="514"/>
                  <a:pt x="14" y="538"/>
                  <a:pt x="13" y="560"/>
                </a:cubicBezTo>
                <a:cubicBezTo>
                  <a:pt x="12" y="583"/>
                  <a:pt x="8" y="605"/>
                  <a:pt x="6" y="633"/>
                </a:cubicBezTo>
                <a:cubicBezTo>
                  <a:pt x="5" y="661"/>
                  <a:pt x="6" y="694"/>
                  <a:pt x="6" y="721"/>
                </a:cubicBezTo>
                <a:cubicBezTo>
                  <a:pt x="5" y="748"/>
                  <a:pt x="1" y="769"/>
                  <a:pt x="1" y="796"/>
                </a:cubicBezTo>
                <a:cubicBezTo>
                  <a:pt x="0" y="823"/>
                  <a:pt x="4" y="856"/>
                  <a:pt x="5" y="885"/>
                </a:cubicBezTo>
                <a:cubicBezTo>
                  <a:pt x="5" y="913"/>
                  <a:pt x="3" y="938"/>
                  <a:pt x="3" y="962"/>
                </a:cubicBezTo>
                <a:cubicBezTo>
                  <a:pt x="3" y="987"/>
                  <a:pt x="4" y="1012"/>
                  <a:pt x="4" y="1038"/>
                </a:cubicBezTo>
                <a:cubicBezTo>
                  <a:pt x="5" y="1065"/>
                  <a:pt x="4" y="1092"/>
                  <a:pt x="4" y="1119"/>
                </a:cubicBezTo>
                <a:cubicBezTo>
                  <a:pt x="4" y="1147"/>
                  <a:pt x="6" y="1174"/>
                  <a:pt x="6" y="1200"/>
                </a:cubicBezTo>
                <a:cubicBezTo>
                  <a:pt x="5" y="1227"/>
                  <a:pt x="4" y="1252"/>
                  <a:pt x="3" y="1275"/>
                </a:cubicBezTo>
                <a:cubicBezTo>
                  <a:pt x="2" y="1298"/>
                  <a:pt x="2" y="1318"/>
                  <a:pt x="2" y="1343"/>
                </a:cubicBezTo>
                <a:cubicBezTo>
                  <a:pt x="2" y="1368"/>
                  <a:pt x="3" y="1397"/>
                  <a:pt x="3" y="1426"/>
                </a:cubicBezTo>
                <a:cubicBezTo>
                  <a:pt x="3" y="1455"/>
                  <a:pt x="3" y="1482"/>
                  <a:pt x="2" y="1516"/>
                </a:cubicBezTo>
                <a:cubicBezTo>
                  <a:pt x="1" y="1549"/>
                  <a:pt x="0" y="1589"/>
                  <a:pt x="3" y="1670"/>
                </a:cubicBezTo>
              </a:path>
            </a:pathLst>
          </a:custGeom>
          <a:noFill/>
          <a:ln cap="rnd" w="31680">
            <a:solidFill>
              <a:srgbClr val="008cd8"/>
            </a:solidFill>
            <a:bevel/>
          </a:ln>
        </p:spPr>
        <p:style>
          <a:lnRef idx="0"/>
          <a:fillRef idx="0"/>
          <a:effectRef idx="0"/>
          <a:fontRef idx="minor"/>
        </p:style>
      </p:sp>
      <p:sp>
        <p:nvSpPr>
          <p:cNvPr id="551" name="CustomShape 60"/>
          <p:cNvSpPr/>
          <p:nvPr/>
        </p:nvSpPr>
        <p:spPr>
          <a:xfrm>
            <a:off x="7411680" y="1019160"/>
            <a:ext cx="1954800" cy="345240"/>
          </a:xfrm>
          <a:custGeom>
            <a:avLst/>
            <a:gdLst/>
            <a:ahLst/>
            <a:rect l="l" t="t" r="r" b="b"/>
            <a:pathLst>
              <a:path w="5431" h="960">
                <a:moveTo>
                  <a:pt x="1" y="942"/>
                </a:moveTo>
                <a:cubicBezTo>
                  <a:pt x="261" y="954"/>
                  <a:pt x="398" y="949"/>
                  <a:pt x="505" y="946"/>
                </a:cubicBezTo>
                <a:cubicBezTo>
                  <a:pt x="612" y="943"/>
                  <a:pt x="690" y="942"/>
                  <a:pt x="773" y="942"/>
                </a:cubicBezTo>
                <a:cubicBezTo>
                  <a:pt x="857" y="943"/>
                  <a:pt x="946" y="945"/>
                  <a:pt x="1035" y="946"/>
                </a:cubicBezTo>
                <a:cubicBezTo>
                  <a:pt x="1123" y="947"/>
                  <a:pt x="1209" y="947"/>
                  <a:pt x="1295" y="947"/>
                </a:cubicBezTo>
                <a:cubicBezTo>
                  <a:pt x="1381" y="947"/>
                  <a:pt x="1467" y="948"/>
                  <a:pt x="1552" y="945"/>
                </a:cubicBezTo>
                <a:cubicBezTo>
                  <a:pt x="1637" y="942"/>
                  <a:pt x="1720" y="935"/>
                  <a:pt x="1805" y="933"/>
                </a:cubicBezTo>
                <a:cubicBezTo>
                  <a:pt x="1890" y="931"/>
                  <a:pt x="1977" y="933"/>
                  <a:pt x="2065" y="939"/>
                </a:cubicBezTo>
                <a:cubicBezTo>
                  <a:pt x="2153" y="944"/>
                  <a:pt x="2242" y="954"/>
                  <a:pt x="2328" y="954"/>
                </a:cubicBezTo>
                <a:cubicBezTo>
                  <a:pt x="2413" y="955"/>
                  <a:pt x="2496" y="946"/>
                  <a:pt x="2583" y="945"/>
                </a:cubicBezTo>
                <a:cubicBezTo>
                  <a:pt x="2669" y="944"/>
                  <a:pt x="2758" y="950"/>
                  <a:pt x="2841" y="951"/>
                </a:cubicBezTo>
                <a:cubicBezTo>
                  <a:pt x="2925" y="952"/>
                  <a:pt x="3002" y="947"/>
                  <a:pt x="3088" y="943"/>
                </a:cubicBezTo>
                <a:cubicBezTo>
                  <a:pt x="3174" y="939"/>
                  <a:pt x="3269" y="935"/>
                  <a:pt x="3356" y="932"/>
                </a:cubicBezTo>
                <a:cubicBezTo>
                  <a:pt x="3443" y="930"/>
                  <a:pt x="3522" y="928"/>
                  <a:pt x="3607" y="930"/>
                </a:cubicBezTo>
                <a:cubicBezTo>
                  <a:pt x="3693" y="932"/>
                  <a:pt x="3786" y="936"/>
                  <a:pt x="3875" y="940"/>
                </a:cubicBezTo>
                <a:cubicBezTo>
                  <a:pt x="3963" y="945"/>
                  <a:pt x="4048" y="950"/>
                  <a:pt x="4133" y="947"/>
                </a:cubicBezTo>
                <a:cubicBezTo>
                  <a:pt x="4217" y="945"/>
                  <a:pt x="4301" y="935"/>
                  <a:pt x="4390" y="934"/>
                </a:cubicBezTo>
                <a:cubicBezTo>
                  <a:pt x="4478" y="933"/>
                  <a:pt x="4570" y="941"/>
                  <a:pt x="4655" y="942"/>
                </a:cubicBezTo>
                <a:cubicBezTo>
                  <a:pt x="4739" y="943"/>
                  <a:pt x="4816" y="937"/>
                  <a:pt x="4919" y="940"/>
                </a:cubicBezTo>
                <a:cubicBezTo>
                  <a:pt x="5022" y="944"/>
                  <a:pt x="5151" y="959"/>
                  <a:pt x="5420" y="936"/>
                </a:cubicBezTo>
                <a:cubicBezTo>
                  <a:pt x="5428" y="888"/>
                  <a:pt x="5418" y="866"/>
                  <a:pt x="5415" y="848"/>
                </a:cubicBezTo>
                <a:cubicBezTo>
                  <a:pt x="5413" y="830"/>
                  <a:pt x="5419" y="816"/>
                  <a:pt x="5419" y="806"/>
                </a:cubicBezTo>
                <a:cubicBezTo>
                  <a:pt x="5420" y="797"/>
                  <a:pt x="5415" y="793"/>
                  <a:pt x="5413" y="780"/>
                </a:cubicBezTo>
                <a:cubicBezTo>
                  <a:pt x="5411" y="767"/>
                  <a:pt x="5412" y="744"/>
                  <a:pt x="5412" y="724"/>
                </a:cubicBezTo>
                <a:cubicBezTo>
                  <a:pt x="5412" y="704"/>
                  <a:pt x="5412" y="686"/>
                  <a:pt x="5414" y="675"/>
                </a:cubicBezTo>
                <a:cubicBezTo>
                  <a:pt x="5417" y="664"/>
                  <a:pt x="5422" y="659"/>
                  <a:pt x="5422" y="648"/>
                </a:cubicBezTo>
                <a:cubicBezTo>
                  <a:pt x="5422" y="637"/>
                  <a:pt x="5418" y="619"/>
                  <a:pt x="5414" y="598"/>
                </a:cubicBezTo>
                <a:cubicBezTo>
                  <a:pt x="5410" y="576"/>
                  <a:pt x="5407" y="551"/>
                  <a:pt x="5407" y="535"/>
                </a:cubicBezTo>
                <a:cubicBezTo>
                  <a:pt x="5406" y="519"/>
                  <a:pt x="5408" y="512"/>
                  <a:pt x="5407" y="500"/>
                </a:cubicBezTo>
                <a:cubicBezTo>
                  <a:pt x="5406" y="488"/>
                  <a:pt x="5402" y="472"/>
                  <a:pt x="5403" y="456"/>
                </a:cubicBezTo>
                <a:cubicBezTo>
                  <a:pt x="5403" y="440"/>
                  <a:pt x="5408" y="424"/>
                  <a:pt x="5409" y="407"/>
                </a:cubicBezTo>
                <a:cubicBezTo>
                  <a:pt x="5410" y="389"/>
                  <a:pt x="5407" y="370"/>
                  <a:pt x="5407" y="357"/>
                </a:cubicBezTo>
                <a:cubicBezTo>
                  <a:pt x="5407" y="343"/>
                  <a:pt x="5409" y="334"/>
                  <a:pt x="5413" y="321"/>
                </a:cubicBezTo>
                <a:cubicBezTo>
                  <a:pt x="5416" y="308"/>
                  <a:pt x="5422" y="290"/>
                  <a:pt x="5426" y="278"/>
                </a:cubicBezTo>
                <a:cubicBezTo>
                  <a:pt x="5429" y="266"/>
                  <a:pt x="5430" y="260"/>
                  <a:pt x="5427" y="246"/>
                </a:cubicBezTo>
                <a:cubicBezTo>
                  <a:pt x="5424" y="233"/>
                  <a:pt x="5417" y="212"/>
                  <a:pt x="5413" y="193"/>
                </a:cubicBezTo>
                <a:cubicBezTo>
                  <a:pt x="5409" y="174"/>
                  <a:pt x="5408" y="157"/>
                  <a:pt x="5406" y="146"/>
                </a:cubicBezTo>
                <a:cubicBezTo>
                  <a:pt x="5405" y="135"/>
                  <a:pt x="5404" y="130"/>
                  <a:pt x="5406" y="118"/>
                </a:cubicBezTo>
                <a:cubicBezTo>
                  <a:pt x="5407" y="105"/>
                  <a:pt x="5411" y="84"/>
                  <a:pt x="5413" y="66"/>
                </a:cubicBezTo>
                <a:cubicBezTo>
                  <a:pt x="5415" y="47"/>
                  <a:pt x="5416" y="31"/>
                  <a:pt x="5371" y="20"/>
                </a:cubicBezTo>
                <a:cubicBezTo>
                  <a:pt x="5326" y="10"/>
                  <a:pt x="5235" y="6"/>
                  <a:pt x="5149" y="7"/>
                </a:cubicBezTo>
                <a:cubicBezTo>
                  <a:pt x="5062" y="8"/>
                  <a:pt x="4980" y="14"/>
                  <a:pt x="4900" y="15"/>
                </a:cubicBezTo>
                <a:cubicBezTo>
                  <a:pt x="4820" y="16"/>
                  <a:pt x="4742" y="13"/>
                  <a:pt x="4654" y="11"/>
                </a:cubicBezTo>
                <a:cubicBezTo>
                  <a:pt x="4567" y="9"/>
                  <a:pt x="4470" y="7"/>
                  <a:pt x="4379" y="5"/>
                </a:cubicBezTo>
                <a:cubicBezTo>
                  <a:pt x="4289" y="3"/>
                  <a:pt x="4204" y="0"/>
                  <a:pt x="4120" y="2"/>
                </a:cubicBezTo>
                <a:cubicBezTo>
                  <a:pt x="4036" y="3"/>
                  <a:pt x="3951" y="9"/>
                  <a:pt x="3867" y="13"/>
                </a:cubicBezTo>
                <a:cubicBezTo>
                  <a:pt x="3783" y="17"/>
                  <a:pt x="3700" y="19"/>
                  <a:pt x="3613" y="20"/>
                </a:cubicBezTo>
                <a:cubicBezTo>
                  <a:pt x="3527" y="21"/>
                  <a:pt x="3439" y="21"/>
                  <a:pt x="3354" y="22"/>
                </a:cubicBezTo>
                <a:cubicBezTo>
                  <a:pt x="3268" y="23"/>
                  <a:pt x="3186" y="25"/>
                  <a:pt x="3099" y="25"/>
                </a:cubicBezTo>
                <a:cubicBezTo>
                  <a:pt x="3013" y="25"/>
                  <a:pt x="2924" y="22"/>
                  <a:pt x="2837" y="19"/>
                </a:cubicBezTo>
                <a:cubicBezTo>
                  <a:pt x="2751" y="16"/>
                  <a:pt x="2667" y="13"/>
                  <a:pt x="2583" y="13"/>
                </a:cubicBezTo>
                <a:cubicBezTo>
                  <a:pt x="2499" y="13"/>
                  <a:pt x="2414" y="16"/>
                  <a:pt x="2330" y="14"/>
                </a:cubicBezTo>
                <a:cubicBezTo>
                  <a:pt x="2246" y="11"/>
                  <a:pt x="2163" y="4"/>
                  <a:pt x="2077" y="3"/>
                </a:cubicBezTo>
                <a:cubicBezTo>
                  <a:pt x="1990" y="1"/>
                  <a:pt x="1899" y="6"/>
                  <a:pt x="1811" y="10"/>
                </a:cubicBezTo>
                <a:cubicBezTo>
                  <a:pt x="1723" y="15"/>
                  <a:pt x="1637" y="18"/>
                  <a:pt x="1553" y="19"/>
                </a:cubicBezTo>
                <a:cubicBezTo>
                  <a:pt x="1469" y="20"/>
                  <a:pt x="1386" y="18"/>
                  <a:pt x="1298" y="18"/>
                </a:cubicBezTo>
                <a:cubicBezTo>
                  <a:pt x="1211" y="17"/>
                  <a:pt x="1120" y="18"/>
                  <a:pt x="1030" y="20"/>
                </a:cubicBezTo>
                <a:cubicBezTo>
                  <a:pt x="940" y="21"/>
                  <a:pt x="851" y="23"/>
                  <a:pt x="769" y="23"/>
                </a:cubicBezTo>
                <a:cubicBezTo>
                  <a:pt x="687" y="24"/>
                  <a:pt x="612" y="23"/>
                  <a:pt x="527" y="22"/>
                </a:cubicBezTo>
                <a:cubicBezTo>
                  <a:pt x="442" y="21"/>
                  <a:pt x="347" y="20"/>
                  <a:pt x="261" y="19"/>
                </a:cubicBezTo>
                <a:cubicBezTo>
                  <a:pt x="174" y="18"/>
                  <a:pt x="95" y="16"/>
                  <a:pt x="58" y="26"/>
                </a:cubicBezTo>
                <a:cubicBezTo>
                  <a:pt x="20" y="36"/>
                  <a:pt x="24" y="58"/>
                  <a:pt x="24" y="74"/>
                </a:cubicBezTo>
                <a:cubicBezTo>
                  <a:pt x="23" y="90"/>
                  <a:pt x="18" y="100"/>
                  <a:pt x="18" y="111"/>
                </a:cubicBezTo>
                <a:cubicBezTo>
                  <a:pt x="18" y="121"/>
                  <a:pt x="23" y="131"/>
                  <a:pt x="23" y="144"/>
                </a:cubicBezTo>
                <a:cubicBezTo>
                  <a:pt x="22" y="157"/>
                  <a:pt x="16" y="173"/>
                  <a:pt x="14" y="187"/>
                </a:cubicBezTo>
                <a:cubicBezTo>
                  <a:pt x="13" y="200"/>
                  <a:pt x="16" y="212"/>
                  <a:pt x="17" y="225"/>
                </a:cubicBezTo>
                <a:cubicBezTo>
                  <a:pt x="17" y="238"/>
                  <a:pt x="14" y="254"/>
                  <a:pt x="10" y="271"/>
                </a:cubicBezTo>
                <a:cubicBezTo>
                  <a:pt x="6" y="288"/>
                  <a:pt x="0" y="307"/>
                  <a:pt x="0" y="325"/>
                </a:cubicBezTo>
                <a:cubicBezTo>
                  <a:pt x="0" y="342"/>
                  <a:pt x="6" y="358"/>
                  <a:pt x="10" y="372"/>
                </a:cubicBezTo>
                <a:cubicBezTo>
                  <a:pt x="14" y="387"/>
                  <a:pt x="16" y="400"/>
                  <a:pt x="14" y="411"/>
                </a:cubicBezTo>
                <a:cubicBezTo>
                  <a:pt x="11" y="423"/>
                  <a:pt x="5" y="432"/>
                  <a:pt x="4" y="446"/>
                </a:cubicBezTo>
                <a:cubicBezTo>
                  <a:pt x="3" y="461"/>
                  <a:pt x="9" y="482"/>
                  <a:pt x="9" y="499"/>
                </a:cubicBezTo>
                <a:cubicBezTo>
                  <a:pt x="10" y="517"/>
                  <a:pt x="6" y="532"/>
                  <a:pt x="9" y="548"/>
                </a:cubicBezTo>
                <a:cubicBezTo>
                  <a:pt x="12" y="564"/>
                  <a:pt x="23" y="580"/>
                  <a:pt x="25" y="594"/>
                </a:cubicBezTo>
                <a:cubicBezTo>
                  <a:pt x="27" y="608"/>
                  <a:pt x="20" y="620"/>
                  <a:pt x="14" y="633"/>
                </a:cubicBezTo>
                <a:cubicBezTo>
                  <a:pt x="9" y="647"/>
                  <a:pt x="5" y="661"/>
                  <a:pt x="7" y="677"/>
                </a:cubicBezTo>
                <a:cubicBezTo>
                  <a:pt x="9" y="692"/>
                  <a:pt x="17" y="707"/>
                  <a:pt x="20" y="723"/>
                </a:cubicBezTo>
                <a:cubicBezTo>
                  <a:pt x="22" y="739"/>
                  <a:pt x="21" y="754"/>
                  <a:pt x="19" y="768"/>
                </a:cubicBezTo>
                <a:cubicBezTo>
                  <a:pt x="17" y="783"/>
                  <a:pt x="16" y="796"/>
                  <a:pt x="17" y="813"/>
                </a:cubicBezTo>
                <a:cubicBezTo>
                  <a:pt x="18" y="829"/>
                  <a:pt x="21" y="848"/>
                  <a:pt x="20" y="865"/>
                </a:cubicBezTo>
                <a:cubicBezTo>
                  <a:pt x="20" y="882"/>
                  <a:pt x="15" y="896"/>
                  <a:pt x="1" y="940"/>
                </a:cubicBezTo>
                <a:lnTo>
                  <a:pt x="1" y="942"/>
                </a:lnTo>
                <a:close/>
              </a:path>
            </a:pathLst>
          </a:custGeom>
          <a:solidFill>
            <a:srgbClr val="ffff6d"/>
          </a:solidFill>
          <a:ln>
            <a:noFill/>
          </a:ln>
        </p:spPr>
        <p:style>
          <a:lnRef idx="0"/>
          <a:fillRef idx="0"/>
          <a:effectRef idx="0"/>
          <a:fontRef idx="minor"/>
        </p:style>
      </p:sp>
      <p:sp>
        <p:nvSpPr>
          <p:cNvPr id="552" name="CustomShape 61"/>
          <p:cNvSpPr/>
          <p:nvPr/>
        </p:nvSpPr>
        <p:spPr>
          <a:xfrm>
            <a:off x="7417080" y="1355760"/>
            <a:ext cx="1945440" cy="6480"/>
          </a:xfrm>
          <a:custGeom>
            <a:avLst/>
            <a:gdLst/>
            <a:ahLst/>
            <a:rect l="l" t="t" r="r" b="b"/>
            <a:pathLst>
              <a:path w="5405" h="19">
                <a:moveTo>
                  <a:pt x="0" y="6"/>
                </a:moveTo>
                <a:cubicBezTo>
                  <a:pt x="266" y="14"/>
                  <a:pt x="390" y="10"/>
                  <a:pt x="494" y="7"/>
                </a:cubicBezTo>
                <a:cubicBezTo>
                  <a:pt x="598" y="3"/>
                  <a:pt x="682" y="0"/>
                  <a:pt x="768" y="0"/>
                </a:cubicBezTo>
                <a:cubicBezTo>
                  <a:pt x="855" y="0"/>
                  <a:pt x="945" y="3"/>
                  <a:pt x="1032" y="7"/>
                </a:cubicBezTo>
                <a:cubicBezTo>
                  <a:pt x="1120" y="11"/>
                  <a:pt x="1205" y="15"/>
                  <a:pt x="1289" y="17"/>
                </a:cubicBezTo>
                <a:cubicBezTo>
                  <a:pt x="1373" y="18"/>
                  <a:pt x="1455" y="17"/>
                  <a:pt x="1541" y="13"/>
                </a:cubicBezTo>
                <a:cubicBezTo>
                  <a:pt x="1628" y="10"/>
                  <a:pt x="1720" y="5"/>
                  <a:pt x="1807" y="4"/>
                </a:cubicBezTo>
                <a:cubicBezTo>
                  <a:pt x="1894" y="3"/>
                  <a:pt x="1976" y="6"/>
                  <a:pt x="2059" y="6"/>
                </a:cubicBezTo>
                <a:cubicBezTo>
                  <a:pt x="2142" y="7"/>
                  <a:pt x="2226" y="6"/>
                  <a:pt x="2311" y="6"/>
                </a:cubicBezTo>
                <a:cubicBezTo>
                  <a:pt x="2397" y="7"/>
                  <a:pt x="2484" y="9"/>
                  <a:pt x="2570" y="9"/>
                </a:cubicBezTo>
                <a:cubicBezTo>
                  <a:pt x="2656" y="9"/>
                  <a:pt x="2741" y="8"/>
                  <a:pt x="2829" y="7"/>
                </a:cubicBezTo>
                <a:cubicBezTo>
                  <a:pt x="2917" y="6"/>
                  <a:pt x="3008" y="5"/>
                  <a:pt x="3095" y="5"/>
                </a:cubicBezTo>
                <a:cubicBezTo>
                  <a:pt x="3182" y="6"/>
                  <a:pt x="3266" y="7"/>
                  <a:pt x="3349" y="7"/>
                </a:cubicBezTo>
                <a:cubicBezTo>
                  <a:pt x="3433" y="7"/>
                  <a:pt x="3516" y="5"/>
                  <a:pt x="3599" y="5"/>
                </a:cubicBezTo>
                <a:cubicBezTo>
                  <a:pt x="3682" y="5"/>
                  <a:pt x="3765" y="8"/>
                  <a:pt x="3849" y="9"/>
                </a:cubicBezTo>
                <a:cubicBezTo>
                  <a:pt x="3933" y="11"/>
                  <a:pt x="4017" y="11"/>
                  <a:pt x="4106" y="10"/>
                </a:cubicBezTo>
                <a:cubicBezTo>
                  <a:pt x="4195" y="10"/>
                  <a:pt x="4289" y="8"/>
                  <a:pt x="4377" y="8"/>
                </a:cubicBezTo>
                <a:cubicBezTo>
                  <a:pt x="4466" y="7"/>
                  <a:pt x="4548" y="7"/>
                  <a:pt x="4632" y="8"/>
                </a:cubicBezTo>
                <a:cubicBezTo>
                  <a:pt x="4715" y="9"/>
                  <a:pt x="4799" y="12"/>
                  <a:pt x="4905" y="12"/>
                </a:cubicBezTo>
                <a:cubicBezTo>
                  <a:pt x="5012" y="11"/>
                  <a:pt x="5140" y="7"/>
                  <a:pt x="5404" y="0"/>
                </a:cubicBezTo>
              </a:path>
            </a:pathLst>
          </a:custGeom>
          <a:noFill/>
          <a:ln cap="rnd" w="31680">
            <a:solidFill>
              <a:srgbClr val="008cd8"/>
            </a:solidFill>
            <a:bevel/>
          </a:ln>
        </p:spPr>
        <p:style>
          <a:lnRef idx="0"/>
          <a:fillRef idx="0"/>
          <a:effectRef idx="0"/>
          <a:fontRef idx="minor"/>
        </p:style>
      </p:sp>
      <p:sp>
        <p:nvSpPr>
          <p:cNvPr id="553" name="CustomShape 62"/>
          <p:cNvSpPr/>
          <p:nvPr/>
        </p:nvSpPr>
        <p:spPr>
          <a:xfrm>
            <a:off x="7413120" y="1021680"/>
            <a:ext cx="1950480" cy="336960"/>
          </a:xfrm>
          <a:custGeom>
            <a:avLst/>
            <a:gdLst/>
            <a:ahLst/>
            <a:rect l="l" t="t" r="r" b="b"/>
            <a:pathLst>
              <a:path w="5419" h="937">
                <a:moveTo>
                  <a:pt x="5405" y="936"/>
                </a:moveTo>
                <a:cubicBezTo>
                  <a:pt x="5406" y="902"/>
                  <a:pt x="5402" y="875"/>
                  <a:pt x="5400" y="855"/>
                </a:cubicBezTo>
                <a:cubicBezTo>
                  <a:pt x="5399" y="836"/>
                  <a:pt x="5400" y="824"/>
                  <a:pt x="5400" y="810"/>
                </a:cubicBezTo>
                <a:cubicBezTo>
                  <a:pt x="5400" y="796"/>
                  <a:pt x="5400" y="779"/>
                  <a:pt x="5402" y="764"/>
                </a:cubicBezTo>
                <a:cubicBezTo>
                  <a:pt x="5404" y="748"/>
                  <a:pt x="5408" y="734"/>
                  <a:pt x="5409" y="719"/>
                </a:cubicBezTo>
                <a:cubicBezTo>
                  <a:pt x="5410" y="704"/>
                  <a:pt x="5409" y="688"/>
                  <a:pt x="5408" y="673"/>
                </a:cubicBezTo>
                <a:cubicBezTo>
                  <a:pt x="5406" y="658"/>
                  <a:pt x="5405" y="644"/>
                  <a:pt x="5404" y="628"/>
                </a:cubicBezTo>
                <a:cubicBezTo>
                  <a:pt x="5403" y="612"/>
                  <a:pt x="5402" y="593"/>
                  <a:pt x="5402" y="576"/>
                </a:cubicBezTo>
                <a:cubicBezTo>
                  <a:pt x="5403" y="558"/>
                  <a:pt x="5406" y="541"/>
                  <a:pt x="5406" y="530"/>
                </a:cubicBezTo>
                <a:cubicBezTo>
                  <a:pt x="5407" y="518"/>
                  <a:pt x="5406" y="510"/>
                  <a:pt x="5406" y="499"/>
                </a:cubicBezTo>
                <a:cubicBezTo>
                  <a:pt x="5407" y="487"/>
                  <a:pt x="5409" y="471"/>
                  <a:pt x="5412" y="455"/>
                </a:cubicBezTo>
                <a:cubicBezTo>
                  <a:pt x="5415" y="440"/>
                  <a:pt x="5418" y="425"/>
                  <a:pt x="5418" y="410"/>
                </a:cubicBezTo>
                <a:cubicBezTo>
                  <a:pt x="5418" y="394"/>
                  <a:pt x="5415" y="379"/>
                  <a:pt x="5414" y="363"/>
                </a:cubicBezTo>
                <a:cubicBezTo>
                  <a:pt x="5412" y="347"/>
                  <a:pt x="5413" y="331"/>
                  <a:pt x="5415" y="317"/>
                </a:cubicBezTo>
                <a:cubicBezTo>
                  <a:pt x="5416" y="302"/>
                  <a:pt x="5418" y="287"/>
                  <a:pt x="5416" y="272"/>
                </a:cubicBezTo>
                <a:cubicBezTo>
                  <a:pt x="5415" y="257"/>
                  <a:pt x="5411" y="241"/>
                  <a:pt x="5411" y="227"/>
                </a:cubicBezTo>
                <a:cubicBezTo>
                  <a:pt x="5411" y="213"/>
                  <a:pt x="5415" y="201"/>
                  <a:pt x="5414" y="188"/>
                </a:cubicBezTo>
                <a:cubicBezTo>
                  <a:pt x="5412" y="175"/>
                  <a:pt x="5405" y="161"/>
                  <a:pt x="5403" y="146"/>
                </a:cubicBezTo>
                <a:cubicBezTo>
                  <a:pt x="5401" y="132"/>
                  <a:pt x="5405" y="117"/>
                  <a:pt x="5405" y="103"/>
                </a:cubicBezTo>
                <a:cubicBezTo>
                  <a:pt x="5405" y="90"/>
                  <a:pt x="5402" y="78"/>
                  <a:pt x="5402" y="64"/>
                </a:cubicBezTo>
                <a:cubicBezTo>
                  <a:pt x="5402" y="49"/>
                  <a:pt x="5405" y="31"/>
                  <a:pt x="5363" y="20"/>
                </a:cubicBezTo>
                <a:cubicBezTo>
                  <a:pt x="5322" y="9"/>
                  <a:pt x="5237" y="6"/>
                  <a:pt x="5152" y="6"/>
                </a:cubicBezTo>
                <a:cubicBezTo>
                  <a:pt x="5067" y="7"/>
                  <a:pt x="4981" y="10"/>
                  <a:pt x="4896" y="12"/>
                </a:cubicBezTo>
                <a:cubicBezTo>
                  <a:pt x="4810" y="14"/>
                  <a:pt x="4725" y="14"/>
                  <a:pt x="4638" y="14"/>
                </a:cubicBezTo>
                <a:cubicBezTo>
                  <a:pt x="4552" y="14"/>
                  <a:pt x="4466" y="15"/>
                  <a:pt x="4379" y="14"/>
                </a:cubicBezTo>
                <a:cubicBezTo>
                  <a:pt x="4293" y="12"/>
                  <a:pt x="4207" y="9"/>
                  <a:pt x="4121" y="8"/>
                </a:cubicBezTo>
                <a:cubicBezTo>
                  <a:pt x="4036" y="8"/>
                  <a:pt x="3951" y="10"/>
                  <a:pt x="3868" y="12"/>
                </a:cubicBezTo>
                <a:cubicBezTo>
                  <a:pt x="3784" y="14"/>
                  <a:pt x="3701" y="14"/>
                  <a:pt x="3615" y="16"/>
                </a:cubicBezTo>
                <a:cubicBezTo>
                  <a:pt x="3528" y="18"/>
                  <a:pt x="3438" y="20"/>
                  <a:pt x="3349" y="22"/>
                </a:cubicBezTo>
                <a:cubicBezTo>
                  <a:pt x="3261" y="23"/>
                  <a:pt x="3175" y="23"/>
                  <a:pt x="3090" y="19"/>
                </a:cubicBezTo>
                <a:cubicBezTo>
                  <a:pt x="3005" y="16"/>
                  <a:pt x="2922" y="8"/>
                  <a:pt x="2838" y="7"/>
                </a:cubicBezTo>
                <a:cubicBezTo>
                  <a:pt x="2753" y="5"/>
                  <a:pt x="2667" y="9"/>
                  <a:pt x="2583" y="10"/>
                </a:cubicBezTo>
                <a:cubicBezTo>
                  <a:pt x="2499" y="12"/>
                  <a:pt x="2417" y="11"/>
                  <a:pt x="2330" y="11"/>
                </a:cubicBezTo>
                <a:cubicBezTo>
                  <a:pt x="2243" y="10"/>
                  <a:pt x="2150" y="10"/>
                  <a:pt x="2064" y="10"/>
                </a:cubicBezTo>
                <a:cubicBezTo>
                  <a:pt x="1977" y="10"/>
                  <a:pt x="1898" y="10"/>
                  <a:pt x="1813" y="8"/>
                </a:cubicBezTo>
                <a:cubicBezTo>
                  <a:pt x="1729" y="6"/>
                  <a:pt x="1640" y="2"/>
                  <a:pt x="1553" y="1"/>
                </a:cubicBezTo>
                <a:cubicBezTo>
                  <a:pt x="1467" y="0"/>
                  <a:pt x="1383" y="1"/>
                  <a:pt x="1296" y="5"/>
                </a:cubicBezTo>
                <a:cubicBezTo>
                  <a:pt x="1210" y="9"/>
                  <a:pt x="1120" y="17"/>
                  <a:pt x="1035" y="20"/>
                </a:cubicBezTo>
                <a:cubicBezTo>
                  <a:pt x="950" y="23"/>
                  <a:pt x="869" y="20"/>
                  <a:pt x="784" y="19"/>
                </a:cubicBezTo>
                <a:cubicBezTo>
                  <a:pt x="700" y="17"/>
                  <a:pt x="613" y="15"/>
                  <a:pt x="525" y="15"/>
                </a:cubicBezTo>
                <a:cubicBezTo>
                  <a:pt x="437" y="15"/>
                  <a:pt x="350" y="17"/>
                  <a:pt x="263" y="18"/>
                </a:cubicBezTo>
                <a:cubicBezTo>
                  <a:pt x="177" y="19"/>
                  <a:pt x="91" y="19"/>
                  <a:pt x="47" y="25"/>
                </a:cubicBezTo>
                <a:cubicBezTo>
                  <a:pt x="2" y="31"/>
                  <a:pt x="0" y="43"/>
                  <a:pt x="0" y="57"/>
                </a:cubicBezTo>
                <a:cubicBezTo>
                  <a:pt x="1" y="71"/>
                  <a:pt x="4" y="86"/>
                  <a:pt x="7" y="102"/>
                </a:cubicBezTo>
                <a:cubicBezTo>
                  <a:pt x="9" y="117"/>
                  <a:pt x="11" y="133"/>
                  <a:pt x="12" y="148"/>
                </a:cubicBezTo>
                <a:cubicBezTo>
                  <a:pt x="13" y="163"/>
                  <a:pt x="14" y="178"/>
                  <a:pt x="14" y="192"/>
                </a:cubicBezTo>
                <a:cubicBezTo>
                  <a:pt x="13" y="206"/>
                  <a:pt x="11" y="219"/>
                  <a:pt x="11" y="233"/>
                </a:cubicBezTo>
                <a:cubicBezTo>
                  <a:pt x="11" y="247"/>
                  <a:pt x="14" y="262"/>
                  <a:pt x="16" y="278"/>
                </a:cubicBezTo>
                <a:cubicBezTo>
                  <a:pt x="17" y="294"/>
                  <a:pt x="17" y="312"/>
                  <a:pt x="16" y="326"/>
                </a:cubicBezTo>
                <a:cubicBezTo>
                  <a:pt x="15" y="341"/>
                  <a:pt x="14" y="352"/>
                  <a:pt x="13" y="365"/>
                </a:cubicBezTo>
                <a:cubicBezTo>
                  <a:pt x="12" y="378"/>
                  <a:pt x="11" y="393"/>
                  <a:pt x="10" y="407"/>
                </a:cubicBezTo>
                <a:cubicBezTo>
                  <a:pt x="10" y="421"/>
                  <a:pt x="10" y="434"/>
                  <a:pt x="11" y="447"/>
                </a:cubicBezTo>
                <a:cubicBezTo>
                  <a:pt x="13" y="459"/>
                  <a:pt x="15" y="471"/>
                  <a:pt x="13" y="485"/>
                </a:cubicBezTo>
                <a:cubicBezTo>
                  <a:pt x="12" y="499"/>
                  <a:pt x="6" y="515"/>
                  <a:pt x="4" y="530"/>
                </a:cubicBezTo>
                <a:cubicBezTo>
                  <a:pt x="2" y="545"/>
                  <a:pt x="2" y="558"/>
                  <a:pt x="3" y="576"/>
                </a:cubicBezTo>
                <a:cubicBezTo>
                  <a:pt x="4" y="594"/>
                  <a:pt x="6" y="618"/>
                  <a:pt x="6" y="633"/>
                </a:cubicBezTo>
                <a:cubicBezTo>
                  <a:pt x="7" y="648"/>
                  <a:pt x="7" y="656"/>
                  <a:pt x="8" y="668"/>
                </a:cubicBezTo>
                <a:cubicBezTo>
                  <a:pt x="8" y="681"/>
                  <a:pt x="9" y="699"/>
                  <a:pt x="9" y="716"/>
                </a:cubicBezTo>
                <a:cubicBezTo>
                  <a:pt x="8" y="732"/>
                  <a:pt x="5" y="747"/>
                  <a:pt x="7" y="761"/>
                </a:cubicBezTo>
                <a:cubicBezTo>
                  <a:pt x="9" y="774"/>
                  <a:pt x="15" y="787"/>
                  <a:pt x="16" y="801"/>
                </a:cubicBezTo>
                <a:cubicBezTo>
                  <a:pt x="17" y="815"/>
                  <a:pt x="12" y="830"/>
                  <a:pt x="10" y="849"/>
                </a:cubicBezTo>
                <a:cubicBezTo>
                  <a:pt x="7" y="868"/>
                  <a:pt x="7" y="891"/>
                  <a:pt x="14" y="935"/>
                </a:cubicBezTo>
              </a:path>
            </a:pathLst>
          </a:custGeom>
          <a:noFill/>
          <a:ln cap="rnd" w="31680">
            <a:solidFill>
              <a:srgbClr val="008cd8"/>
            </a:solidFill>
            <a:bevel/>
          </a:ln>
        </p:spPr>
        <p:style>
          <a:lnRef idx="0"/>
          <a:fillRef idx="0"/>
          <a:effectRef idx="0"/>
          <a:fontRef idx="minor"/>
        </p:style>
      </p:sp>
      <p:sp>
        <p:nvSpPr>
          <p:cNvPr id="554" name="CustomShape 63"/>
          <p:cNvSpPr/>
          <p:nvPr/>
        </p:nvSpPr>
        <p:spPr>
          <a:xfrm>
            <a:off x="7459200" y="1113840"/>
            <a:ext cx="81576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Άννα (Πελάτης)</a:t>
            </a:r>
            <a:endParaRPr b="0" lang="el-GR" sz="1000" spc="-1" strike="noStrike">
              <a:latin typeface="Arial"/>
            </a:endParaRPr>
          </a:p>
        </p:txBody>
      </p:sp>
      <p:sp>
        <p:nvSpPr>
          <p:cNvPr id="555" name="CustomShape 64"/>
          <p:cNvSpPr/>
          <p:nvPr/>
        </p:nvSpPr>
        <p:spPr>
          <a:xfrm>
            <a:off x="7536240" y="1384920"/>
            <a:ext cx="572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Άννα</a:t>
            </a:r>
            <a:endParaRPr b="0" lang="el-GR" sz="800" spc="-1" strike="noStrike">
              <a:latin typeface="Arial"/>
            </a:endParaRPr>
          </a:p>
        </p:txBody>
      </p:sp>
      <p:sp>
        <p:nvSpPr>
          <p:cNvPr id="556" name="CustomShape 65"/>
          <p:cNvSpPr/>
          <p:nvPr/>
        </p:nvSpPr>
        <p:spPr>
          <a:xfrm>
            <a:off x="7448400" y="1776960"/>
            <a:ext cx="1877400" cy="13320"/>
          </a:xfrm>
          <a:custGeom>
            <a:avLst/>
            <a:gdLst/>
            <a:ahLst/>
            <a:rect l="l" t="t" r="r" b="b"/>
            <a:pathLst>
              <a:path w="5216" h="38">
                <a:moveTo>
                  <a:pt x="0" y="24"/>
                </a:moveTo>
                <a:cubicBezTo>
                  <a:pt x="254" y="32"/>
                  <a:pt x="373" y="26"/>
                  <a:pt x="475" y="22"/>
                </a:cubicBezTo>
                <a:cubicBezTo>
                  <a:pt x="577" y="18"/>
                  <a:pt x="662" y="16"/>
                  <a:pt x="747" y="14"/>
                </a:cubicBezTo>
                <a:cubicBezTo>
                  <a:pt x="831" y="12"/>
                  <a:pt x="917" y="9"/>
                  <a:pt x="1000" y="12"/>
                </a:cubicBezTo>
                <a:cubicBezTo>
                  <a:pt x="1083" y="16"/>
                  <a:pt x="1164" y="27"/>
                  <a:pt x="1245" y="32"/>
                </a:cubicBezTo>
                <a:cubicBezTo>
                  <a:pt x="1326" y="37"/>
                  <a:pt x="1407" y="37"/>
                  <a:pt x="1490" y="31"/>
                </a:cubicBezTo>
                <a:cubicBezTo>
                  <a:pt x="1573" y="25"/>
                  <a:pt x="1658" y="13"/>
                  <a:pt x="1741" y="10"/>
                </a:cubicBezTo>
                <a:cubicBezTo>
                  <a:pt x="1824" y="7"/>
                  <a:pt x="1904" y="13"/>
                  <a:pt x="1986" y="16"/>
                </a:cubicBezTo>
                <a:cubicBezTo>
                  <a:pt x="2068" y="18"/>
                  <a:pt x="2151" y="17"/>
                  <a:pt x="2236" y="20"/>
                </a:cubicBezTo>
                <a:cubicBezTo>
                  <a:pt x="2321" y="22"/>
                  <a:pt x="2407" y="28"/>
                  <a:pt x="2488" y="30"/>
                </a:cubicBezTo>
                <a:cubicBezTo>
                  <a:pt x="2568" y="32"/>
                  <a:pt x="2642" y="30"/>
                  <a:pt x="2725" y="28"/>
                </a:cubicBezTo>
                <a:cubicBezTo>
                  <a:pt x="2807" y="26"/>
                  <a:pt x="2897" y="25"/>
                  <a:pt x="2985" y="21"/>
                </a:cubicBezTo>
                <a:cubicBezTo>
                  <a:pt x="3073" y="18"/>
                  <a:pt x="3159" y="12"/>
                  <a:pt x="3241" y="12"/>
                </a:cubicBezTo>
                <a:cubicBezTo>
                  <a:pt x="3324" y="11"/>
                  <a:pt x="3404" y="15"/>
                  <a:pt x="3483" y="17"/>
                </a:cubicBezTo>
                <a:cubicBezTo>
                  <a:pt x="3563" y="20"/>
                  <a:pt x="3644" y="21"/>
                  <a:pt x="3729" y="24"/>
                </a:cubicBezTo>
                <a:cubicBezTo>
                  <a:pt x="3814" y="27"/>
                  <a:pt x="3904" y="32"/>
                  <a:pt x="3991" y="31"/>
                </a:cubicBezTo>
                <a:cubicBezTo>
                  <a:pt x="4078" y="30"/>
                  <a:pt x="4161" y="25"/>
                  <a:pt x="4240" y="23"/>
                </a:cubicBezTo>
                <a:cubicBezTo>
                  <a:pt x="4319" y="22"/>
                  <a:pt x="4394" y="26"/>
                  <a:pt x="4474" y="23"/>
                </a:cubicBezTo>
                <a:cubicBezTo>
                  <a:pt x="4554" y="20"/>
                  <a:pt x="4640" y="11"/>
                  <a:pt x="4749" y="6"/>
                </a:cubicBezTo>
                <a:cubicBezTo>
                  <a:pt x="4857" y="1"/>
                  <a:pt x="4989" y="0"/>
                  <a:pt x="5215" y="20"/>
                </a:cubicBezTo>
                <a:lnTo>
                  <a:pt x="0" y="24"/>
                </a:lnTo>
                <a:close/>
              </a:path>
            </a:pathLst>
          </a:custGeom>
          <a:solidFill>
            <a:srgbClr val="ffffff"/>
          </a:solidFill>
          <a:ln>
            <a:noFill/>
          </a:ln>
        </p:spPr>
        <p:style>
          <a:lnRef idx="0"/>
          <a:fillRef idx="0"/>
          <a:effectRef idx="0"/>
          <a:fontRef idx="minor"/>
        </p:style>
      </p:sp>
      <p:sp>
        <p:nvSpPr>
          <p:cNvPr id="557" name="CustomShape 66"/>
          <p:cNvSpPr/>
          <p:nvPr/>
        </p:nvSpPr>
        <p:spPr>
          <a:xfrm>
            <a:off x="7442280" y="1785240"/>
            <a:ext cx="57960" cy="720"/>
          </a:xfrm>
          <a:custGeom>
            <a:avLst/>
            <a:gdLst/>
            <a:ahLst/>
            <a:rect l="l" t="t" r="r" b="b"/>
            <a:pathLst>
              <a:path w="162" h="3">
                <a:moveTo>
                  <a:pt x="0" y="2"/>
                </a:moveTo>
                <a:cubicBezTo>
                  <a:pt x="61" y="1"/>
                  <a:pt x="114" y="1"/>
                  <a:pt x="161" y="0"/>
                </a:cubicBezTo>
              </a:path>
            </a:pathLst>
          </a:custGeom>
          <a:noFill/>
          <a:ln w="29160">
            <a:solidFill>
              <a:srgbClr val="008cd8"/>
            </a:solidFill>
            <a:round/>
          </a:ln>
        </p:spPr>
        <p:style>
          <a:lnRef idx="0"/>
          <a:fillRef idx="0"/>
          <a:effectRef idx="0"/>
          <a:fontRef idx="minor"/>
        </p:style>
      </p:sp>
      <p:sp>
        <p:nvSpPr>
          <p:cNvPr id="558" name="CustomShape 67"/>
          <p:cNvSpPr/>
          <p:nvPr/>
        </p:nvSpPr>
        <p:spPr>
          <a:xfrm>
            <a:off x="7529400" y="1784880"/>
            <a:ext cx="57960" cy="360"/>
          </a:xfrm>
          <a:custGeom>
            <a:avLst/>
            <a:gdLst/>
            <a:ahLst/>
            <a:rect l="l" t="t" r="r" b="b"/>
            <a:pathLst>
              <a:path w="162" h="2">
                <a:moveTo>
                  <a:pt x="0" y="1"/>
                </a:moveTo>
                <a:cubicBezTo>
                  <a:pt x="64" y="0"/>
                  <a:pt x="116" y="0"/>
                  <a:pt x="161" y="1"/>
                </a:cubicBezTo>
              </a:path>
            </a:pathLst>
          </a:custGeom>
          <a:noFill/>
          <a:ln w="29160">
            <a:solidFill>
              <a:srgbClr val="008cd8"/>
            </a:solidFill>
            <a:round/>
          </a:ln>
        </p:spPr>
        <p:style>
          <a:lnRef idx="0"/>
          <a:fillRef idx="0"/>
          <a:effectRef idx="0"/>
          <a:fontRef idx="minor"/>
        </p:style>
      </p:sp>
      <p:sp>
        <p:nvSpPr>
          <p:cNvPr id="559" name="CustomShape 68"/>
          <p:cNvSpPr/>
          <p:nvPr/>
        </p:nvSpPr>
        <p:spPr>
          <a:xfrm>
            <a:off x="7616160" y="1785240"/>
            <a:ext cx="57960" cy="360"/>
          </a:xfrm>
          <a:custGeom>
            <a:avLst/>
            <a:gdLst/>
            <a:ahLst/>
            <a:rect l="l" t="t" r="r" b="b"/>
            <a:pathLst>
              <a:path w="162" h="2">
                <a:moveTo>
                  <a:pt x="0" y="0"/>
                </a:moveTo>
                <a:cubicBezTo>
                  <a:pt x="1" y="0"/>
                  <a:pt x="2" y="0"/>
                  <a:pt x="3" y="0"/>
                </a:cubicBezTo>
                <a:cubicBezTo>
                  <a:pt x="61" y="1"/>
                  <a:pt x="112" y="1"/>
                  <a:pt x="161" y="1"/>
                </a:cubicBezTo>
              </a:path>
            </a:pathLst>
          </a:custGeom>
          <a:noFill/>
          <a:ln w="29160">
            <a:solidFill>
              <a:srgbClr val="008cd8"/>
            </a:solidFill>
            <a:round/>
          </a:ln>
        </p:spPr>
        <p:style>
          <a:lnRef idx="0"/>
          <a:fillRef idx="0"/>
          <a:effectRef idx="0"/>
          <a:fontRef idx="minor"/>
        </p:style>
      </p:sp>
      <p:sp>
        <p:nvSpPr>
          <p:cNvPr id="560" name="CustomShape 69"/>
          <p:cNvSpPr/>
          <p:nvPr/>
        </p:nvSpPr>
        <p:spPr>
          <a:xfrm>
            <a:off x="7703280" y="1784160"/>
            <a:ext cx="57960" cy="1080"/>
          </a:xfrm>
          <a:custGeom>
            <a:avLst/>
            <a:gdLst/>
            <a:ahLst/>
            <a:rect l="l" t="t" r="r" b="b"/>
            <a:pathLst>
              <a:path w="162" h="4">
                <a:moveTo>
                  <a:pt x="0" y="3"/>
                </a:moveTo>
                <a:cubicBezTo>
                  <a:pt x="11" y="3"/>
                  <a:pt x="22" y="3"/>
                  <a:pt x="33" y="3"/>
                </a:cubicBezTo>
                <a:cubicBezTo>
                  <a:pt x="75" y="2"/>
                  <a:pt x="118" y="1"/>
                  <a:pt x="161" y="0"/>
                </a:cubicBezTo>
              </a:path>
            </a:pathLst>
          </a:custGeom>
          <a:noFill/>
          <a:ln w="29160">
            <a:solidFill>
              <a:srgbClr val="008cd8"/>
            </a:solidFill>
            <a:round/>
          </a:ln>
        </p:spPr>
        <p:style>
          <a:lnRef idx="0"/>
          <a:fillRef idx="0"/>
          <a:effectRef idx="0"/>
          <a:fontRef idx="minor"/>
        </p:style>
      </p:sp>
      <p:sp>
        <p:nvSpPr>
          <p:cNvPr id="561" name="CustomShape 70"/>
          <p:cNvSpPr/>
          <p:nvPr/>
        </p:nvSpPr>
        <p:spPr>
          <a:xfrm>
            <a:off x="7790040" y="1783440"/>
            <a:ext cx="57960" cy="720"/>
          </a:xfrm>
          <a:custGeom>
            <a:avLst/>
            <a:gdLst/>
            <a:ahLst/>
            <a:rect l="l" t="t" r="r" b="b"/>
            <a:pathLst>
              <a:path w="162" h="3">
                <a:moveTo>
                  <a:pt x="0" y="0"/>
                </a:moveTo>
                <a:cubicBezTo>
                  <a:pt x="14" y="0"/>
                  <a:pt x="28" y="0"/>
                  <a:pt x="42" y="0"/>
                </a:cubicBezTo>
                <a:cubicBezTo>
                  <a:pt x="82" y="0"/>
                  <a:pt x="122" y="1"/>
                  <a:pt x="161" y="2"/>
                </a:cubicBezTo>
              </a:path>
            </a:pathLst>
          </a:custGeom>
          <a:noFill/>
          <a:ln w="29160">
            <a:solidFill>
              <a:srgbClr val="008cd8"/>
            </a:solidFill>
            <a:round/>
          </a:ln>
        </p:spPr>
        <p:style>
          <a:lnRef idx="0"/>
          <a:fillRef idx="0"/>
          <a:effectRef idx="0"/>
          <a:fontRef idx="minor"/>
        </p:style>
      </p:sp>
      <p:sp>
        <p:nvSpPr>
          <p:cNvPr id="562" name="CustomShape 71"/>
          <p:cNvSpPr/>
          <p:nvPr/>
        </p:nvSpPr>
        <p:spPr>
          <a:xfrm>
            <a:off x="7877160" y="1784160"/>
            <a:ext cx="57960" cy="720"/>
          </a:xfrm>
          <a:custGeom>
            <a:avLst/>
            <a:gdLst/>
            <a:ahLst/>
            <a:rect l="l" t="t" r="r" b="b"/>
            <a:pathLst>
              <a:path w="162" h="3">
                <a:moveTo>
                  <a:pt x="0" y="1"/>
                </a:moveTo>
                <a:cubicBezTo>
                  <a:pt x="16" y="2"/>
                  <a:pt x="32" y="2"/>
                  <a:pt x="48" y="2"/>
                </a:cubicBezTo>
                <a:cubicBezTo>
                  <a:pt x="86" y="2"/>
                  <a:pt x="123" y="1"/>
                  <a:pt x="161" y="0"/>
                </a:cubicBezTo>
              </a:path>
            </a:pathLst>
          </a:custGeom>
          <a:noFill/>
          <a:ln w="29160">
            <a:solidFill>
              <a:srgbClr val="008cd8"/>
            </a:solidFill>
            <a:round/>
          </a:ln>
        </p:spPr>
        <p:style>
          <a:lnRef idx="0"/>
          <a:fillRef idx="0"/>
          <a:effectRef idx="0"/>
          <a:fontRef idx="minor"/>
        </p:style>
      </p:sp>
      <p:sp>
        <p:nvSpPr>
          <p:cNvPr id="563" name="CustomShape 72"/>
          <p:cNvSpPr/>
          <p:nvPr/>
        </p:nvSpPr>
        <p:spPr>
          <a:xfrm>
            <a:off x="7963920" y="1782720"/>
            <a:ext cx="57960" cy="360"/>
          </a:xfrm>
          <a:custGeom>
            <a:avLst/>
            <a:gdLst/>
            <a:ahLst/>
            <a:rect l="l" t="t" r="r" b="b"/>
            <a:pathLst>
              <a:path w="162" h="2">
                <a:moveTo>
                  <a:pt x="0" y="1"/>
                </a:moveTo>
                <a:cubicBezTo>
                  <a:pt x="19" y="1"/>
                  <a:pt x="37" y="1"/>
                  <a:pt x="55" y="0"/>
                </a:cubicBezTo>
                <a:cubicBezTo>
                  <a:pt x="91" y="0"/>
                  <a:pt x="126" y="0"/>
                  <a:pt x="161" y="0"/>
                </a:cubicBezTo>
              </a:path>
            </a:pathLst>
          </a:custGeom>
          <a:noFill/>
          <a:ln w="29160">
            <a:solidFill>
              <a:srgbClr val="008cd8"/>
            </a:solidFill>
            <a:round/>
          </a:ln>
        </p:spPr>
        <p:style>
          <a:lnRef idx="0"/>
          <a:fillRef idx="0"/>
          <a:effectRef idx="0"/>
          <a:fontRef idx="minor"/>
        </p:style>
      </p:sp>
      <p:sp>
        <p:nvSpPr>
          <p:cNvPr id="564" name="CustomShape 73"/>
          <p:cNvSpPr/>
          <p:nvPr/>
        </p:nvSpPr>
        <p:spPr>
          <a:xfrm>
            <a:off x="8051040" y="1783440"/>
            <a:ext cx="57960" cy="720"/>
          </a:xfrm>
          <a:custGeom>
            <a:avLst/>
            <a:gdLst/>
            <a:ahLst/>
            <a:rect l="l" t="t" r="r" b="b"/>
            <a:pathLst>
              <a:path w="162" h="3">
                <a:moveTo>
                  <a:pt x="0" y="0"/>
                </a:moveTo>
                <a:cubicBezTo>
                  <a:pt x="19" y="0"/>
                  <a:pt x="38" y="0"/>
                  <a:pt x="57" y="1"/>
                </a:cubicBezTo>
                <a:cubicBezTo>
                  <a:pt x="91" y="1"/>
                  <a:pt x="126" y="1"/>
                  <a:pt x="161" y="2"/>
                </a:cubicBezTo>
              </a:path>
            </a:pathLst>
          </a:custGeom>
          <a:noFill/>
          <a:ln w="29160">
            <a:solidFill>
              <a:srgbClr val="008cd8"/>
            </a:solidFill>
            <a:round/>
          </a:ln>
        </p:spPr>
        <p:style>
          <a:lnRef idx="0"/>
          <a:fillRef idx="0"/>
          <a:effectRef idx="0"/>
          <a:fontRef idx="minor"/>
        </p:style>
      </p:sp>
      <p:sp>
        <p:nvSpPr>
          <p:cNvPr id="565" name="CustomShape 74"/>
          <p:cNvSpPr/>
          <p:nvPr/>
        </p:nvSpPr>
        <p:spPr>
          <a:xfrm>
            <a:off x="8137800" y="1784160"/>
            <a:ext cx="57960" cy="360"/>
          </a:xfrm>
          <a:custGeom>
            <a:avLst/>
            <a:gdLst/>
            <a:ahLst/>
            <a:rect l="l" t="t" r="r" b="b"/>
            <a:pathLst>
              <a:path w="162" h="1">
                <a:moveTo>
                  <a:pt x="0" y="0"/>
                </a:moveTo>
                <a:cubicBezTo>
                  <a:pt x="26" y="0"/>
                  <a:pt x="51" y="0"/>
                  <a:pt x="76" y="0"/>
                </a:cubicBezTo>
                <a:cubicBezTo>
                  <a:pt x="105" y="0"/>
                  <a:pt x="133" y="0"/>
                  <a:pt x="161" y="0"/>
                </a:cubicBezTo>
              </a:path>
            </a:pathLst>
          </a:custGeom>
          <a:noFill/>
          <a:ln w="29160">
            <a:solidFill>
              <a:srgbClr val="008cd8"/>
            </a:solidFill>
            <a:round/>
          </a:ln>
        </p:spPr>
        <p:style>
          <a:lnRef idx="0"/>
          <a:fillRef idx="0"/>
          <a:effectRef idx="0"/>
          <a:fontRef idx="minor"/>
        </p:style>
      </p:sp>
      <p:sp>
        <p:nvSpPr>
          <p:cNvPr id="566" name="CustomShape 75"/>
          <p:cNvSpPr/>
          <p:nvPr/>
        </p:nvSpPr>
        <p:spPr>
          <a:xfrm>
            <a:off x="8224920" y="1784160"/>
            <a:ext cx="57960" cy="360"/>
          </a:xfrm>
          <a:custGeom>
            <a:avLst/>
            <a:gdLst/>
            <a:ahLst/>
            <a:rect l="l" t="t" r="r" b="b"/>
            <a:pathLst>
              <a:path w="162" h="2">
                <a:moveTo>
                  <a:pt x="0" y="1"/>
                </a:moveTo>
                <a:cubicBezTo>
                  <a:pt x="27" y="1"/>
                  <a:pt x="54" y="1"/>
                  <a:pt x="81" y="0"/>
                </a:cubicBezTo>
                <a:cubicBezTo>
                  <a:pt x="108" y="0"/>
                  <a:pt x="134" y="0"/>
                  <a:pt x="161" y="0"/>
                </a:cubicBezTo>
              </a:path>
            </a:pathLst>
          </a:custGeom>
          <a:noFill/>
          <a:ln w="29160">
            <a:solidFill>
              <a:srgbClr val="008cd8"/>
            </a:solidFill>
            <a:round/>
          </a:ln>
        </p:spPr>
        <p:style>
          <a:lnRef idx="0"/>
          <a:fillRef idx="0"/>
          <a:effectRef idx="0"/>
          <a:fontRef idx="minor"/>
        </p:style>
      </p:sp>
      <p:sp>
        <p:nvSpPr>
          <p:cNvPr id="567" name="CustomShape 76"/>
          <p:cNvSpPr/>
          <p:nvPr/>
        </p:nvSpPr>
        <p:spPr>
          <a:xfrm>
            <a:off x="8312040" y="1782360"/>
            <a:ext cx="57960" cy="1440"/>
          </a:xfrm>
          <a:custGeom>
            <a:avLst/>
            <a:gdLst/>
            <a:ahLst/>
            <a:rect l="l" t="t" r="r" b="b"/>
            <a:pathLst>
              <a:path w="162" h="5">
                <a:moveTo>
                  <a:pt x="0" y="4"/>
                </a:moveTo>
                <a:cubicBezTo>
                  <a:pt x="28" y="4"/>
                  <a:pt x="56" y="3"/>
                  <a:pt x="85" y="2"/>
                </a:cubicBezTo>
                <a:cubicBezTo>
                  <a:pt x="110" y="2"/>
                  <a:pt x="135" y="1"/>
                  <a:pt x="161" y="0"/>
                </a:cubicBezTo>
              </a:path>
            </a:pathLst>
          </a:custGeom>
          <a:noFill/>
          <a:ln w="29160">
            <a:solidFill>
              <a:srgbClr val="008cd8"/>
            </a:solidFill>
            <a:round/>
          </a:ln>
        </p:spPr>
        <p:style>
          <a:lnRef idx="0"/>
          <a:fillRef idx="0"/>
          <a:effectRef idx="0"/>
          <a:fontRef idx="minor"/>
        </p:style>
      </p:sp>
      <p:sp>
        <p:nvSpPr>
          <p:cNvPr id="568" name="CustomShape 77"/>
          <p:cNvSpPr/>
          <p:nvPr/>
        </p:nvSpPr>
        <p:spPr>
          <a:xfrm>
            <a:off x="8398800" y="1779840"/>
            <a:ext cx="57960" cy="1440"/>
          </a:xfrm>
          <a:custGeom>
            <a:avLst/>
            <a:gdLst/>
            <a:ahLst/>
            <a:rect l="l" t="t" r="r" b="b"/>
            <a:pathLst>
              <a:path w="162" h="5">
                <a:moveTo>
                  <a:pt x="0" y="4"/>
                </a:moveTo>
                <a:cubicBezTo>
                  <a:pt x="32" y="3"/>
                  <a:pt x="64" y="2"/>
                  <a:pt x="95" y="1"/>
                </a:cubicBezTo>
                <a:cubicBezTo>
                  <a:pt x="117" y="1"/>
                  <a:pt x="139" y="0"/>
                  <a:pt x="161" y="0"/>
                </a:cubicBezTo>
              </a:path>
            </a:pathLst>
          </a:custGeom>
          <a:noFill/>
          <a:ln w="29160">
            <a:solidFill>
              <a:srgbClr val="008cd8"/>
            </a:solidFill>
            <a:round/>
          </a:ln>
        </p:spPr>
        <p:style>
          <a:lnRef idx="0"/>
          <a:fillRef idx="0"/>
          <a:effectRef idx="0"/>
          <a:fontRef idx="minor"/>
        </p:style>
      </p:sp>
      <p:sp>
        <p:nvSpPr>
          <p:cNvPr id="569" name="CustomShape 78"/>
          <p:cNvSpPr/>
          <p:nvPr/>
        </p:nvSpPr>
        <p:spPr>
          <a:xfrm>
            <a:off x="8485920" y="1779480"/>
            <a:ext cx="57960" cy="1080"/>
          </a:xfrm>
          <a:custGeom>
            <a:avLst/>
            <a:gdLst/>
            <a:ahLst/>
            <a:rect l="l" t="t" r="r" b="b"/>
            <a:pathLst>
              <a:path w="162" h="4">
                <a:moveTo>
                  <a:pt x="0" y="0"/>
                </a:moveTo>
                <a:cubicBezTo>
                  <a:pt x="33" y="0"/>
                  <a:pt x="67" y="0"/>
                  <a:pt x="101" y="1"/>
                </a:cubicBezTo>
                <a:cubicBezTo>
                  <a:pt x="121" y="1"/>
                  <a:pt x="141" y="2"/>
                  <a:pt x="161" y="3"/>
                </a:cubicBezTo>
              </a:path>
            </a:pathLst>
          </a:custGeom>
          <a:noFill/>
          <a:ln w="29160">
            <a:solidFill>
              <a:srgbClr val="008cd8"/>
            </a:solidFill>
            <a:round/>
          </a:ln>
        </p:spPr>
        <p:style>
          <a:lnRef idx="0"/>
          <a:fillRef idx="0"/>
          <a:effectRef idx="0"/>
          <a:fontRef idx="minor"/>
        </p:style>
      </p:sp>
      <p:sp>
        <p:nvSpPr>
          <p:cNvPr id="570" name="CustomShape 79"/>
          <p:cNvSpPr/>
          <p:nvPr/>
        </p:nvSpPr>
        <p:spPr>
          <a:xfrm>
            <a:off x="8572680" y="1781280"/>
            <a:ext cx="57960" cy="720"/>
          </a:xfrm>
          <a:custGeom>
            <a:avLst/>
            <a:gdLst/>
            <a:ahLst/>
            <a:rect l="l" t="t" r="r" b="b"/>
            <a:pathLst>
              <a:path w="162" h="3">
                <a:moveTo>
                  <a:pt x="0" y="0"/>
                </a:moveTo>
                <a:cubicBezTo>
                  <a:pt x="37" y="1"/>
                  <a:pt x="74" y="2"/>
                  <a:pt x="111" y="2"/>
                </a:cubicBezTo>
                <a:cubicBezTo>
                  <a:pt x="128" y="2"/>
                  <a:pt x="144" y="2"/>
                  <a:pt x="161" y="2"/>
                </a:cubicBezTo>
              </a:path>
            </a:pathLst>
          </a:custGeom>
          <a:noFill/>
          <a:ln w="29160">
            <a:solidFill>
              <a:srgbClr val="008cd8"/>
            </a:solidFill>
            <a:round/>
          </a:ln>
        </p:spPr>
        <p:style>
          <a:lnRef idx="0"/>
          <a:fillRef idx="0"/>
          <a:effectRef idx="0"/>
          <a:fontRef idx="minor"/>
        </p:style>
      </p:sp>
      <p:sp>
        <p:nvSpPr>
          <p:cNvPr id="571" name="CustomShape 80"/>
          <p:cNvSpPr/>
          <p:nvPr/>
        </p:nvSpPr>
        <p:spPr>
          <a:xfrm>
            <a:off x="8659800" y="1781280"/>
            <a:ext cx="57960" cy="360"/>
          </a:xfrm>
          <a:custGeom>
            <a:avLst/>
            <a:gdLst/>
            <a:ahLst/>
            <a:rect l="l" t="t" r="r" b="b"/>
            <a:pathLst>
              <a:path w="162" h="2">
                <a:moveTo>
                  <a:pt x="0" y="1"/>
                </a:moveTo>
                <a:cubicBezTo>
                  <a:pt x="41" y="0"/>
                  <a:pt x="82" y="0"/>
                  <a:pt x="123" y="0"/>
                </a:cubicBezTo>
                <a:cubicBezTo>
                  <a:pt x="135" y="0"/>
                  <a:pt x="148" y="0"/>
                  <a:pt x="161" y="1"/>
                </a:cubicBezTo>
              </a:path>
            </a:pathLst>
          </a:custGeom>
          <a:noFill/>
          <a:ln w="29160">
            <a:solidFill>
              <a:srgbClr val="008cd8"/>
            </a:solidFill>
            <a:round/>
          </a:ln>
        </p:spPr>
        <p:style>
          <a:lnRef idx="0"/>
          <a:fillRef idx="0"/>
          <a:effectRef idx="0"/>
          <a:fontRef idx="minor"/>
        </p:style>
      </p:sp>
      <p:sp>
        <p:nvSpPr>
          <p:cNvPr id="572" name="CustomShape 81"/>
          <p:cNvSpPr/>
          <p:nvPr/>
        </p:nvSpPr>
        <p:spPr>
          <a:xfrm>
            <a:off x="8746560" y="1782360"/>
            <a:ext cx="57960" cy="1080"/>
          </a:xfrm>
          <a:custGeom>
            <a:avLst/>
            <a:gdLst/>
            <a:ahLst/>
            <a:rect l="l" t="t" r="r" b="b"/>
            <a:pathLst>
              <a:path w="162" h="4">
                <a:moveTo>
                  <a:pt x="0" y="0"/>
                </a:moveTo>
                <a:cubicBezTo>
                  <a:pt x="43" y="1"/>
                  <a:pt x="86" y="3"/>
                  <a:pt x="129" y="3"/>
                </a:cubicBezTo>
                <a:cubicBezTo>
                  <a:pt x="140" y="3"/>
                  <a:pt x="151" y="3"/>
                  <a:pt x="161" y="3"/>
                </a:cubicBezTo>
              </a:path>
            </a:pathLst>
          </a:custGeom>
          <a:noFill/>
          <a:ln w="29160">
            <a:solidFill>
              <a:srgbClr val="008cd8"/>
            </a:solidFill>
            <a:round/>
          </a:ln>
        </p:spPr>
        <p:style>
          <a:lnRef idx="0"/>
          <a:fillRef idx="0"/>
          <a:effectRef idx="0"/>
          <a:fontRef idx="minor"/>
        </p:style>
      </p:sp>
      <p:sp>
        <p:nvSpPr>
          <p:cNvPr id="573" name="CustomShape 82"/>
          <p:cNvSpPr/>
          <p:nvPr/>
        </p:nvSpPr>
        <p:spPr>
          <a:xfrm>
            <a:off x="8833680" y="1782360"/>
            <a:ext cx="57960" cy="720"/>
          </a:xfrm>
          <a:custGeom>
            <a:avLst/>
            <a:gdLst/>
            <a:ahLst/>
            <a:rect l="l" t="t" r="r" b="b"/>
            <a:pathLst>
              <a:path w="162" h="3">
                <a:moveTo>
                  <a:pt x="0" y="2"/>
                </a:moveTo>
                <a:cubicBezTo>
                  <a:pt x="46" y="1"/>
                  <a:pt x="93" y="0"/>
                  <a:pt x="138" y="0"/>
                </a:cubicBezTo>
                <a:cubicBezTo>
                  <a:pt x="145" y="0"/>
                  <a:pt x="153" y="0"/>
                  <a:pt x="161" y="0"/>
                </a:cubicBezTo>
              </a:path>
            </a:pathLst>
          </a:custGeom>
          <a:noFill/>
          <a:ln w="29160">
            <a:solidFill>
              <a:srgbClr val="008cd8"/>
            </a:solidFill>
            <a:round/>
          </a:ln>
        </p:spPr>
        <p:style>
          <a:lnRef idx="0"/>
          <a:fillRef idx="0"/>
          <a:effectRef idx="0"/>
          <a:fontRef idx="minor"/>
        </p:style>
      </p:sp>
      <p:sp>
        <p:nvSpPr>
          <p:cNvPr id="574" name="CustomShape 83"/>
          <p:cNvSpPr/>
          <p:nvPr/>
        </p:nvSpPr>
        <p:spPr>
          <a:xfrm>
            <a:off x="8920800" y="1782360"/>
            <a:ext cx="57960" cy="360"/>
          </a:xfrm>
          <a:custGeom>
            <a:avLst/>
            <a:gdLst/>
            <a:ahLst/>
            <a:rect l="l" t="t" r="r" b="b"/>
            <a:pathLst>
              <a:path w="162" h="2">
                <a:moveTo>
                  <a:pt x="0" y="0"/>
                </a:moveTo>
                <a:cubicBezTo>
                  <a:pt x="45" y="0"/>
                  <a:pt x="90" y="1"/>
                  <a:pt x="136" y="1"/>
                </a:cubicBezTo>
                <a:cubicBezTo>
                  <a:pt x="144" y="1"/>
                  <a:pt x="152" y="1"/>
                  <a:pt x="161" y="1"/>
                </a:cubicBezTo>
              </a:path>
            </a:pathLst>
          </a:custGeom>
          <a:noFill/>
          <a:ln w="29160">
            <a:solidFill>
              <a:srgbClr val="008cd8"/>
            </a:solidFill>
            <a:round/>
          </a:ln>
        </p:spPr>
        <p:style>
          <a:lnRef idx="0"/>
          <a:fillRef idx="0"/>
          <a:effectRef idx="0"/>
          <a:fontRef idx="minor"/>
        </p:style>
      </p:sp>
      <p:sp>
        <p:nvSpPr>
          <p:cNvPr id="575" name="CustomShape 84"/>
          <p:cNvSpPr/>
          <p:nvPr/>
        </p:nvSpPr>
        <p:spPr>
          <a:xfrm>
            <a:off x="9007560" y="1782000"/>
            <a:ext cx="57960" cy="360"/>
          </a:xfrm>
          <a:custGeom>
            <a:avLst/>
            <a:gdLst/>
            <a:ahLst/>
            <a:rect l="l" t="t" r="r" b="b"/>
            <a:pathLst>
              <a:path w="162" h="2">
                <a:moveTo>
                  <a:pt x="0" y="1"/>
                </a:moveTo>
                <a:cubicBezTo>
                  <a:pt x="49" y="1"/>
                  <a:pt x="99" y="0"/>
                  <a:pt x="149" y="1"/>
                </a:cubicBezTo>
                <a:cubicBezTo>
                  <a:pt x="153" y="1"/>
                  <a:pt x="157" y="1"/>
                  <a:pt x="161" y="1"/>
                </a:cubicBezTo>
              </a:path>
            </a:pathLst>
          </a:custGeom>
          <a:noFill/>
          <a:ln w="29160">
            <a:solidFill>
              <a:srgbClr val="008cd8"/>
            </a:solidFill>
            <a:round/>
          </a:ln>
        </p:spPr>
        <p:style>
          <a:lnRef idx="0"/>
          <a:fillRef idx="0"/>
          <a:effectRef idx="0"/>
          <a:fontRef idx="minor"/>
        </p:style>
      </p:sp>
      <p:sp>
        <p:nvSpPr>
          <p:cNvPr id="576" name="CustomShape 85"/>
          <p:cNvSpPr/>
          <p:nvPr/>
        </p:nvSpPr>
        <p:spPr>
          <a:xfrm>
            <a:off x="9094680" y="1782720"/>
            <a:ext cx="57960" cy="720"/>
          </a:xfrm>
          <a:custGeom>
            <a:avLst/>
            <a:gdLst/>
            <a:ahLst/>
            <a:rect l="l" t="t" r="r" b="b"/>
            <a:pathLst>
              <a:path w="162" h="3">
                <a:moveTo>
                  <a:pt x="0" y="0"/>
                </a:moveTo>
                <a:cubicBezTo>
                  <a:pt x="50" y="1"/>
                  <a:pt x="102" y="2"/>
                  <a:pt x="161" y="2"/>
                </a:cubicBezTo>
              </a:path>
            </a:pathLst>
          </a:custGeom>
          <a:noFill/>
          <a:ln w="29160">
            <a:solidFill>
              <a:srgbClr val="008cd8"/>
            </a:solidFill>
            <a:round/>
          </a:ln>
        </p:spPr>
        <p:style>
          <a:lnRef idx="0"/>
          <a:fillRef idx="0"/>
          <a:effectRef idx="0"/>
          <a:fontRef idx="minor"/>
        </p:style>
      </p:sp>
      <p:sp>
        <p:nvSpPr>
          <p:cNvPr id="577" name="CustomShape 86"/>
          <p:cNvSpPr/>
          <p:nvPr/>
        </p:nvSpPr>
        <p:spPr>
          <a:xfrm>
            <a:off x="9181440" y="1783080"/>
            <a:ext cx="57960" cy="360"/>
          </a:xfrm>
          <a:custGeom>
            <a:avLst/>
            <a:gdLst/>
            <a:ahLst/>
            <a:rect l="l" t="t" r="r" b="b"/>
            <a:pathLst>
              <a:path w="162" h="2">
                <a:moveTo>
                  <a:pt x="0" y="1"/>
                </a:moveTo>
                <a:cubicBezTo>
                  <a:pt x="45" y="1"/>
                  <a:pt x="96" y="0"/>
                  <a:pt x="161" y="1"/>
                </a:cubicBezTo>
              </a:path>
            </a:pathLst>
          </a:custGeom>
          <a:noFill/>
          <a:ln w="29160">
            <a:solidFill>
              <a:srgbClr val="008cd8"/>
            </a:solidFill>
            <a:round/>
          </a:ln>
        </p:spPr>
        <p:style>
          <a:lnRef idx="0"/>
          <a:fillRef idx="0"/>
          <a:effectRef idx="0"/>
          <a:fontRef idx="minor"/>
        </p:style>
      </p:sp>
      <p:sp>
        <p:nvSpPr>
          <p:cNvPr id="578" name="CustomShape 87"/>
          <p:cNvSpPr/>
          <p:nvPr/>
        </p:nvSpPr>
        <p:spPr>
          <a:xfrm>
            <a:off x="9268200" y="1783440"/>
            <a:ext cx="57960" cy="720"/>
          </a:xfrm>
          <a:custGeom>
            <a:avLst/>
            <a:gdLst/>
            <a:ahLst/>
            <a:rect l="l" t="t" r="r" b="b"/>
            <a:pathLst>
              <a:path w="162" h="3">
                <a:moveTo>
                  <a:pt x="0" y="0"/>
                </a:moveTo>
                <a:cubicBezTo>
                  <a:pt x="47" y="1"/>
                  <a:pt x="100" y="1"/>
                  <a:pt x="161" y="2"/>
                </a:cubicBezTo>
              </a:path>
            </a:pathLst>
          </a:custGeom>
          <a:noFill/>
          <a:ln w="29160">
            <a:solidFill>
              <a:srgbClr val="008cd8"/>
            </a:solidFill>
            <a:round/>
          </a:ln>
        </p:spPr>
        <p:style>
          <a:lnRef idx="0"/>
          <a:fillRef idx="0"/>
          <a:effectRef idx="0"/>
          <a:fontRef idx="minor"/>
        </p:style>
      </p:sp>
      <p:sp>
        <p:nvSpPr>
          <p:cNvPr id="579" name="CustomShape 88"/>
          <p:cNvSpPr/>
          <p:nvPr/>
        </p:nvSpPr>
        <p:spPr>
          <a:xfrm>
            <a:off x="7536240" y="1794960"/>
            <a:ext cx="12463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ΠαραλαμβάνειΑνθοδέσμη()</a:t>
            </a:r>
            <a:endParaRPr b="0" lang="el-GR" sz="800" spc="-1" strike="noStrike">
              <a:latin typeface="Arial"/>
            </a:endParaRPr>
          </a:p>
        </p:txBody>
      </p:sp>
      <p:sp>
        <p:nvSpPr>
          <p:cNvPr id="580" name="CustomShape 89"/>
          <p:cNvSpPr/>
          <p:nvPr/>
        </p:nvSpPr>
        <p:spPr>
          <a:xfrm>
            <a:off x="7536240" y="1511640"/>
            <a:ext cx="887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Γεωργίου</a:t>
            </a:r>
            <a:endParaRPr b="0" lang="el-GR" sz="800" spc="-1" strike="noStrike">
              <a:latin typeface="Arial"/>
            </a:endParaRPr>
          </a:p>
        </p:txBody>
      </p:sp>
      <p:sp>
        <p:nvSpPr>
          <p:cNvPr id="581" name="CustomShape 90"/>
          <p:cNvSpPr/>
          <p:nvPr/>
        </p:nvSpPr>
        <p:spPr>
          <a:xfrm>
            <a:off x="7536240" y="1638360"/>
            <a:ext cx="13363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Μοντάνα 4, Ρώμη</a:t>
            </a:r>
            <a:endParaRPr b="0" lang="el-GR" sz="800" spc="-1" strike="noStrike">
              <a:latin typeface="Arial"/>
            </a:endParaRPr>
          </a:p>
        </p:txBody>
      </p:sp>
      <p:sp>
        <p:nvSpPr>
          <p:cNvPr id="582" name="CustomShape 91"/>
          <p:cNvSpPr/>
          <p:nvPr/>
        </p:nvSpPr>
        <p:spPr>
          <a:xfrm>
            <a:off x="4782600" y="1616400"/>
            <a:ext cx="1954080" cy="1494720"/>
          </a:xfrm>
          <a:custGeom>
            <a:avLst/>
            <a:gdLst/>
            <a:ahLst/>
            <a:rect l="l" t="t" r="r" b="b"/>
            <a:pathLst>
              <a:path w="5429" h="4153">
                <a:moveTo>
                  <a:pt x="13" y="4129"/>
                </a:moveTo>
                <a:cubicBezTo>
                  <a:pt x="274" y="4129"/>
                  <a:pt x="405" y="4124"/>
                  <a:pt x="509" y="4124"/>
                </a:cubicBezTo>
                <a:cubicBezTo>
                  <a:pt x="613" y="4124"/>
                  <a:pt x="689" y="4131"/>
                  <a:pt x="773" y="4134"/>
                </a:cubicBezTo>
                <a:cubicBezTo>
                  <a:pt x="857" y="4138"/>
                  <a:pt x="948" y="4139"/>
                  <a:pt x="1035" y="4141"/>
                </a:cubicBezTo>
                <a:cubicBezTo>
                  <a:pt x="1122" y="4144"/>
                  <a:pt x="1206" y="4149"/>
                  <a:pt x="1290" y="4148"/>
                </a:cubicBezTo>
                <a:cubicBezTo>
                  <a:pt x="1374" y="4147"/>
                  <a:pt x="1458" y="4140"/>
                  <a:pt x="1546" y="4138"/>
                </a:cubicBezTo>
                <a:cubicBezTo>
                  <a:pt x="1634" y="4136"/>
                  <a:pt x="1725" y="4138"/>
                  <a:pt x="1816" y="4138"/>
                </a:cubicBezTo>
                <a:cubicBezTo>
                  <a:pt x="1906" y="4138"/>
                  <a:pt x="1997" y="4135"/>
                  <a:pt x="2084" y="4136"/>
                </a:cubicBezTo>
                <a:cubicBezTo>
                  <a:pt x="2170" y="4137"/>
                  <a:pt x="2253" y="4142"/>
                  <a:pt x="2333" y="4143"/>
                </a:cubicBezTo>
                <a:cubicBezTo>
                  <a:pt x="2413" y="4144"/>
                  <a:pt x="2491" y="4142"/>
                  <a:pt x="2576" y="4139"/>
                </a:cubicBezTo>
                <a:cubicBezTo>
                  <a:pt x="2661" y="4135"/>
                  <a:pt x="2755" y="4131"/>
                  <a:pt x="2842" y="4129"/>
                </a:cubicBezTo>
                <a:cubicBezTo>
                  <a:pt x="2929" y="4127"/>
                  <a:pt x="3009" y="4127"/>
                  <a:pt x="3090" y="4127"/>
                </a:cubicBezTo>
                <a:cubicBezTo>
                  <a:pt x="3171" y="4126"/>
                  <a:pt x="3253" y="4125"/>
                  <a:pt x="3338" y="4128"/>
                </a:cubicBezTo>
                <a:cubicBezTo>
                  <a:pt x="3423" y="4132"/>
                  <a:pt x="3512" y="4140"/>
                  <a:pt x="3600" y="4139"/>
                </a:cubicBezTo>
                <a:cubicBezTo>
                  <a:pt x="3687" y="4139"/>
                  <a:pt x="3773" y="4130"/>
                  <a:pt x="3860" y="4129"/>
                </a:cubicBezTo>
                <a:cubicBezTo>
                  <a:pt x="3947" y="4128"/>
                  <a:pt x="4035" y="4135"/>
                  <a:pt x="4121" y="4141"/>
                </a:cubicBezTo>
                <a:cubicBezTo>
                  <a:pt x="4206" y="4147"/>
                  <a:pt x="4289" y="4152"/>
                  <a:pt x="4374" y="4150"/>
                </a:cubicBezTo>
                <a:cubicBezTo>
                  <a:pt x="4459" y="4149"/>
                  <a:pt x="4546" y="4141"/>
                  <a:pt x="4634" y="4139"/>
                </a:cubicBezTo>
                <a:cubicBezTo>
                  <a:pt x="4722" y="4137"/>
                  <a:pt x="4811" y="4142"/>
                  <a:pt x="4895" y="4141"/>
                </a:cubicBezTo>
                <a:cubicBezTo>
                  <a:pt x="4979" y="4141"/>
                  <a:pt x="5058" y="4137"/>
                  <a:pt x="5142" y="4139"/>
                </a:cubicBezTo>
                <a:cubicBezTo>
                  <a:pt x="5225" y="4141"/>
                  <a:pt x="5314" y="4149"/>
                  <a:pt x="5355" y="4118"/>
                </a:cubicBezTo>
                <a:cubicBezTo>
                  <a:pt x="5397" y="4088"/>
                  <a:pt x="5390" y="4018"/>
                  <a:pt x="5390" y="3951"/>
                </a:cubicBezTo>
                <a:cubicBezTo>
                  <a:pt x="5390" y="3884"/>
                  <a:pt x="5396" y="3819"/>
                  <a:pt x="5403" y="3752"/>
                </a:cubicBezTo>
                <a:cubicBezTo>
                  <a:pt x="5410" y="3686"/>
                  <a:pt x="5419" y="3618"/>
                  <a:pt x="5419" y="3551"/>
                </a:cubicBezTo>
                <a:cubicBezTo>
                  <a:pt x="5419" y="3484"/>
                  <a:pt x="5410" y="3418"/>
                  <a:pt x="5408" y="3353"/>
                </a:cubicBezTo>
                <a:cubicBezTo>
                  <a:pt x="5405" y="3289"/>
                  <a:pt x="5409" y="3225"/>
                  <a:pt x="5408" y="3163"/>
                </a:cubicBezTo>
                <a:cubicBezTo>
                  <a:pt x="5408" y="3100"/>
                  <a:pt x="5404" y="3038"/>
                  <a:pt x="5403" y="2971"/>
                </a:cubicBezTo>
                <a:cubicBezTo>
                  <a:pt x="5402" y="2904"/>
                  <a:pt x="5404" y="2833"/>
                  <a:pt x="5406" y="2766"/>
                </a:cubicBezTo>
                <a:cubicBezTo>
                  <a:pt x="5409" y="2700"/>
                  <a:pt x="5412" y="2638"/>
                  <a:pt x="5413" y="2573"/>
                </a:cubicBezTo>
                <a:cubicBezTo>
                  <a:pt x="5413" y="2508"/>
                  <a:pt x="5410" y="2439"/>
                  <a:pt x="5412" y="2374"/>
                </a:cubicBezTo>
                <a:cubicBezTo>
                  <a:pt x="5414" y="2308"/>
                  <a:pt x="5419" y="2246"/>
                  <a:pt x="5419" y="2180"/>
                </a:cubicBezTo>
                <a:cubicBezTo>
                  <a:pt x="5419" y="2113"/>
                  <a:pt x="5413" y="2042"/>
                  <a:pt x="5413" y="1977"/>
                </a:cubicBezTo>
                <a:cubicBezTo>
                  <a:pt x="5413" y="1913"/>
                  <a:pt x="5419" y="1854"/>
                  <a:pt x="5422" y="1793"/>
                </a:cubicBezTo>
                <a:cubicBezTo>
                  <a:pt x="5425" y="1731"/>
                  <a:pt x="5424" y="1666"/>
                  <a:pt x="5425" y="1597"/>
                </a:cubicBezTo>
                <a:cubicBezTo>
                  <a:pt x="5426" y="1529"/>
                  <a:pt x="5428" y="1458"/>
                  <a:pt x="5426" y="1392"/>
                </a:cubicBezTo>
                <a:cubicBezTo>
                  <a:pt x="5425" y="1325"/>
                  <a:pt x="5420" y="1263"/>
                  <a:pt x="5416" y="1196"/>
                </a:cubicBezTo>
                <a:cubicBezTo>
                  <a:pt x="5412" y="1129"/>
                  <a:pt x="5409" y="1057"/>
                  <a:pt x="5406" y="992"/>
                </a:cubicBezTo>
                <a:cubicBezTo>
                  <a:pt x="5403" y="927"/>
                  <a:pt x="5399" y="870"/>
                  <a:pt x="5403" y="806"/>
                </a:cubicBezTo>
                <a:cubicBezTo>
                  <a:pt x="5407" y="743"/>
                  <a:pt x="5420" y="674"/>
                  <a:pt x="5422" y="605"/>
                </a:cubicBezTo>
                <a:cubicBezTo>
                  <a:pt x="5424" y="535"/>
                  <a:pt x="5416" y="466"/>
                  <a:pt x="5410" y="403"/>
                </a:cubicBezTo>
                <a:cubicBezTo>
                  <a:pt x="5405" y="340"/>
                  <a:pt x="5402" y="283"/>
                  <a:pt x="5402" y="222"/>
                </a:cubicBezTo>
                <a:cubicBezTo>
                  <a:pt x="5401" y="160"/>
                  <a:pt x="5403" y="94"/>
                  <a:pt x="5362" y="56"/>
                </a:cubicBezTo>
                <a:cubicBezTo>
                  <a:pt x="5321" y="18"/>
                  <a:pt x="5237" y="8"/>
                  <a:pt x="5150" y="5"/>
                </a:cubicBezTo>
                <a:cubicBezTo>
                  <a:pt x="5063" y="3"/>
                  <a:pt x="4973" y="8"/>
                  <a:pt x="4886" y="9"/>
                </a:cubicBezTo>
                <a:cubicBezTo>
                  <a:pt x="4799" y="11"/>
                  <a:pt x="4714" y="8"/>
                  <a:pt x="4629" y="6"/>
                </a:cubicBezTo>
                <a:cubicBezTo>
                  <a:pt x="4545" y="4"/>
                  <a:pt x="4460" y="1"/>
                  <a:pt x="4376" y="0"/>
                </a:cubicBezTo>
                <a:cubicBezTo>
                  <a:pt x="4291" y="0"/>
                  <a:pt x="4207" y="3"/>
                  <a:pt x="4126" y="5"/>
                </a:cubicBezTo>
                <a:cubicBezTo>
                  <a:pt x="4045" y="7"/>
                  <a:pt x="3967" y="8"/>
                  <a:pt x="3881" y="9"/>
                </a:cubicBezTo>
                <a:cubicBezTo>
                  <a:pt x="3795" y="10"/>
                  <a:pt x="3702" y="11"/>
                  <a:pt x="3612" y="11"/>
                </a:cubicBezTo>
                <a:cubicBezTo>
                  <a:pt x="3522" y="11"/>
                  <a:pt x="3437" y="11"/>
                  <a:pt x="3349" y="11"/>
                </a:cubicBezTo>
                <a:cubicBezTo>
                  <a:pt x="3262" y="11"/>
                  <a:pt x="3173" y="11"/>
                  <a:pt x="3087" y="12"/>
                </a:cubicBezTo>
                <a:cubicBezTo>
                  <a:pt x="3002" y="12"/>
                  <a:pt x="2919" y="12"/>
                  <a:pt x="2834" y="10"/>
                </a:cubicBezTo>
                <a:cubicBezTo>
                  <a:pt x="2749" y="8"/>
                  <a:pt x="2661" y="4"/>
                  <a:pt x="2577" y="4"/>
                </a:cubicBezTo>
                <a:cubicBezTo>
                  <a:pt x="2491" y="4"/>
                  <a:pt x="2408" y="8"/>
                  <a:pt x="2321" y="8"/>
                </a:cubicBezTo>
                <a:cubicBezTo>
                  <a:pt x="2235" y="9"/>
                  <a:pt x="2146" y="6"/>
                  <a:pt x="2061" y="7"/>
                </a:cubicBezTo>
                <a:cubicBezTo>
                  <a:pt x="1976" y="7"/>
                  <a:pt x="1895" y="12"/>
                  <a:pt x="1813" y="12"/>
                </a:cubicBezTo>
                <a:cubicBezTo>
                  <a:pt x="1731" y="12"/>
                  <a:pt x="1647" y="8"/>
                  <a:pt x="1562" y="7"/>
                </a:cubicBezTo>
                <a:cubicBezTo>
                  <a:pt x="1476" y="6"/>
                  <a:pt x="1388" y="9"/>
                  <a:pt x="1298" y="12"/>
                </a:cubicBezTo>
                <a:cubicBezTo>
                  <a:pt x="1208" y="16"/>
                  <a:pt x="1115" y="20"/>
                  <a:pt x="1030" y="18"/>
                </a:cubicBezTo>
                <a:cubicBezTo>
                  <a:pt x="944" y="17"/>
                  <a:pt x="866" y="10"/>
                  <a:pt x="782" y="11"/>
                </a:cubicBezTo>
                <a:cubicBezTo>
                  <a:pt x="698" y="13"/>
                  <a:pt x="608" y="22"/>
                  <a:pt x="523" y="23"/>
                </a:cubicBezTo>
                <a:cubicBezTo>
                  <a:pt x="438" y="24"/>
                  <a:pt x="358" y="16"/>
                  <a:pt x="274" y="12"/>
                </a:cubicBezTo>
                <a:cubicBezTo>
                  <a:pt x="190" y="8"/>
                  <a:pt x="103" y="6"/>
                  <a:pt x="57" y="42"/>
                </a:cubicBezTo>
                <a:cubicBezTo>
                  <a:pt x="12" y="78"/>
                  <a:pt x="9" y="152"/>
                  <a:pt x="7" y="218"/>
                </a:cubicBezTo>
                <a:cubicBezTo>
                  <a:pt x="5" y="285"/>
                  <a:pt x="5" y="345"/>
                  <a:pt x="8" y="411"/>
                </a:cubicBezTo>
                <a:cubicBezTo>
                  <a:pt x="11" y="477"/>
                  <a:pt x="17" y="549"/>
                  <a:pt x="18" y="614"/>
                </a:cubicBezTo>
                <a:cubicBezTo>
                  <a:pt x="19" y="680"/>
                  <a:pt x="14" y="739"/>
                  <a:pt x="14" y="804"/>
                </a:cubicBezTo>
                <a:cubicBezTo>
                  <a:pt x="13" y="868"/>
                  <a:pt x="18" y="939"/>
                  <a:pt x="17" y="1004"/>
                </a:cubicBezTo>
                <a:cubicBezTo>
                  <a:pt x="16" y="1069"/>
                  <a:pt x="11" y="1130"/>
                  <a:pt x="12" y="1192"/>
                </a:cubicBezTo>
                <a:cubicBezTo>
                  <a:pt x="14" y="1254"/>
                  <a:pt x="23" y="1318"/>
                  <a:pt x="25" y="1384"/>
                </a:cubicBezTo>
                <a:cubicBezTo>
                  <a:pt x="26" y="1450"/>
                  <a:pt x="21" y="1518"/>
                  <a:pt x="18" y="1583"/>
                </a:cubicBezTo>
                <a:cubicBezTo>
                  <a:pt x="15" y="1648"/>
                  <a:pt x="15" y="1711"/>
                  <a:pt x="12" y="1778"/>
                </a:cubicBezTo>
                <a:cubicBezTo>
                  <a:pt x="8" y="1845"/>
                  <a:pt x="2" y="1918"/>
                  <a:pt x="1" y="1986"/>
                </a:cubicBezTo>
                <a:cubicBezTo>
                  <a:pt x="0" y="2055"/>
                  <a:pt x="5" y="2119"/>
                  <a:pt x="9" y="2182"/>
                </a:cubicBezTo>
                <a:cubicBezTo>
                  <a:pt x="14" y="2244"/>
                  <a:pt x="19" y="2303"/>
                  <a:pt x="20" y="2368"/>
                </a:cubicBezTo>
                <a:cubicBezTo>
                  <a:pt x="20" y="2432"/>
                  <a:pt x="17" y="2501"/>
                  <a:pt x="15" y="2570"/>
                </a:cubicBezTo>
                <a:cubicBezTo>
                  <a:pt x="14" y="2639"/>
                  <a:pt x="16" y="2707"/>
                  <a:pt x="15" y="2772"/>
                </a:cubicBezTo>
                <a:cubicBezTo>
                  <a:pt x="15" y="2838"/>
                  <a:pt x="14" y="2900"/>
                  <a:pt x="11" y="2963"/>
                </a:cubicBezTo>
                <a:cubicBezTo>
                  <a:pt x="8" y="3025"/>
                  <a:pt x="5" y="3087"/>
                  <a:pt x="4" y="3154"/>
                </a:cubicBezTo>
                <a:cubicBezTo>
                  <a:pt x="3" y="3221"/>
                  <a:pt x="5" y="3293"/>
                  <a:pt x="6" y="3360"/>
                </a:cubicBezTo>
                <a:cubicBezTo>
                  <a:pt x="8" y="3426"/>
                  <a:pt x="9" y="3488"/>
                  <a:pt x="11" y="3548"/>
                </a:cubicBezTo>
                <a:cubicBezTo>
                  <a:pt x="13" y="3608"/>
                  <a:pt x="15" y="3666"/>
                  <a:pt x="14" y="3749"/>
                </a:cubicBezTo>
                <a:cubicBezTo>
                  <a:pt x="13" y="3833"/>
                  <a:pt x="9" y="3941"/>
                  <a:pt x="8" y="4140"/>
                </a:cubicBezTo>
                <a:lnTo>
                  <a:pt x="13" y="4129"/>
                </a:lnTo>
                <a:close/>
              </a:path>
            </a:pathLst>
          </a:custGeom>
          <a:solidFill>
            <a:srgbClr val="f2f2f2"/>
          </a:solidFill>
          <a:ln>
            <a:noFill/>
          </a:ln>
        </p:spPr>
        <p:style>
          <a:lnRef idx="0"/>
          <a:fillRef idx="0"/>
          <a:effectRef idx="0"/>
          <a:fontRef idx="minor"/>
        </p:style>
      </p:sp>
      <p:sp>
        <p:nvSpPr>
          <p:cNvPr id="583" name="CustomShape 92"/>
          <p:cNvSpPr/>
          <p:nvPr/>
        </p:nvSpPr>
        <p:spPr>
          <a:xfrm>
            <a:off x="4782960" y="1616760"/>
            <a:ext cx="1949400" cy="1494000"/>
          </a:xfrm>
          <a:custGeom>
            <a:avLst/>
            <a:gdLst/>
            <a:ahLst/>
            <a:rect l="l" t="t" r="r" b="b"/>
            <a:pathLst>
              <a:path w="5416" h="4151">
                <a:moveTo>
                  <a:pt x="17" y="4143"/>
                </a:moveTo>
                <a:cubicBezTo>
                  <a:pt x="264" y="4150"/>
                  <a:pt x="394" y="4144"/>
                  <a:pt x="501" y="4142"/>
                </a:cubicBezTo>
                <a:cubicBezTo>
                  <a:pt x="607" y="4139"/>
                  <a:pt x="690" y="4140"/>
                  <a:pt x="776" y="4140"/>
                </a:cubicBezTo>
                <a:cubicBezTo>
                  <a:pt x="861" y="4140"/>
                  <a:pt x="950" y="4139"/>
                  <a:pt x="1038" y="4138"/>
                </a:cubicBezTo>
                <a:cubicBezTo>
                  <a:pt x="1126" y="4136"/>
                  <a:pt x="1213" y="4134"/>
                  <a:pt x="1297" y="4134"/>
                </a:cubicBezTo>
                <a:cubicBezTo>
                  <a:pt x="1381" y="4134"/>
                  <a:pt x="1461" y="4136"/>
                  <a:pt x="1545" y="4137"/>
                </a:cubicBezTo>
                <a:cubicBezTo>
                  <a:pt x="1629" y="4137"/>
                  <a:pt x="1716" y="4136"/>
                  <a:pt x="1804" y="4136"/>
                </a:cubicBezTo>
                <a:cubicBezTo>
                  <a:pt x="1892" y="4136"/>
                  <a:pt x="1979" y="4138"/>
                  <a:pt x="2068" y="4139"/>
                </a:cubicBezTo>
                <a:cubicBezTo>
                  <a:pt x="2156" y="4140"/>
                  <a:pt x="2246" y="4141"/>
                  <a:pt x="2331" y="4140"/>
                </a:cubicBezTo>
                <a:cubicBezTo>
                  <a:pt x="2416" y="4139"/>
                  <a:pt x="2496" y="4138"/>
                  <a:pt x="2579" y="4139"/>
                </a:cubicBezTo>
                <a:cubicBezTo>
                  <a:pt x="2662" y="4141"/>
                  <a:pt x="2749" y="4147"/>
                  <a:pt x="2836" y="4145"/>
                </a:cubicBezTo>
                <a:cubicBezTo>
                  <a:pt x="2922" y="4143"/>
                  <a:pt x="3008" y="4135"/>
                  <a:pt x="3093" y="4134"/>
                </a:cubicBezTo>
                <a:cubicBezTo>
                  <a:pt x="3178" y="4133"/>
                  <a:pt x="3262" y="4140"/>
                  <a:pt x="3347" y="4140"/>
                </a:cubicBezTo>
                <a:cubicBezTo>
                  <a:pt x="3432" y="4141"/>
                  <a:pt x="3519" y="4137"/>
                  <a:pt x="3606" y="4135"/>
                </a:cubicBezTo>
                <a:cubicBezTo>
                  <a:pt x="3692" y="4134"/>
                  <a:pt x="3779" y="4136"/>
                  <a:pt x="3865" y="4138"/>
                </a:cubicBezTo>
                <a:cubicBezTo>
                  <a:pt x="3951" y="4140"/>
                  <a:pt x="4037" y="4140"/>
                  <a:pt x="4122" y="4140"/>
                </a:cubicBezTo>
                <a:cubicBezTo>
                  <a:pt x="4208" y="4141"/>
                  <a:pt x="4294" y="4140"/>
                  <a:pt x="4379" y="4140"/>
                </a:cubicBezTo>
                <a:cubicBezTo>
                  <a:pt x="4464" y="4140"/>
                  <a:pt x="4548" y="4140"/>
                  <a:pt x="4634" y="4140"/>
                </a:cubicBezTo>
                <a:cubicBezTo>
                  <a:pt x="4719" y="4140"/>
                  <a:pt x="4805" y="4141"/>
                  <a:pt x="4892" y="4140"/>
                </a:cubicBezTo>
                <a:cubicBezTo>
                  <a:pt x="4980" y="4140"/>
                  <a:pt x="5069" y="4139"/>
                  <a:pt x="5155" y="4138"/>
                </a:cubicBezTo>
                <a:cubicBezTo>
                  <a:pt x="5242" y="4137"/>
                  <a:pt x="5326" y="4137"/>
                  <a:pt x="5369" y="4105"/>
                </a:cubicBezTo>
                <a:cubicBezTo>
                  <a:pt x="5411" y="4073"/>
                  <a:pt x="5413" y="4009"/>
                  <a:pt x="5413" y="3943"/>
                </a:cubicBezTo>
                <a:cubicBezTo>
                  <a:pt x="5412" y="3878"/>
                  <a:pt x="5410" y="3811"/>
                  <a:pt x="5406" y="3745"/>
                </a:cubicBezTo>
                <a:cubicBezTo>
                  <a:pt x="5402" y="3678"/>
                  <a:pt x="5397" y="3612"/>
                  <a:pt x="5395" y="3546"/>
                </a:cubicBezTo>
                <a:cubicBezTo>
                  <a:pt x="5393" y="3480"/>
                  <a:pt x="5394" y="3413"/>
                  <a:pt x="5397" y="3349"/>
                </a:cubicBezTo>
                <a:cubicBezTo>
                  <a:pt x="5399" y="3284"/>
                  <a:pt x="5403" y="3221"/>
                  <a:pt x="5407" y="3157"/>
                </a:cubicBezTo>
                <a:cubicBezTo>
                  <a:pt x="5411" y="3093"/>
                  <a:pt x="5414" y="3028"/>
                  <a:pt x="5414" y="2962"/>
                </a:cubicBezTo>
                <a:cubicBezTo>
                  <a:pt x="5414" y="2896"/>
                  <a:pt x="5411" y="2829"/>
                  <a:pt x="5409" y="2764"/>
                </a:cubicBezTo>
                <a:cubicBezTo>
                  <a:pt x="5408" y="2700"/>
                  <a:pt x="5408" y="2638"/>
                  <a:pt x="5407" y="2573"/>
                </a:cubicBezTo>
                <a:cubicBezTo>
                  <a:pt x="5406" y="2509"/>
                  <a:pt x="5404" y="2440"/>
                  <a:pt x="5402" y="2373"/>
                </a:cubicBezTo>
                <a:cubicBezTo>
                  <a:pt x="5400" y="2306"/>
                  <a:pt x="5398" y="2240"/>
                  <a:pt x="5401" y="2174"/>
                </a:cubicBezTo>
                <a:cubicBezTo>
                  <a:pt x="5403" y="2107"/>
                  <a:pt x="5411" y="2040"/>
                  <a:pt x="5413" y="1976"/>
                </a:cubicBezTo>
                <a:cubicBezTo>
                  <a:pt x="5415" y="1912"/>
                  <a:pt x="5411" y="1851"/>
                  <a:pt x="5409" y="1786"/>
                </a:cubicBezTo>
                <a:cubicBezTo>
                  <a:pt x="5407" y="1722"/>
                  <a:pt x="5407" y="1654"/>
                  <a:pt x="5405" y="1586"/>
                </a:cubicBezTo>
                <a:cubicBezTo>
                  <a:pt x="5403" y="1518"/>
                  <a:pt x="5401" y="1450"/>
                  <a:pt x="5401" y="1385"/>
                </a:cubicBezTo>
                <a:cubicBezTo>
                  <a:pt x="5400" y="1319"/>
                  <a:pt x="5401" y="1256"/>
                  <a:pt x="5402" y="1192"/>
                </a:cubicBezTo>
                <a:cubicBezTo>
                  <a:pt x="5403" y="1128"/>
                  <a:pt x="5403" y="1063"/>
                  <a:pt x="5405" y="997"/>
                </a:cubicBezTo>
                <a:cubicBezTo>
                  <a:pt x="5406" y="930"/>
                  <a:pt x="5409" y="861"/>
                  <a:pt x="5410" y="795"/>
                </a:cubicBezTo>
                <a:cubicBezTo>
                  <a:pt x="5410" y="729"/>
                  <a:pt x="5408" y="665"/>
                  <a:pt x="5407" y="600"/>
                </a:cubicBezTo>
                <a:cubicBezTo>
                  <a:pt x="5406" y="536"/>
                  <a:pt x="5406" y="470"/>
                  <a:pt x="5406" y="405"/>
                </a:cubicBezTo>
                <a:cubicBezTo>
                  <a:pt x="5406" y="341"/>
                  <a:pt x="5406" y="277"/>
                  <a:pt x="5406" y="211"/>
                </a:cubicBezTo>
                <a:cubicBezTo>
                  <a:pt x="5405" y="144"/>
                  <a:pt x="5405" y="75"/>
                  <a:pt x="5361" y="39"/>
                </a:cubicBezTo>
                <a:cubicBezTo>
                  <a:pt x="5317" y="3"/>
                  <a:pt x="5230" y="0"/>
                  <a:pt x="5146" y="1"/>
                </a:cubicBezTo>
                <a:cubicBezTo>
                  <a:pt x="5062" y="2"/>
                  <a:pt x="4980" y="6"/>
                  <a:pt x="4894" y="9"/>
                </a:cubicBezTo>
                <a:cubicBezTo>
                  <a:pt x="4809" y="12"/>
                  <a:pt x="4718" y="13"/>
                  <a:pt x="4632" y="13"/>
                </a:cubicBezTo>
                <a:cubicBezTo>
                  <a:pt x="4546" y="14"/>
                  <a:pt x="4463" y="12"/>
                  <a:pt x="4377" y="12"/>
                </a:cubicBezTo>
                <a:cubicBezTo>
                  <a:pt x="4290" y="11"/>
                  <a:pt x="4200" y="10"/>
                  <a:pt x="4113" y="8"/>
                </a:cubicBezTo>
                <a:cubicBezTo>
                  <a:pt x="4027" y="7"/>
                  <a:pt x="3943" y="4"/>
                  <a:pt x="3860" y="5"/>
                </a:cubicBezTo>
                <a:cubicBezTo>
                  <a:pt x="3777" y="5"/>
                  <a:pt x="3695" y="8"/>
                  <a:pt x="3610" y="10"/>
                </a:cubicBezTo>
                <a:cubicBezTo>
                  <a:pt x="3525" y="12"/>
                  <a:pt x="3438" y="13"/>
                  <a:pt x="3352" y="14"/>
                </a:cubicBezTo>
                <a:cubicBezTo>
                  <a:pt x="3266" y="14"/>
                  <a:pt x="3180" y="14"/>
                  <a:pt x="3094" y="14"/>
                </a:cubicBezTo>
                <a:cubicBezTo>
                  <a:pt x="3008" y="13"/>
                  <a:pt x="2921" y="12"/>
                  <a:pt x="2834" y="13"/>
                </a:cubicBezTo>
                <a:cubicBezTo>
                  <a:pt x="2748" y="14"/>
                  <a:pt x="2663" y="19"/>
                  <a:pt x="2579" y="18"/>
                </a:cubicBezTo>
                <a:cubicBezTo>
                  <a:pt x="2493" y="18"/>
                  <a:pt x="2408" y="13"/>
                  <a:pt x="2322" y="11"/>
                </a:cubicBezTo>
                <a:cubicBezTo>
                  <a:pt x="2237" y="9"/>
                  <a:pt x="2151" y="10"/>
                  <a:pt x="2067" y="9"/>
                </a:cubicBezTo>
                <a:cubicBezTo>
                  <a:pt x="1983" y="8"/>
                  <a:pt x="1899" y="4"/>
                  <a:pt x="1814" y="5"/>
                </a:cubicBezTo>
                <a:cubicBezTo>
                  <a:pt x="1728" y="6"/>
                  <a:pt x="1641" y="11"/>
                  <a:pt x="1555" y="13"/>
                </a:cubicBezTo>
                <a:cubicBezTo>
                  <a:pt x="1469" y="14"/>
                  <a:pt x="1384" y="13"/>
                  <a:pt x="1297" y="12"/>
                </a:cubicBezTo>
                <a:cubicBezTo>
                  <a:pt x="1211" y="11"/>
                  <a:pt x="1123" y="11"/>
                  <a:pt x="1037" y="11"/>
                </a:cubicBezTo>
                <a:cubicBezTo>
                  <a:pt x="950" y="11"/>
                  <a:pt x="864" y="11"/>
                  <a:pt x="780" y="13"/>
                </a:cubicBezTo>
                <a:cubicBezTo>
                  <a:pt x="696" y="15"/>
                  <a:pt x="614" y="19"/>
                  <a:pt x="530" y="19"/>
                </a:cubicBezTo>
                <a:cubicBezTo>
                  <a:pt x="446" y="19"/>
                  <a:pt x="360" y="15"/>
                  <a:pt x="275" y="14"/>
                </a:cubicBezTo>
                <a:cubicBezTo>
                  <a:pt x="190" y="12"/>
                  <a:pt x="106" y="14"/>
                  <a:pt x="62" y="49"/>
                </a:cubicBezTo>
                <a:cubicBezTo>
                  <a:pt x="18" y="84"/>
                  <a:pt x="15" y="153"/>
                  <a:pt x="13" y="217"/>
                </a:cubicBezTo>
                <a:cubicBezTo>
                  <a:pt x="11" y="282"/>
                  <a:pt x="10" y="343"/>
                  <a:pt x="10" y="407"/>
                </a:cubicBezTo>
                <a:cubicBezTo>
                  <a:pt x="10" y="471"/>
                  <a:pt x="12" y="538"/>
                  <a:pt x="11" y="603"/>
                </a:cubicBezTo>
                <a:cubicBezTo>
                  <a:pt x="11" y="668"/>
                  <a:pt x="8" y="731"/>
                  <a:pt x="7" y="795"/>
                </a:cubicBezTo>
                <a:cubicBezTo>
                  <a:pt x="6" y="860"/>
                  <a:pt x="7" y="926"/>
                  <a:pt x="7" y="991"/>
                </a:cubicBezTo>
                <a:cubicBezTo>
                  <a:pt x="8" y="1055"/>
                  <a:pt x="7" y="1117"/>
                  <a:pt x="7" y="1182"/>
                </a:cubicBezTo>
                <a:cubicBezTo>
                  <a:pt x="6" y="1248"/>
                  <a:pt x="4" y="1316"/>
                  <a:pt x="4" y="1383"/>
                </a:cubicBezTo>
                <a:cubicBezTo>
                  <a:pt x="5" y="1450"/>
                  <a:pt x="6" y="1515"/>
                  <a:pt x="7" y="1581"/>
                </a:cubicBezTo>
                <a:cubicBezTo>
                  <a:pt x="9" y="1647"/>
                  <a:pt x="9" y="1714"/>
                  <a:pt x="9" y="1780"/>
                </a:cubicBezTo>
                <a:cubicBezTo>
                  <a:pt x="9" y="1847"/>
                  <a:pt x="9" y="1913"/>
                  <a:pt x="7" y="1977"/>
                </a:cubicBezTo>
                <a:cubicBezTo>
                  <a:pt x="6" y="2040"/>
                  <a:pt x="3" y="2101"/>
                  <a:pt x="3" y="2166"/>
                </a:cubicBezTo>
                <a:cubicBezTo>
                  <a:pt x="3" y="2231"/>
                  <a:pt x="6" y="2300"/>
                  <a:pt x="9" y="2367"/>
                </a:cubicBezTo>
                <a:cubicBezTo>
                  <a:pt x="12" y="2434"/>
                  <a:pt x="15" y="2499"/>
                  <a:pt x="15" y="2564"/>
                </a:cubicBezTo>
                <a:cubicBezTo>
                  <a:pt x="16" y="2630"/>
                  <a:pt x="13" y="2696"/>
                  <a:pt x="10" y="2762"/>
                </a:cubicBezTo>
                <a:cubicBezTo>
                  <a:pt x="7" y="2828"/>
                  <a:pt x="4" y="2894"/>
                  <a:pt x="4" y="2959"/>
                </a:cubicBezTo>
                <a:cubicBezTo>
                  <a:pt x="5" y="3024"/>
                  <a:pt x="8" y="3089"/>
                  <a:pt x="7" y="3154"/>
                </a:cubicBezTo>
                <a:cubicBezTo>
                  <a:pt x="6" y="3220"/>
                  <a:pt x="1" y="3286"/>
                  <a:pt x="0" y="3352"/>
                </a:cubicBezTo>
                <a:cubicBezTo>
                  <a:pt x="0" y="3418"/>
                  <a:pt x="5" y="3483"/>
                  <a:pt x="8" y="3550"/>
                </a:cubicBezTo>
                <a:cubicBezTo>
                  <a:pt x="11" y="3616"/>
                  <a:pt x="13" y="3684"/>
                  <a:pt x="11" y="3767"/>
                </a:cubicBezTo>
                <a:cubicBezTo>
                  <a:pt x="10" y="3849"/>
                  <a:pt x="6" y="3948"/>
                  <a:pt x="5" y="4136"/>
                </a:cubicBezTo>
              </a:path>
            </a:pathLst>
          </a:custGeom>
          <a:noFill/>
          <a:ln cap="rnd" w="31680">
            <a:solidFill>
              <a:srgbClr val="008cd8"/>
            </a:solidFill>
            <a:bevel/>
          </a:ln>
        </p:spPr>
        <p:style>
          <a:lnRef idx="0"/>
          <a:fillRef idx="0"/>
          <a:effectRef idx="0"/>
          <a:fontRef idx="minor"/>
        </p:style>
      </p:sp>
      <p:sp>
        <p:nvSpPr>
          <p:cNvPr id="584" name="CustomShape 93"/>
          <p:cNvSpPr/>
          <p:nvPr/>
        </p:nvSpPr>
        <p:spPr>
          <a:xfrm>
            <a:off x="4779720" y="1281960"/>
            <a:ext cx="1954800" cy="346320"/>
          </a:xfrm>
          <a:custGeom>
            <a:avLst/>
            <a:gdLst/>
            <a:ahLst/>
            <a:rect l="l" t="t" r="r" b="b"/>
            <a:pathLst>
              <a:path w="5431" h="963">
                <a:moveTo>
                  <a:pt x="20" y="962"/>
                </a:moveTo>
                <a:cubicBezTo>
                  <a:pt x="273" y="944"/>
                  <a:pt x="396" y="941"/>
                  <a:pt x="503" y="938"/>
                </a:cubicBezTo>
                <a:cubicBezTo>
                  <a:pt x="611" y="935"/>
                  <a:pt x="703" y="933"/>
                  <a:pt x="794" y="936"/>
                </a:cubicBezTo>
                <a:cubicBezTo>
                  <a:pt x="885" y="940"/>
                  <a:pt x="974" y="949"/>
                  <a:pt x="1057" y="950"/>
                </a:cubicBezTo>
                <a:cubicBezTo>
                  <a:pt x="1140" y="952"/>
                  <a:pt x="1216" y="946"/>
                  <a:pt x="1300" y="943"/>
                </a:cubicBezTo>
                <a:cubicBezTo>
                  <a:pt x="1384" y="939"/>
                  <a:pt x="1476" y="938"/>
                  <a:pt x="1565" y="939"/>
                </a:cubicBezTo>
                <a:cubicBezTo>
                  <a:pt x="1654" y="939"/>
                  <a:pt x="1741" y="941"/>
                  <a:pt x="1824" y="943"/>
                </a:cubicBezTo>
                <a:cubicBezTo>
                  <a:pt x="1907" y="944"/>
                  <a:pt x="1985" y="945"/>
                  <a:pt x="2066" y="947"/>
                </a:cubicBezTo>
                <a:cubicBezTo>
                  <a:pt x="2147" y="949"/>
                  <a:pt x="2230" y="952"/>
                  <a:pt x="2318" y="950"/>
                </a:cubicBezTo>
                <a:cubicBezTo>
                  <a:pt x="2407" y="948"/>
                  <a:pt x="2501" y="940"/>
                  <a:pt x="2591" y="938"/>
                </a:cubicBezTo>
                <a:cubicBezTo>
                  <a:pt x="2681" y="935"/>
                  <a:pt x="2767" y="937"/>
                  <a:pt x="2851" y="935"/>
                </a:cubicBezTo>
                <a:cubicBezTo>
                  <a:pt x="2935" y="933"/>
                  <a:pt x="3015" y="927"/>
                  <a:pt x="3101" y="927"/>
                </a:cubicBezTo>
                <a:cubicBezTo>
                  <a:pt x="3186" y="927"/>
                  <a:pt x="3276" y="934"/>
                  <a:pt x="3361" y="939"/>
                </a:cubicBezTo>
                <a:cubicBezTo>
                  <a:pt x="3446" y="944"/>
                  <a:pt x="3526" y="948"/>
                  <a:pt x="3609" y="946"/>
                </a:cubicBezTo>
                <a:cubicBezTo>
                  <a:pt x="3692" y="944"/>
                  <a:pt x="3780" y="936"/>
                  <a:pt x="3867" y="935"/>
                </a:cubicBezTo>
                <a:cubicBezTo>
                  <a:pt x="3954" y="933"/>
                  <a:pt x="4041" y="938"/>
                  <a:pt x="4128" y="940"/>
                </a:cubicBezTo>
                <a:cubicBezTo>
                  <a:pt x="4215" y="942"/>
                  <a:pt x="4302" y="940"/>
                  <a:pt x="4387" y="942"/>
                </a:cubicBezTo>
                <a:cubicBezTo>
                  <a:pt x="4472" y="943"/>
                  <a:pt x="4555" y="948"/>
                  <a:pt x="4642" y="946"/>
                </a:cubicBezTo>
                <a:cubicBezTo>
                  <a:pt x="4728" y="943"/>
                  <a:pt x="4819" y="934"/>
                  <a:pt x="4926" y="934"/>
                </a:cubicBezTo>
                <a:cubicBezTo>
                  <a:pt x="5032" y="934"/>
                  <a:pt x="5153" y="943"/>
                  <a:pt x="5407" y="921"/>
                </a:cubicBezTo>
                <a:cubicBezTo>
                  <a:pt x="5415" y="892"/>
                  <a:pt x="5417" y="875"/>
                  <a:pt x="5415" y="859"/>
                </a:cubicBezTo>
                <a:cubicBezTo>
                  <a:pt x="5413" y="842"/>
                  <a:pt x="5408" y="825"/>
                  <a:pt x="5407" y="812"/>
                </a:cubicBezTo>
                <a:cubicBezTo>
                  <a:pt x="5406" y="799"/>
                  <a:pt x="5409" y="790"/>
                  <a:pt x="5413" y="774"/>
                </a:cubicBezTo>
                <a:cubicBezTo>
                  <a:pt x="5417" y="758"/>
                  <a:pt x="5420" y="734"/>
                  <a:pt x="5421" y="721"/>
                </a:cubicBezTo>
                <a:cubicBezTo>
                  <a:pt x="5422" y="708"/>
                  <a:pt x="5419" y="704"/>
                  <a:pt x="5417" y="689"/>
                </a:cubicBezTo>
                <a:cubicBezTo>
                  <a:pt x="5416" y="673"/>
                  <a:pt x="5415" y="645"/>
                  <a:pt x="5417" y="627"/>
                </a:cubicBezTo>
                <a:cubicBezTo>
                  <a:pt x="5419" y="608"/>
                  <a:pt x="5423" y="598"/>
                  <a:pt x="5426" y="585"/>
                </a:cubicBezTo>
                <a:cubicBezTo>
                  <a:pt x="5429" y="571"/>
                  <a:pt x="5430" y="553"/>
                  <a:pt x="5428" y="538"/>
                </a:cubicBezTo>
                <a:cubicBezTo>
                  <a:pt x="5427" y="524"/>
                  <a:pt x="5422" y="513"/>
                  <a:pt x="5417" y="496"/>
                </a:cubicBezTo>
                <a:cubicBezTo>
                  <a:pt x="5412" y="480"/>
                  <a:pt x="5408" y="458"/>
                  <a:pt x="5409" y="441"/>
                </a:cubicBezTo>
                <a:cubicBezTo>
                  <a:pt x="5411" y="424"/>
                  <a:pt x="5418" y="410"/>
                  <a:pt x="5420" y="399"/>
                </a:cubicBezTo>
                <a:cubicBezTo>
                  <a:pt x="5422" y="387"/>
                  <a:pt x="5420" y="377"/>
                  <a:pt x="5419" y="366"/>
                </a:cubicBezTo>
                <a:cubicBezTo>
                  <a:pt x="5419" y="355"/>
                  <a:pt x="5420" y="342"/>
                  <a:pt x="5417" y="327"/>
                </a:cubicBezTo>
                <a:cubicBezTo>
                  <a:pt x="5413" y="312"/>
                  <a:pt x="5405" y="294"/>
                  <a:pt x="5407" y="282"/>
                </a:cubicBezTo>
                <a:cubicBezTo>
                  <a:pt x="5408" y="270"/>
                  <a:pt x="5420" y="264"/>
                  <a:pt x="5423" y="250"/>
                </a:cubicBezTo>
                <a:cubicBezTo>
                  <a:pt x="5426" y="237"/>
                  <a:pt x="5421" y="215"/>
                  <a:pt x="5419" y="196"/>
                </a:cubicBezTo>
                <a:cubicBezTo>
                  <a:pt x="5417" y="176"/>
                  <a:pt x="5418" y="159"/>
                  <a:pt x="5417" y="145"/>
                </a:cubicBezTo>
                <a:cubicBezTo>
                  <a:pt x="5417" y="130"/>
                  <a:pt x="5416" y="119"/>
                  <a:pt x="5414" y="110"/>
                </a:cubicBezTo>
                <a:cubicBezTo>
                  <a:pt x="5411" y="100"/>
                  <a:pt x="5407" y="91"/>
                  <a:pt x="5407" y="78"/>
                </a:cubicBezTo>
                <a:cubicBezTo>
                  <a:pt x="5407" y="64"/>
                  <a:pt x="5411" y="45"/>
                  <a:pt x="5368" y="34"/>
                </a:cubicBezTo>
                <a:cubicBezTo>
                  <a:pt x="5326" y="23"/>
                  <a:pt x="5237" y="21"/>
                  <a:pt x="5151" y="20"/>
                </a:cubicBezTo>
                <a:cubicBezTo>
                  <a:pt x="5064" y="18"/>
                  <a:pt x="4981" y="19"/>
                  <a:pt x="4898" y="19"/>
                </a:cubicBezTo>
                <a:cubicBezTo>
                  <a:pt x="4815" y="19"/>
                  <a:pt x="4732" y="18"/>
                  <a:pt x="4649" y="15"/>
                </a:cubicBezTo>
                <a:cubicBezTo>
                  <a:pt x="4566" y="12"/>
                  <a:pt x="4483" y="6"/>
                  <a:pt x="4397" y="9"/>
                </a:cubicBezTo>
                <a:cubicBezTo>
                  <a:pt x="4310" y="12"/>
                  <a:pt x="4221" y="25"/>
                  <a:pt x="4134" y="32"/>
                </a:cubicBezTo>
                <a:cubicBezTo>
                  <a:pt x="4048" y="39"/>
                  <a:pt x="3963" y="41"/>
                  <a:pt x="3877" y="38"/>
                </a:cubicBezTo>
                <a:cubicBezTo>
                  <a:pt x="3791" y="35"/>
                  <a:pt x="3702" y="28"/>
                  <a:pt x="3614" y="26"/>
                </a:cubicBezTo>
                <a:cubicBezTo>
                  <a:pt x="3526" y="24"/>
                  <a:pt x="3439" y="27"/>
                  <a:pt x="3353" y="26"/>
                </a:cubicBezTo>
                <a:cubicBezTo>
                  <a:pt x="3268" y="26"/>
                  <a:pt x="3184" y="22"/>
                  <a:pt x="3101" y="20"/>
                </a:cubicBezTo>
                <a:cubicBezTo>
                  <a:pt x="3017" y="18"/>
                  <a:pt x="2933" y="17"/>
                  <a:pt x="2851" y="15"/>
                </a:cubicBezTo>
                <a:cubicBezTo>
                  <a:pt x="2768" y="14"/>
                  <a:pt x="2687" y="12"/>
                  <a:pt x="2601" y="11"/>
                </a:cubicBezTo>
                <a:cubicBezTo>
                  <a:pt x="2514" y="11"/>
                  <a:pt x="2421" y="11"/>
                  <a:pt x="2331" y="11"/>
                </a:cubicBezTo>
                <a:cubicBezTo>
                  <a:pt x="2241" y="11"/>
                  <a:pt x="2154" y="10"/>
                  <a:pt x="2071" y="14"/>
                </a:cubicBezTo>
                <a:cubicBezTo>
                  <a:pt x="1988" y="17"/>
                  <a:pt x="1909" y="24"/>
                  <a:pt x="1824" y="23"/>
                </a:cubicBezTo>
                <a:cubicBezTo>
                  <a:pt x="1739" y="21"/>
                  <a:pt x="1648" y="11"/>
                  <a:pt x="1558" y="12"/>
                </a:cubicBezTo>
                <a:cubicBezTo>
                  <a:pt x="1468" y="13"/>
                  <a:pt x="1379" y="26"/>
                  <a:pt x="1294" y="28"/>
                </a:cubicBezTo>
                <a:cubicBezTo>
                  <a:pt x="1208" y="30"/>
                  <a:pt x="1127" y="21"/>
                  <a:pt x="1044" y="18"/>
                </a:cubicBezTo>
                <a:cubicBezTo>
                  <a:pt x="960" y="14"/>
                  <a:pt x="875" y="16"/>
                  <a:pt x="788" y="18"/>
                </a:cubicBezTo>
                <a:cubicBezTo>
                  <a:pt x="701" y="20"/>
                  <a:pt x="613" y="23"/>
                  <a:pt x="530" y="20"/>
                </a:cubicBezTo>
                <a:cubicBezTo>
                  <a:pt x="447" y="17"/>
                  <a:pt x="369" y="9"/>
                  <a:pt x="285" y="5"/>
                </a:cubicBezTo>
                <a:cubicBezTo>
                  <a:pt x="200" y="1"/>
                  <a:pt x="108" y="0"/>
                  <a:pt x="61" y="11"/>
                </a:cubicBezTo>
                <a:cubicBezTo>
                  <a:pt x="13" y="22"/>
                  <a:pt x="9" y="43"/>
                  <a:pt x="6" y="63"/>
                </a:cubicBezTo>
                <a:cubicBezTo>
                  <a:pt x="3" y="82"/>
                  <a:pt x="0" y="100"/>
                  <a:pt x="2" y="116"/>
                </a:cubicBezTo>
                <a:cubicBezTo>
                  <a:pt x="3" y="132"/>
                  <a:pt x="9" y="146"/>
                  <a:pt x="12" y="159"/>
                </a:cubicBezTo>
                <a:cubicBezTo>
                  <a:pt x="15" y="172"/>
                  <a:pt x="15" y="184"/>
                  <a:pt x="20" y="197"/>
                </a:cubicBezTo>
                <a:cubicBezTo>
                  <a:pt x="24" y="209"/>
                  <a:pt x="32" y="223"/>
                  <a:pt x="30" y="240"/>
                </a:cubicBezTo>
                <a:cubicBezTo>
                  <a:pt x="28" y="256"/>
                  <a:pt x="15" y="275"/>
                  <a:pt x="11" y="289"/>
                </a:cubicBezTo>
                <a:cubicBezTo>
                  <a:pt x="7" y="302"/>
                  <a:pt x="11" y="310"/>
                  <a:pt x="14" y="321"/>
                </a:cubicBezTo>
                <a:cubicBezTo>
                  <a:pt x="17" y="333"/>
                  <a:pt x="17" y="347"/>
                  <a:pt x="17" y="363"/>
                </a:cubicBezTo>
                <a:cubicBezTo>
                  <a:pt x="16" y="378"/>
                  <a:pt x="14" y="395"/>
                  <a:pt x="10" y="413"/>
                </a:cubicBezTo>
                <a:cubicBezTo>
                  <a:pt x="7" y="430"/>
                  <a:pt x="3" y="448"/>
                  <a:pt x="5" y="459"/>
                </a:cubicBezTo>
                <a:cubicBezTo>
                  <a:pt x="8" y="471"/>
                  <a:pt x="17" y="475"/>
                  <a:pt x="21" y="489"/>
                </a:cubicBezTo>
                <a:cubicBezTo>
                  <a:pt x="24" y="502"/>
                  <a:pt x="22" y="524"/>
                  <a:pt x="22" y="541"/>
                </a:cubicBezTo>
                <a:cubicBezTo>
                  <a:pt x="21" y="558"/>
                  <a:pt x="23" y="570"/>
                  <a:pt x="25" y="582"/>
                </a:cubicBezTo>
                <a:cubicBezTo>
                  <a:pt x="28" y="594"/>
                  <a:pt x="31" y="605"/>
                  <a:pt x="30" y="619"/>
                </a:cubicBezTo>
                <a:cubicBezTo>
                  <a:pt x="28" y="633"/>
                  <a:pt x="23" y="650"/>
                  <a:pt x="19" y="667"/>
                </a:cubicBezTo>
                <a:cubicBezTo>
                  <a:pt x="16" y="683"/>
                  <a:pt x="14" y="698"/>
                  <a:pt x="14" y="713"/>
                </a:cubicBezTo>
                <a:cubicBezTo>
                  <a:pt x="13" y="729"/>
                  <a:pt x="14" y="744"/>
                  <a:pt x="14" y="764"/>
                </a:cubicBezTo>
                <a:cubicBezTo>
                  <a:pt x="15" y="784"/>
                  <a:pt x="16" y="809"/>
                  <a:pt x="19" y="826"/>
                </a:cubicBezTo>
                <a:cubicBezTo>
                  <a:pt x="22" y="843"/>
                  <a:pt x="27" y="853"/>
                  <a:pt x="24" y="862"/>
                </a:cubicBezTo>
                <a:cubicBezTo>
                  <a:pt x="21" y="871"/>
                  <a:pt x="9" y="879"/>
                  <a:pt x="24" y="921"/>
                </a:cubicBezTo>
                <a:lnTo>
                  <a:pt x="20" y="962"/>
                </a:lnTo>
                <a:close/>
              </a:path>
            </a:pathLst>
          </a:custGeom>
          <a:solidFill>
            <a:srgbClr val="ffff6d"/>
          </a:solidFill>
          <a:ln>
            <a:noFill/>
          </a:ln>
        </p:spPr>
        <p:style>
          <a:lnRef idx="0"/>
          <a:fillRef idx="0"/>
          <a:effectRef idx="0"/>
          <a:fontRef idx="minor"/>
        </p:style>
      </p:sp>
      <p:sp>
        <p:nvSpPr>
          <p:cNvPr id="585" name="CustomShape 94"/>
          <p:cNvSpPr/>
          <p:nvPr/>
        </p:nvSpPr>
        <p:spPr>
          <a:xfrm>
            <a:off x="4790160" y="1617840"/>
            <a:ext cx="1937880" cy="6840"/>
          </a:xfrm>
          <a:custGeom>
            <a:avLst/>
            <a:gdLst/>
            <a:ahLst/>
            <a:rect l="l" t="t" r="r" b="b"/>
            <a:pathLst>
              <a:path w="5384" h="20">
                <a:moveTo>
                  <a:pt x="0" y="15"/>
                </a:moveTo>
                <a:cubicBezTo>
                  <a:pt x="247" y="6"/>
                  <a:pt x="377" y="1"/>
                  <a:pt x="484" y="1"/>
                </a:cubicBezTo>
                <a:cubicBezTo>
                  <a:pt x="591" y="0"/>
                  <a:pt x="675" y="5"/>
                  <a:pt x="760" y="7"/>
                </a:cubicBezTo>
                <a:cubicBezTo>
                  <a:pt x="844" y="9"/>
                  <a:pt x="929" y="9"/>
                  <a:pt x="1015" y="8"/>
                </a:cubicBezTo>
                <a:cubicBezTo>
                  <a:pt x="1101" y="8"/>
                  <a:pt x="1188" y="8"/>
                  <a:pt x="1275" y="8"/>
                </a:cubicBezTo>
                <a:cubicBezTo>
                  <a:pt x="1362" y="8"/>
                  <a:pt x="1449" y="8"/>
                  <a:pt x="1534" y="10"/>
                </a:cubicBezTo>
                <a:cubicBezTo>
                  <a:pt x="1619" y="13"/>
                  <a:pt x="1702" y="18"/>
                  <a:pt x="1788" y="16"/>
                </a:cubicBezTo>
                <a:cubicBezTo>
                  <a:pt x="1874" y="13"/>
                  <a:pt x="1964" y="4"/>
                  <a:pt x="2049" y="2"/>
                </a:cubicBezTo>
                <a:cubicBezTo>
                  <a:pt x="2134" y="0"/>
                  <a:pt x="2215" y="4"/>
                  <a:pt x="2299" y="7"/>
                </a:cubicBezTo>
                <a:cubicBezTo>
                  <a:pt x="2383" y="9"/>
                  <a:pt x="2470" y="11"/>
                  <a:pt x="2556" y="9"/>
                </a:cubicBezTo>
                <a:cubicBezTo>
                  <a:pt x="2640" y="7"/>
                  <a:pt x="2725" y="3"/>
                  <a:pt x="2809" y="4"/>
                </a:cubicBezTo>
                <a:cubicBezTo>
                  <a:pt x="2893" y="4"/>
                  <a:pt x="2978" y="10"/>
                  <a:pt x="3066" y="13"/>
                </a:cubicBezTo>
                <a:cubicBezTo>
                  <a:pt x="3154" y="17"/>
                  <a:pt x="3245" y="19"/>
                  <a:pt x="3335" y="17"/>
                </a:cubicBezTo>
                <a:cubicBezTo>
                  <a:pt x="3424" y="14"/>
                  <a:pt x="3511" y="9"/>
                  <a:pt x="3595" y="5"/>
                </a:cubicBezTo>
                <a:cubicBezTo>
                  <a:pt x="3679" y="2"/>
                  <a:pt x="3761" y="1"/>
                  <a:pt x="3846" y="3"/>
                </a:cubicBezTo>
                <a:cubicBezTo>
                  <a:pt x="3932" y="4"/>
                  <a:pt x="4022" y="8"/>
                  <a:pt x="4106" y="9"/>
                </a:cubicBezTo>
                <a:cubicBezTo>
                  <a:pt x="4190" y="9"/>
                  <a:pt x="4269" y="7"/>
                  <a:pt x="4352" y="8"/>
                </a:cubicBezTo>
                <a:cubicBezTo>
                  <a:pt x="4436" y="10"/>
                  <a:pt x="4525" y="14"/>
                  <a:pt x="4611" y="15"/>
                </a:cubicBezTo>
                <a:cubicBezTo>
                  <a:pt x="4697" y="15"/>
                  <a:pt x="4780" y="11"/>
                  <a:pt x="4887" y="8"/>
                </a:cubicBezTo>
                <a:cubicBezTo>
                  <a:pt x="4994" y="5"/>
                  <a:pt x="5125" y="3"/>
                  <a:pt x="5383" y="13"/>
                </a:cubicBezTo>
              </a:path>
            </a:pathLst>
          </a:custGeom>
          <a:noFill/>
          <a:ln cap="rnd" w="31680">
            <a:solidFill>
              <a:srgbClr val="008cd8"/>
            </a:solidFill>
            <a:bevel/>
          </a:ln>
        </p:spPr>
        <p:style>
          <a:lnRef idx="0"/>
          <a:fillRef idx="0"/>
          <a:effectRef idx="0"/>
          <a:fontRef idx="minor"/>
        </p:style>
      </p:sp>
      <p:sp>
        <p:nvSpPr>
          <p:cNvPr id="586" name="CustomShape 95"/>
          <p:cNvSpPr/>
          <p:nvPr/>
        </p:nvSpPr>
        <p:spPr>
          <a:xfrm>
            <a:off x="4783680" y="1285560"/>
            <a:ext cx="1948320" cy="338760"/>
          </a:xfrm>
          <a:custGeom>
            <a:avLst/>
            <a:gdLst/>
            <a:ahLst/>
            <a:rect l="l" t="t" r="r" b="b"/>
            <a:pathLst>
              <a:path w="5413" h="942">
                <a:moveTo>
                  <a:pt x="5407" y="917"/>
                </a:moveTo>
                <a:cubicBezTo>
                  <a:pt x="5393" y="891"/>
                  <a:pt x="5400" y="862"/>
                  <a:pt x="5402" y="842"/>
                </a:cubicBezTo>
                <a:cubicBezTo>
                  <a:pt x="5405" y="822"/>
                  <a:pt x="5402" y="811"/>
                  <a:pt x="5402" y="799"/>
                </a:cubicBezTo>
                <a:cubicBezTo>
                  <a:pt x="5402" y="788"/>
                  <a:pt x="5404" y="775"/>
                  <a:pt x="5403" y="762"/>
                </a:cubicBezTo>
                <a:cubicBezTo>
                  <a:pt x="5403" y="749"/>
                  <a:pt x="5400" y="736"/>
                  <a:pt x="5400" y="720"/>
                </a:cubicBezTo>
                <a:cubicBezTo>
                  <a:pt x="5399" y="704"/>
                  <a:pt x="5399" y="685"/>
                  <a:pt x="5399" y="671"/>
                </a:cubicBezTo>
                <a:cubicBezTo>
                  <a:pt x="5400" y="656"/>
                  <a:pt x="5399" y="646"/>
                  <a:pt x="5400" y="633"/>
                </a:cubicBezTo>
                <a:cubicBezTo>
                  <a:pt x="5400" y="621"/>
                  <a:pt x="5402" y="606"/>
                  <a:pt x="5402" y="591"/>
                </a:cubicBezTo>
                <a:cubicBezTo>
                  <a:pt x="5403" y="575"/>
                  <a:pt x="5403" y="559"/>
                  <a:pt x="5404" y="541"/>
                </a:cubicBezTo>
                <a:cubicBezTo>
                  <a:pt x="5404" y="524"/>
                  <a:pt x="5406" y="506"/>
                  <a:pt x="5404" y="490"/>
                </a:cubicBezTo>
                <a:cubicBezTo>
                  <a:pt x="5402" y="474"/>
                  <a:pt x="5396" y="459"/>
                  <a:pt x="5395" y="444"/>
                </a:cubicBezTo>
                <a:cubicBezTo>
                  <a:pt x="5393" y="430"/>
                  <a:pt x="5396" y="416"/>
                  <a:pt x="5401" y="401"/>
                </a:cubicBezTo>
                <a:cubicBezTo>
                  <a:pt x="5406" y="387"/>
                  <a:pt x="5412" y="373"/>
                  <a:pt x="5412" y="359"/>
                </a:cubicBezTo>
                <a:cubicBezTo>
                  <a:pt x="5412" y="345"/>
                  <a:pt x="5405" y="331"/>
                  <a:pt x="5403" y="319"/>
                </a:cubicBezTo>
                <a:cubicBezTo>
                  <a:pt x="5401" y="307"/>
                  <a:pt x="5403" y="297"/>
                  <a:pt x="5404" y="283"/>
                </a:cubicBezTo>
                <a:cubicBezTo>
                  <a:pt x="5405" y="268"/>
                  <a:pt x="5405" y="249"/>
                  <a:pt x="5404" y="234"/>
                </a:cubicBezTo>
                <a:cubicBezTo>
                  <a:pt x="5402" y="218"/>
                  <a:pt x="5399" y="206"/>
                  <a:pt x="5399" y="191"/>
                </a:cubicBezTo>
                <a:cubicBezTo>
                  <a:pt x="5399" y="176"/>
                  <a:pt x="5402" y="158"/>
                  <a:pt x="5404" y="144"/>
                </a:cubicBezTo>
                <a:cubicBezTo>
                  <a:pt x="5405" y="130"/>
                  <a:pt x="5404" y="120"/>
                  <a:pt x="5404" y="107"/>
                </a:cubicBezTo>
                <a:cubicBezTo>
                  <a:pt x="5404" y="95"/>
                  <a:pt x="5404" y="80"/>
                  <a:pt x="5405" y="62"/>
                </a:cubicBezTo>
                <a:cubicBezTo>
                  <a:pt x="5406" y="44"/>
                  <a:pt x="5407" y="22"/>
                  <a:pt x="5364" y="13"/>
                </a:cubicBezTo>
                <a:cubicBezTo>
                  <a:pt x="5320" y="4"/>
                  <a:pt x="5232" y="7"/>
                  <a:pt x="5147" y="7"/>
                </a:cubicBezTo>
                <a:cubicBezTo>
                  <a:pt x="5063" y="8"/>
                  <a:pt x="4982" y="7"/>
                  <a:pt x="4897" y="7"/>
                </a:cubicBezTo>
                <a:cubicBezTo>
                  <a:pt x="4812" y="7"/>
                  <a:pt x="4724" y="7"/>
                  <a:pt x="4639" y="8"/>
                </a:cubicBezTo>
                <a:cubicBezTo>
                  <a:pt x="4553" y="8"/>
                  <a:pt x="4471" y="8"/>
                  <a:pt x="4385" y="10"/>
                </a:cubicBezTo>
                <a:cubicBezTo>
                  <a:pt x="4299" y="13"/>
                  <a:pt x="4209" y="17"/>
                  <a:pt x="4119" y="17"/>
                </a:cubicBezTo>
                <a:cubicBezTo>
                  <a:pt x="4029" y="16"/>
                  <a:pt x="3939" y="10"/>
                  <a:pt x="3855" y="7"/>
                </a:cubicBezTo>
                <a:cubicBezTo>
                  <a:pt x="3771" y="3"/>
                  <a:pt x="3694" y="2"/>
                  <a:pt x="3612" y="4"/>
                </a:cubicBezTo>
                <a:cubicBezTo>
                  <a:pt x="3531" y="6"/>
                  <a:pt x="3446" y="11"/>
                  <a:pt x="3361" y="11"/>
                </a:cubicBezTo>
                <a:cubicBezTo>
                  <a:pt x="3275" y="12"/>
                  <a:pt x="3189" y="8"/>
                  <a:pt x="3100" y="6"/>
                </a:cubicBezTo>
                <a:cubicBezTo>
                  <a:pt x="3012" y="3"/>
                  <a:pt x="2921" y="3"/>
                  <a:pt x="2833" y="4"/>
                </a:cubicBezTo>
                <a:cubicBezTo>
                  <a:pt x="2745" y="4"/>
                  <a:pt x="2660" y="5"/>
                  <a:pt x="2576" y="6"/>
                </a:cubicBezTo>
                <a:cubicBezTo>
                  <a:pt x="2491" y="6"/>
                  <a:pt x="2407" y="6"/>
                  <a:pt x="2322" y="7"/>
                </a:cubicBezTo>
                <a:cubicBezTo>
                  <a:pt x="2236" y="7"/>
                  <a:pt x="2150" y="8"/>
                  <a:pt x="2064" y="9"/>
                </a:cubicBezTo>
                <a:cubicBezTo>
                  <a:pt x="1978" y="9"/>
                  <a:pt x="1892" y="9"/>
                  <a:pt x="1806" y="9"/>
                </a:cubicBezTo>
                <a:cubicBezTo>
                  <a:pt x="1720" y="9"/>
                  <a:pt x="1633" y="8"/>
                  <a:pt x="1545" y="8"/>
                </a:cubicBezTo>
                <a:cubicBezTo>
                  <a:pt x="1457" y="9"/>
                  <a:pt x="1368" y="10"/>
                  <a:pt x="1283" y="8"/>
                </a:cubicBezTo>
                <a:cubicBezTo>
                  <a:pt x="1198" y="5"/>
                  <a:pt x="1116" y="0"/>
                  <a:pt x="1033" y="0"/>
                </a:cubicBezTo>
                <a:cubicBezTo>
                  <a:pt x="950" y="1"/>
                  <a:pt x="865" y="8"/>
                  <a:pt x="780" y="10"/>
                </a:cubicBezTo>
                <a:cubicBezTo>
                  <a:pt x="695" y="11"/>
                  <a:pt x="609" y="9"/>
                  <a:pt x="523" y="7"/>
                </a:cubicBezTo>
                <a:cubicBezTo>
                  <a:pt x="436" y="6"/>
                  <a:pt x="348" y="6"/>
                  <a:pt x="261" y="5"/>
                </a:cubicBezTo>
                <a:cubicBezTo>
                  <a:pt x="174" y="4"/>
                  <a:pt x="88" y="3"/>
                  <a:pt x="46" y="11"/>
                </a:cubicBezTo>
                <a:cubicBezTo>
                  <a:pt x="4" y="19"/>
                  <a:pt x="6" y="36"/>
                  <a:pt x="7" y="52"/>
                </a:cubicBezTo>
                <a:cubicBezTo>
                  <a:pt x="8" y="68"/>
                  <a:pt x="7" y="82"/>
                  <a:pt x="9" y="98"/>
                </a:cubicBezTo>
                <a:cubicBezTo>
                  <a:pt x="10" y="113"/>
                  <a:pt x="13" y="130"/>
                  <a:pt x="13" y="144"/>
                </a:cubicBezTo>
                <a:cubicBezTo>
                  <a:pt x="12" y="159"/>
                  <a:pt x="8" y="171"/>
                  <a:pt x="8" y="185"/>
                </a:cubicBezTo>
                <a:cubicBezTo>
                  <a:pt x="7" y="199"/>
                  <a:pt x="9" y="214"/>
                  <a:pt x="9" y="229"/>
                </a:cubicBezTo>
                <a:cubicBezTo>
                  <a:pt x="10" y="244"/>
                  <a:pt x="8" y="258"/>
                  <a:pt x="8" y="273"/>
                </a:cubicBezTo>
                <a:cubicBezTo>
                  <a:pt x="8" y="287"/>
                  <a:pt x="8" y="302"/>
                  <a:pt x="8" y="318"/>
                </a:cubicBezTo>
                <a:cubicBezTo>
                  <a:pt x="8" y="334"/>
                  <a:pt x="7" y="351"/>
                  <a:pt x="7" y="367"/>
                </a:cubicBezTo>
                <a:cubicBezTo>
                  <a:pt x="7" y="383"/>
                  <a:pt x="8" y="398"/>
                  <a:pt x="8" y="412"/>
                </a:cubicBezTo>
                <a:cubicBezTo>
                  <a:pt x="9" y="427"/>
                  <a:pt x="9" y="440"/>
                  <a:pt x="10" y="453"/>
                </a:cubicBezTo>
                <a:cubicBezTo>
                  <a:pt x="11" y="467"/>
                  <a:pt x="13" y="480"/>
                  <a:pt x="12" y="494"/>
                </a:cubicBezTo>
                <a:cubicBezTo>
                  <a:pt x="12" y="507"/>
                  <a:pt x="8" y="521"/>
                  <a:pt x="6" y="536"/>
                </a:cubicBezTo>
                <a:cubicBezTo>
                  <a:pt x="3" y="551"/>
                  <a:pt x="2" y="568"/>
                  <a:pt x="2" y="583"/>
                </a:cubicBezTo>
                <a:cubicBezTo>
                  <a:pt x="2" y="598"/>
                  <a:pt x="5" y="611"/>
                  <a:pt x="6" y="625"/>
                </a:cubicBezTo>
                <a:cubicBezTo>
                  <a:pt x="8" y="640"/>
                  <a:pt x="8" y="657"/>
                  <a:pt x="9" y="671"/>
                </a:cubicBezTo>
                <a:cubicBezTo>
                  <a:pt x="9" y="685"/>
                  <a:pt x="9" y="697"/>
                  <a:pt x="9" y="711"/>
                </a:cubicBezTo>
                <a:cubicBezTo>
                  <a:pt x="8" y="726"/>
                  <a:pt x="7" y="743"/>
                  <a:pt x="7" y="758"/>
                </a:cubicBezTo>
                <a:cubicBezTo>
                  <a:pt x="6" y="772"/>
                  <a:pt x="7" y="785"/>
                  <a:pt x="6" y="799"/>
                </a:cubicBezTo>
                <a:cubicBezTo>
                  <a:pt x="5" y="814"/>
                  <a:pt x="3" y="830"/>
                  <a:pt x="2" y="848"/>
                </a:cubicBezTo>
                <a:cubicBezTo>
                  <a:pt x="1" y="865"/>
                  <a:pt x="0" y="883"/>
                  <a:pt x="9" y="941"/>
                </a:cubicBezTo>
              </a:path>
            </a:pathLst>
          </a:custGeom>
          <a:noFill/>
          <a:ln cap="rnd" w="31680">
            <a:solidFill>
              <a:srgbClr val="008cd8"/>
            </a:solidFill>
            <a:bevel/>
          </a:ln>
        </p:spPr>
        <p:style>
          <a:lnRef idx="0"/>
          <a:fillRef idx="0"/>
          <a:effectRef idx="0"/>
          <a:fontRef idx="minor"/>
        </p:style>
      </p:sp>
      <p:sp>
        <p:nvSpPr>
          <p:cNvPr id="587" name="CustomShape 96"/>
          <p:cNvSpPr/>
          <p:nvPr/>
        </p:nvSpPr>
        <p:spPr>
          <a:xfrm>
            <a:off x="4828680" y="1376640"/>
            <a:ext cx="114912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Γιώργος (Ανθοπώλης)</a:t>
            </a:r>
            <a:endParaRPr b="0" lang="el-GR" sz="1000" spc="-1" strike="noStrike">
              <a:latin typeface="Arial"/>
            </a:endParaRPr>
          </a:p>
        </p:txBody>
      </p:sp>
      <p:sp>
        <p:nvSpPr>
          <p:cNvPr id="588" name="CustomShape 97"/>
          <p:cNvSpPr/>
          <p:nvPr/>
        </p:nvSpPr>
        <p:spPr>
          <a:xfrm>
            <a:off x="4906080" y="1647000"/>
            <a:ext cx="1014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Φλόρα ΕΠΕ</a:t>
            </a:r>
            <a:endParaRPr b="0" lang="el-GR" sz="800" spc="-1" strike="noStrike">
              <a:latin typeface="Arial"/>
            </a:endParaRPr>
          </a:p>
        </p:txBody>
      </p:sp>
      <p:sp>
        <p:nvSpPr>
          <p:cNvPr id="589" name="CustomShape 98"/>
          <p:cNvSpPr/>
          <p:nvPr/>
        </p:nvSpPr>
        <p:spPr>
          <a:xfrm>
            <a:off x="4815000" y="2801880"/>
            <a:ext cx="1883160" cy="14760"/>
          </a:xfrm>
          <a:custGeom>
            <a:avLst/>
            <a:gdLst/>
            <a:ahLst/>
            <a:rect l="l" t="t" r="r" b="b"/>
            <a:pathLst>
              <a:path w="5232" h="42">
                <a:moveTo>
                  <a:pt x="0" y="2"/>
                </a:moveTo>
                <a:cubicBezTo>
                  <a:pt x="254" y="19"/>
                  <a:pt x="382" y="12"/>
                  <a:pt x="487" y="14"/>
                </a:cubicBezTo>
                <a:cubicBezTo>
                  <a:pt x="593" y="16"/>
                  <a:pt x="678" y="27"/>
                  <a:pt x="759" y="28"/>
                </a:cubicBezTo>
                <a:cubicBezTo>
                  <a:pt x="841" y="30"/>
                  <a:pt x="920" y="23"/>
                  <a:pt x="997" y="18"/>
                </a:cubicBezTo>
                <a:cubicBezTo>
                  <a:pt x="1075" y="14"/>
                  <a:pt x="1150" y="12"/>
                  <a:pt x="1236" y="10"/>
                </a:cubicBezTo>
                <a:cubicBezTo>
                  <a:pt x="1321" y="8"/>
                  <a:pt x="1415" y="5"/>
                  <a:pt x="1503" y="8"/>
                </a:cubicBezTo>
                <a:cubicBezTo>
                  <a:pt x="1591" y="10"/>
                  <a:pt x="1672" y="19"/>
                  <a:pt x="1753" y="22"/>
                </a:cubicBezTo>
                <a:cubicBezTo>
                  <a:pt x="1834" y="26"/>
                  <a:pt x="1914" y="24"/>
                  <a:pt x="1996" y="21"/>
                </a:cubicBezTo>
                <a:cubicBezTo>
                  <a:pt x="2079" y="19"/>
                  <a:pt x="2163" y="14"/>
                  <a:pt x="2243" y="15"/>
                </a:cubicBezTo>
                <a:cubicBezTo>
                  <a:pt x="2324" y="16"/>
                  <a:pt x="2401" y="21"/>
                  <a:pt x="2485" y="22"/>
                </a:cubicBezTo>
                <a:cubicBezTo>
                  <a:pt x="2569" y="24"/>
                  <a:pt x="2661" y="21"/>
                  <a:pt x="2747" y="19"/>
                </a:cubicBezTo>
                <a:cubicBezTo>
                  <a:pt x="2832" y="18"/>
                  <a:pt x="2911" y="18"/>
                  <a:pt x="2994" y="18"/>
                </a:cubicBezTo>
                <a:cubicBezTo>
                  <a:pt x="3077" y="17"/>
                  <a:pt x="3165" y="16"/>
                  <a:pt x="3246" y="18"/>
                </a:cubicBezTo>
                <a:cubicBezTo>
                  <a:pt x="3328" y="20"/>
                  <a:pt x="3404" y="26"/>
                  <a:pt x="3487" y="27"/>
                </a:cubicBezTo>
                <a:cubicBezTo>
                  <a:pt x="3569" y="28"/>
                  <a:pt x="3658" y="26"/>
                  <a:pt x="3741" y="23"/>
                </a:cubicBezTo>
                <a:cubicBezTo>
                  <a:pt x="3824" y="20"/>
                  <a:pt x="3901" y="16"/>
                  <a:pt x="3983" y="15"/>
                </a:cubicBezTo>
                <a:cubicBezTo>
                  <a:pt x="4065" y="14"/>
                  <a:pt x="4151" y="15"/>
                  <a:pt x="4236" y="15"/>
                </a:cubicBezTo>
                <a:cubicBezTo>
                  <a:pt x="4320" y="15"/>
                  <a:pt x="4402" y="13"/>
                  <a:pt x="4483" y="10"/>
                </a:cubicBezTo>
                <a:cubicBezTo>
                  <a:pt x="4565" y="6"/>
                  <a:pt x="4646" y="0"/>
                  <a:pt x="4752" y="3"/>
                </a:cubicBezTo>
                <a:cubicBezTo>
                  <a:pt x="4859" y="5"/>
                  <a:pt x="4990" y="16"/>
                  <a:pt x="5231" y="41"/>
                </a:cubicBezTo>
                <a:lnTo>
                  <a:pt x="0" y="2"/>
                </a:lnTo>
                <a:close/>
              </a:path>
            </a:pathLst>
          </a:custGeom>
          <a:solidFill>
            <a:srgbClr val="ffffff"/>
          </a:solidFill>
          <a:ln>
            <a:noFill/>
          </a:ln>
        </p:spPr>
        <p:style>
          <a:lnRef idx="0"/>
          <a:fillRef idx="0"/>
          <a:effectRef idx="0"/>
          <a:fontRef idx="minor"/>
        </p:style>
      </p:sp>
      <p:sp>
        <p:nvSpPr>
          <p:cNvPr id="590" name="CustomShape 99"/>
          <p:cNvSpPr/>
          <p:nvPr/>
        </p:nvSpPr>
        <p:spPr>
          <a:xfrm>
            <a:off x="4813560" y="2805120"/>
            <a:ext cx="58320" cy="360"/>
          </a:xfrm>
          <a:custGeom>
            <a:avLst/>
            <a:gdLst/>
            <a:ahLst/>
            <a:rect l="l" t="t" r="r" b="b"/>
            <a:pathLst>
              <a:path w="163" h="2">
                <a:moveTo>
                  <a:pt x="0" y="0"/>
                </a:moveTo>
                <a:cubicBezTo>
                  <a:pt x="61" y="1"/>
                  <a:pt x="114" y="1"/>
                  <a:pt x="162" y="1"/>
                </a:cubicBezTo>
              </a:path>
            </a:pathLst>
          </a:custGeom>
          <a:noFill/>
          <a:ln w="29160">
            <a:solidFill>
              <a:srgbClr val="008cd8"/>
            </a:solidFill>
            <a:round/>
          </a:ln>
        </p:spPr>
        <p:style>
          <a:lnRef idx="0"/>
          <a:fillRef idx="0"/>
          <a:effectRef idx="0"/>
          <a:fontRef idx="minor"/>
        </p:style>
      </p:sp>
      <p:sp>
        <p:nvSpPr>
          <p:cNvPr id="591" name="CustomShape 100"/>
          <p:cNvSpPr/>
          <p:nvPr/>
        </p:nvSpPr>
        <p:spPr>
          <a:xfrm>
            <a:off x="4900680" y="2805840"/>
            <a:ext cx="57960" cy="1440"/>
          </a:xfrm>
          <a:custGeom>
            <a:avLst/>
            <a:gdLst/>
            <a:ahLst/>
            <a:rect l="l" t="t" r="r" b="b"/>
            <a:pathLst>
              <a:path w="162" h="5">
                <a:moveTo>
                  <a:pt x="0" y="0"/>
                </a:moveTo>
                <a:cubicBezTo>
                  <a:pt x="65" y="1"/>
                  <a:pt x="116" y="3"/>
                  <a:pt x="161" y="4"/>
                </a:cubicBezTo>
              </a:path>
            </a:pathLst>
          </a:custGeom>
          <a:noFill/>
          <a:ln w="29160">
            <a:solidFill>
              <a:srgbClr val="008cd8"/>
            </a:solidFill>
            <a:round/>
          </a:ln>
        </p:spPr>
        <p:style>
          <a:lnRef idx="0"/>
          <a:fillRef idx="0"/>
          <a:effectRef idx="0"/>
          <a:fontRef idx="minor"/>
        </p:style>
      </p:sp>
      <p:sp>
        <p:nvSpPr>
          <p:cNvPr id="592" name="CustomShape 101"/>
          <p:cNvSpPr/>
          <p:nvPr/>
        </p:nvSpPr>
        <p:spPr>
          <a:xfrm>
            <a:off x="4987440" y="2808000"/>
            <a:ext cx="57960" cy="720"/>
          </a:xfrm>
          <a:custGeom>
            <a:avLst/>
            <a:gdLst/>
            <a:ahLst/>
            <a:rect l="l" t="t" r="r" b="b"/>
            <a:pathLst>
              <a:path w="162" h="3">
                <a:moveTo>
                  <a:pt x="0" y="0"/>
                </a:moveTo>
                <a:cubicBezTo>
                  <a:pt x="2" y="0"/>
                  <a:pt x="3" y="0"/>
                  <a:pt x="5" y="0"/>
                </a:cubicBezTo>
                <a:cubicBezTo>
                  <a:pt x="61" y="1"/>
                  <a:pt x="113" y="2"/>
                  <a:pt x="161" y="2"/>
                </a:cubicBezTo>
              </a:path>
            </a:pathLst>
          </a:custGeom>
          <a:noFill/>
          <a:ln w="29160">
            <a:solidFill>
              <a:srgbClr val="008cd8"/>
            </a:solidFill>
            <a:round/>
          </a:ln>
        </p:spPr>
        <p:style>
          <a:lnRef idx="0"/>
          <a:fillRef idx="0"/>
          <a:effectRef idx="0"/>
          <a:fontRef idx="minor"/>
        </p:style>
      </p:sp>
      <p:sp>
        <p:nvSpPr>
          <p:cNvPr id="593" name="CustomShape 102"/>
          <p:cNvSpPr/>
          <p:nvPr/>
        </p:nvSpPr>
        <p:spPr>
          <a:xfrm>
            <a:off x="5074560" y="2808720"/>
            <a:ext cx="57960" cy="360"/>
          </a:xfrm>
          <a:custGeom>
            <a:avLst/>
            <a:gdLst/>
            <a:ahLst/>
            <a:rect l="l" t="t" r="r" b="b"/>
            <a:pathLst>
              <a:path w="162" h="2">
                <a:moveTo>
                  <a:pt x="0" y="0"/>
                </a:moveTo>
                <a:cubicBezTo>
                  <a:pt x="12" y="0"/>
                  <a:pt x="23" y="0"/>
                  <a:pt x="35" y="0"/>
                </a:cubicBezTo>
                <a:cubicBezTo>
                  <a:pt x="78" y="1"/>
                  <a:pt x="119" y="1"/>
                  <a:pt x="161" y="1"/>
                </a:cubicBezTo>
              </a:path>
            </a:pathLst>
          </a:custGeom>
          <a:noFill/>
          <a:ln w="29160">
            <a:solidFill>
              <a:srgbClr val="008cd8"/>
            </a:solidFill>
            <a:round/>
          </a:ln>
        </p:spPr>
        <p:style>
          <a:lnRef idx="0"/>
          <a:fillRef idx="0"/>
          <a:effectRef idx="0"/>
          <a:fontRef idx="minor"/>
        </p:style>
      </p:sp>
      <p:sp>
        <p:nvSpPr>
          <p:cNvPr id="594" name="CustomShape 103"/>
          <p:cNvSpPr/>
          <p:nvPr/>
        </p:nvSpPr>
        <p:spPr>
          <a:xfrm>
            <a:off x="5161320" y="2807280"/>
            <a:ext cx="57960" cy="1800"/>
          </a:xfrm>
          <a:custGeom>
            <a:avLst/>
            <a:gdLst/>
            <a:ahLst/>
            <a:rect l="l" t="t" r="r" b="b"/>
            <a:pathLst>
              <a:path w="162" h="6">
                <a:moveTo>
                  <a:pt x="0" y="5"/>
                </a:moveTo>
                <a:cubicBezTo>
                  <a:pt x="10" y="4"/>
                  <a:pt x="21" y="4"/>
                  <a:pt x="31" y="4"/>
                </a:cubicBezTo>
                <a:cubicBezTo>
                  <a:pt x="73" y="3"/>
                  <a:pt x="117" y="1"/>
                  <a:pt x="161" y="0"/>
                </a:cubicBezTo>
              </a:path>
            </a:pathLst>
          </a:custGeom>
          <a:noFill/>
          <a:ln w="29160">
            <a:solidFill>
              <a:srgbClr val="008cd8"/>
            </a:solidFill>
            <a:round/>
          </a:ln>
        </p:spPr>
        <p:style>
          <a:lnRef idx="0"/>
          <a:fillRef idx="0"/>
          <a:effectRef idx="0"/>
          <a:fontRef idx="minor"/>
        </p:style>
      </p:sp>
      <p:sp>
        <p:nvSpPr>
          <p:cNvPr id="595" name="CustomShape 104"/>
          <p:cNvSpPr/>
          <p:nvPr/>
        </p:nvSpPr>
        <p:spPr>
          <a:xfrm>
            <a:off x="5248440" y="2806560"/>
            <a:ext cx="57960" cy="1080"/>
          </a:xfrm>
          <a:custGeom>
            <a:avLst/>
            <a:gdLst/>
            <a:ahLst/>
            <a:rect l="l" t="t" r="r" b="b"/>
            <a:pathLst>
              <a:path w="162" h="4">
                <a:moveTo>
                  <a:pt x="0" y="0"/>
                </a:moveTo>
                <a:cubicBezTo>
                  <a:pt x="13" y="0"/>
                  <a:pt x="27" y="0"/>
                  <a:pt x="40" y="0"/>
                </a:cubicBezTo>
                <a:cubicBezTo>
                  <a:pt x="81" y="0"/>
                  <a:pt x="121" y="2"/>
                  <a:pt x="161" y="3"/>
                </a:cubicBezTo>
              </a:path>
            </a:pathLst>
          </a:custGeom>
          <a:noFill/>
          <a:ln w="29160">
            <a:solidFill>
              <a:srgbClr val="008cd8"/>
            </a:solidFill>
            <a:round/>
          </a:ln>
        </p:spPr>
        <p:style>
          <a:lnRef idx="0"/>
          <a:fillRef idx="0"/>
          <a:effectRef idx="0"/>
          <a:fontRef idx="minor"/>
        </p:style>
      </p:sp>
      <p:sp>
        <p:nvSpPr>
          <p:cNvPr id="596" name="CustomShape 105"/>
          <p:cNvSpPr/>
          <p:nvPr/>
        </p:nvSpPr>
        <p:spPr>
          <a:xfrm>
            <a:off x="5335200" y="2807640"/>
            <a:ext cx="57960" cy="1080"/>
          </a:xfrm>
          <a:custGeom>
            <a:avLst/>
            <a:gdLst/>
            <a:ahLst/>
            <a:rect l="l" t="t" r="r" b="b"/>
            <a:pathLst>
              <a:path w="162" h="4">
                <a:moveTo>
                  <a:pt x="0" y="2"/>
                </a:moveTo>
                <a:cubicBezTo>
                  <a:pt x="16" y="3"/>
                  <a:pt x="32" y="3"/>
                  <a:pt x="48" y="3"/>
                </a:cubicBezTo>
                <a:cubicBezTo>
                  <a:pt x="86" y="2"/>
                  <a:pt x="123" y="1"/>
                  <a:pt x="161" y="0"/>
                </a:cubicBezTo>
              </a:path>
            </a:pathLst>
          </a:custGeom>
          <a:noFill/>
          <a:ln w="29160">
            <a:solidFill>
              <a:srgbClr val="008cd8"/>
            </a:solidFill>
            <a:round/>
          </a:ln>
        </p:spPr>
        <p:style>
          <a:lnRef idx="0"/>
          <a:fillRef idx="0"/>
          <a:effectRef idx="0"/>
          <a:fontRef idx="minor"/>
        </p:style>
      </p:sp>
      <p:sp>
        <p:nvSpPr>
          <p:cNvPr id="597" name="CustomShape 106"/>
          <p:cNvSpPr/>
          <p:nvPr/>
        </p:nvSpPr>
        <p:spPr>
          <a:xfrm>
            <a:off x="5422320" y="2805480"/>
            <a:ext cx="57960" cy="720"/>
          </a:xfrm>
          <a:custGeom>
            <a:avLst/>
            <a:gdLst/>
            <a:ahLst/>
            <a:rect l="l" t="t" r="r" b="b"/>
            <a:pathLst>
              <a:path w="162" h="3">
                <a:moveTo>
                  <a:pt x="0" y="2"/>
                </a:moveTo>
                <a:cubicBezTo>
                  <a:pt x="22" y="2"/>
                  <a:pt x="43" y="1"/>
                  <a:pt x="65" y="1"/>
                </a:cubicBezTo>
                <a:cubicBezTo>
                  <a:pt x="97" y="0"/>
                  <a:pt x="129" y="0"/>
                  <a:pt x="161" y="1"/>
                </a:cubicBezTo>
              </a:path>
            </a:pathLst>
          </a:custGeom>
          <a:noFill/>
          <a:ln w="29160">
            <a:solidFill>
              <a:srgbClr val="008cd8"/>
            </a:solidFill>
            <a:round/>
          </a:ln>
        </p:spPr>
        <p:style>
          <a:lnRef idx="0"/>
          <a:fillRef idx="0"/>
          <a:effectRef idx="0"/>
          <a:fontRef idx="minor"/>
        </p:style>
      </p:sp>
      <p:sp>
        <p:nvSpPr>
          <p:cNvPr id="598" name="CustomShape 107"/>
          <p:cNvSpPr/>
          <p:nvPr/>
        </p:nvSpPr>
        <p:spPr>
          <a:xfrm>
            <a:off x="5509080" y="2806560"/>
            <a:ext cx="57960" cy="1800"/>
          </a:xfrm>
          <a:custGeom>
            <a:avLst/>
            <a:gdLst/>
            <a:ahLst/>
            <a:rect l="l" t="t" r="r" b="b"/>
            <a:pathLst>
              <a:path w="162" h="6">
                <a:moveTo>
                  <a:pt x="0" y="0"/>
                </a:moveTo>
                <a:cubicBezTo>
                  <a:pt x="24" y="1"/>
                  <a:pt x="47" y="1"/>
                  <a:pt x="70" y="2"/>
                </a:cubicBezTo>
                <a:cubicBezTo>
                  <a:pt x="101" y="3"/>
                  <a:pt x="131" y="4"/>
                  <a:pt x="161" y="5"/>
                </a:cubicBezTo>
              </a:path>
            </a:pathLst>
          </a:custGeom>
          <a:noFill/>
          <a:ln w="29160">
            <a:solidFill>
              <a:srgbClr val="008cd8"/>
            </a:solidFill>
            <a:round/>
          </a:ln>
        </p:spPr>
        <p:style>
          <a:lnRef idx="0"/>
          <a:fillRef idx="0"/>
          <a:effectRef idx="0"/>
          <a:fontRef idx="minor"/>
        </p:style>
      </p:sp>
      <p:sp>
        <p:nvSpPr>
          <p:cNvPr id="599" name="CustomShape 108"/>
          <p:cNvSpPr/>
          <p:nvPr/>
        </p:nvSpPr>
        <p:spPr>
          <a:xfrm>
            <a:off x="5596200" y="2808720"/>
            <a:ext cx="57960" cy="360"/>
          </a:xfrm>
          <a:custGeom>
            <a:avLst/>
            <a:gdLst/>
            <a:ahLst/>
            <a:rect l="l" t="t" r="r" b="b"/>
            <a:pathLst>
              <a:path w="162" h="2">
                <a:moveTo>
                  <a:pt x="0" y="0"/>
                </a:moveTo>
                <a:cubicBezTo>
                  <a:pt x="26" y="1"/>
                  <a:pt x="52" y="1"/>
                  <a:pt x="77" y="1"/>
                </a:cubicBezTo>
                <a:cubicBezTo>
                  <a:pt x="105" y="1"/>
                  <a:pt x="133" y="0"/>
                  <a:pt x="161" y="0"/>
                </a:cubicBezTo>
              </a:path>
            </a:pathLst>
          </a:custGeom>
          <a:noFill/>
          <a:ln w="29160">
            <a:solidFill>
              <a:srgbClr val="008cd8"/>
            </a:solidFill>
            <a:round/>
          </a:ln>
        </p:spPr>
        <p:style>
          <a:lnRef idx="0"/>
          <a:fillRef idx="0"/>
          <a:effectRef idx="0"/>
          <a:fontRef idx="minor"/>
        </p:style>
      </p:sp>
      <p:sp>
        <p:nvSpPr>
          <p:cNvPr id="600" name="CustomShape 109"/>
          <p:cNvSpPr/>
          <p:nvPr/>
        </p:nvSpPr>
        <p:spPr>
          <a:xfrm>
            <a:off x="5683320" y="2807640"/>
            <a:ext cx="57600" cy="720"/>
          </a:xfrm>
          <a:custGeom>
            <a:avLst/>
            <a:gdLst/>
            <a:ahLst/>
            <a:rect l="l" t="t" r="r" b="b"/>
            <a:pathLst>
              <a:path w="161" h="3">
                <a:moveTo>
                  <a:pt x="0" y="2"/>
                </a:moveTo>
                <a:cubicBezTo>
                  <a:pt x="27" y="1"/>
                  <a:pt x="54" y="1"/>
                  <a:pt x="81" y="0"/>
                </a:cubicBezTo>
                <a:cubicBezTo>
                  <a:pt x="107" y="0"/>
                  <a:pt x="133" y="0"/>
                  <a:pt x="160" y="0"/>
                </a:cubicBezTo>
              </a:path>
            </a:pathLst>
          </a:custGeom>
          <a:noFill/>
          <a:ln w="29160">
            <a:solidFill>
              <a:srgbClr val="008cd8"/>
            </a:solidFill>
            <a:round/>
          </a:ln>
        </p:spPr>
        <p:style>
          <a:lnRef idx="0"/>
          <a:fillRef idx="0"/>
          <a:effectRef idx="0"/>
          <a:fontRef idx="minor"/>
        </p:style>
      </p:sp>
      <p:sp>
        <p:nvSpPr>
          <p:cNvPr id="601" name="CustomShape 110"/>
          <p:cNvSpPr/>
          <p:nvPr/>
        </p:nvSpPr>
        <p:spPr>
          <a:xfrm>
            <a:off x="5769720" y="2807640"/>
            <a:ext cx="57960" cy="1080"/>
          </a:xfrm>
          <a:custGeom>
            <a:avLst/>
            <a:gdLst/>
            <a:ahLst/>
            <a:rect l="l" t="t" r="r" b="b"/>
            <a:pathLst>
              <a:path w="162" h="4">
                <a:moveTo>
                  <a:pt x="0" y="0"/>
                </a:moveTo>
                <a:cubicBezTo>
                  <a:pt x="28" y="0"/>
                  <a:pt x="56" y="1"/>
                  <a:pt x="85" y="1"/>
                </a:cubicBezTo>
                <a:cubicBezTo>
                  <a:pt x="110" y="2"/>
                  <a:pt x="136" y="3"/>
                  <a:pt x="161" y="3"/>
                </a:cubicBezTo>
              </a:path>
            </a:pathLst>
          </a:custGeom>
          <a:noFill/>
          <a:ln w="29160">
            <a:solidFill>
              <a:srgbClr val="008cd8"/>
            </a:solidFill>
            <a:round/>
          </a:ln>
        </p:spPr>
        <p:style>
          <a:lnRef idx="0"/>
          <a:fillRef idx="0"/>
          <a:effectRef idx="0"/>
          <a:fontRef idx="minor"/>
        </p:style>
      </p:sp>
      <p:sp>
        <p:nvSpPr>
          <p:cNvPr id="602" name="CustomShape 111"/>
          <p:cNvSpPr/>
          <p:nvPr/>
        </p:nvSpPr>
        <p:spPr>
          <a:xfrm>
            <a:off x="5856840" y="2809080"/>
            <a:ext cx="57960" cy="720"/>
          </a:xfrm>
          <a:custGeom>
            <a:avLst/>
            <a:gdLst/>
            <a:ahLst/>
            <a:rect l="l" t="t" r="r" b="b"/>
            <a:pathLst>
              <a:path w="162" h="3">
                <a:moveTo>
                  <a:pt x="0" y="2"/>
                </a:moveTo>
                <a:cubicBezTo>
                  <a:pt x="31" y="2"/>
                  <a:pt x="62" y="2"/>
                  <a:pt x="93" y="2"/>
                </a:cubicBezTo>
                <a:cubicBezTo>
                  <a:pt x="115" y="2"/>
                  <a:pt x="138" y="1"/>
                  <a:pt x="161" y="0"/>
                </a:cubicBezTo>
              </a:path>
            </a:pathLst>
          </a:custGeom>
          <a:noFill/>
          <a:ln w="29160">
            <a:solidFill>
              <a:srgbClr val="008cd8"/>
            </a:solidFill>
            <a:round/>
          </a:ln>
        </p:spPr>
        <p:style>
          <a:lnRef idx="0"/>
          <a:fillRef idx="0"/>
          <a:effectRef idx="0"/>
          <a:fontRef idx="minor"/>
        </p:style>
      </p:sp>
      <p:sp>
        <p:nvSpPr>
          <p:cNvPr id="603" name="CustomShape 112"/>
          <p:cNvSpPr/>
          <p:nvPr/>
        </p:nvSpPr>
        <p:spPr>
          <a:xfrm>
            <a:off x="5943600" y="2806200"/>
            <a:ext cx="57960" cy="1440"/>
          </a:xfrm>
          <a:custGeom>
            <a:avLst/>
            <a:gdLst/>
            <a:ahLst/>
            <a:rect l="l" t="t" r="r" b="b"/>
            <a:pathLst>
              <a:path w="162" h="5">
                <a:moveTo>
                  <a:pt x="0" y="4"/>
                </a:moveTo>
                <a:cubicBezTo>
                  <a:pt x="35" y="3"/>
                  <a:pt x="70" y="1"/>
                  <a:pt x="105" y="1"/>
                </a:cubicBezTo>
                <a:cubicBezTo>
                  <a:pt x="124" y="0"/>
                  <a:pt x="142" y="0"/>
                  <a:pt x="161" y="0"/>
                </a:cubicBezTo>
              </a:path>
            </a:pathLst>
          </a:custGeom>
          <a:noFill/>
          <a:ln w="29160">
            <a:solidFill>
              <a:srgbClr val="008cd8"/>
            </a:solidFill>
            <a:round/>
          </a:ln>
        </p:spPr>
        <p:style>
          <a:lnRef idx="0"/>
          <a:fillRef idx="0"/>
          <a:effectRef idx="0"/>
          <a:fontRef idx="minor"/>
        </p:style>
      </p:sp>
      <p:sp>
        <p:nvSpPr>
          <p:cNvPr id="604" name="CustomShape 113"/>
          <p:cNvSpPr/>
          <p:nvPr/>
        </p:nvSpPr>
        <p:spPr>
          <a:xfrm>
            <a:off x="6030720" y="2806560"/>
            <a:ext cx="57960" cy="1080"/>
          </a:xfrm>
          <a:custGeom>
            <a:avLst/>
            <a:gdLst/>
            <a:ahLst/>
            <a:rect l="l" t="t" r="r" b="b"/>
            <a:pathLst>
              <a:path w="162" h="4">
                <a:moveTo>
                  <a:pt x="0" y="0"/>
                </a:moveTo>
                <a:cubicBezTo>
                  <a:pt x="39" y="0"/>
                  <a:pt x="78" y="1"/>
                  <a:pt x="116" y="2"/>
                </a:cubicBezTo>
                <a:cubicBezTo>
                  <a:pt x="131" y="3"/>
                  <a:pt x="146" y="3"/>
                  <a:pt x="161" y="3"/>
                </a:cubicBezTo>
              </a:path>
            </a:pathLst>
          </a:custGeom>
          <a:noFill/>
          <a:ln w="29160">
            <a:solidFill>
              <a:srgbClr val="008cd8"/>
            </a:solidFill>
            <a:round/>
          </a:ln>
        </p:spPr>
        <p:style>
          <a:lnRef idx="0"/>
          <a:fillRef idx="0"/>
          <a:effectRef idx="0"/>
          <a:fontRef idx="minor"/>
        </p:style>
      </p:sp>
      <p:sp>
        <p:nvSpPr>
          <p:cNvPr id="605" name="CustomShape 114"/>
          <p:cNvSpPr/>
          <p:nvPr/>
        </p:nvSpPr>
        <p:spPr>
          <a:xfrm>
            <a:off x="6117480" y="2807640"/>
            <a:ext cx="57960" cy="720"/>
          </a:xfrm>
          <a:custGeom>
            <a:avLst/>
            <a:gdLst/>
            <a:ahLst/>
            <a:rect l="l" t="t" r="r" b="b"/>
            <a:pathLst>
              <a:path w="162" h="3">
                <a:moveTo>
                  <a:pt x="0" y="2"/>
                </a:moveTo>
                <a:cubicBezTo>
                  <a:pt x="40" y="2"/>
                  <a:pt x="80" y="2"/>
                  <a:pt x="119" y="1"/>
                </a:cubicBezTo>
                <a:cubicBezTo>
                  <a:pt x="133" y="1"/>
                  <a:pt x="147" y="0"/>
                  <a:pt x="161" y="0"/>
                </a:cubicBezTo>
              </a:path>
            </a:pathLst>
          </a:custGeom>
          <a:noFill/>
          <a:ln w="29160">
            <a:solidFill>
              <a:srgbClr val="008cd8"/>
            </a:solidFill>
            <a:round/>
          </a:ln>
        </p:spPr>
        <p:style>
          <a:lnRef idx="0"/>
          <a:fillRef idx="0"/>
          <a:effectRef idx="0"/>
          <a:fontRef idx="minor"/>
        </p:style>
      </p:sp>
      <p:sp>
        <p:nvSpPr>
          <p:cNvPr id="606" name="CustomShape 115"/>
          <p:cNvSpPr/>
          <p:nvPr/>
        </p:nvSpPr>
        <p:spPr>
          <a:xfrm>
            <a:off x="6204600" y="2805480"/>
            <a:ext cx="57960" cy="1080"/>
          </a:xfrm>
          <a:custGeom>
            <a:avLst/>
            <a:gdLst/>
            <a:ahLst/>
            <a:rect l="l" t="t" r="r" b="b"/>
            <a:pathLst>
              <a:path w="162" h="4">
                <a:moveTo>
                  <a:pt x="0" y="3"/>
                </a:moveTo>
                <a:cubicBezTo>
                  <a:pt x="41" y="1"/>
                  <a:pt x="83" y="0"/>
                  <a:pt x="126" y="0"/>
                </a:cubicBezTo>
                <a:cubicBezTo>
                  <a:pt x="138" y="0"/>
                  <a:pt x="149" y="0"/>
                  <a:pt x="161" y="0"/>
                </a:cubicBezTo>
              </a:path>
            </a:pathLst>
          </a:custGeom>
          <a:noFill/>
          <a:ln w="29160">
            <a:solidFill>
              <a:srgbClr val="008cd8"/>
            </a:solidFill>
            <a:round/>
          </a:ln>
        </p:spPr>
        <p:style>
          <a:lnRef idx="0"/>
          <a:fillRef idx="0"/>
          <a:effectRef idx="0"/>
          <a:fontRef idx="minor"/>
        </p:style>
      </p:sp>
      <p:sp>
        <p:nvSpPr>
          <p:cNvPr id="607" name="CustomShape 116"/>
          <p:cNvSpPr/>
          <p:nvPr/>
        </p:nvSpPr>
        <p:spPr>
          <a:xfrm>
            <a:off x="6291360" y="2806200"/>
            <a:ext cx="57960" cy="1800"/>
          </a:xfrm>
          <a:custGeom>
            <a:avLst/>
            <a:gdLst/>
            <a:ahLst/>
            <a:rect l="l" t="t" r="r" b="b"/>
            <a:pathLst>
              <a:path w="162" h="6">
                <a:moveTo>
                  <a:pt x="0" y="0"/>
                </a:moveTo>
                <a:cubicBezTo>
                  <a:pt x="48" y="1"/>
                  <a:pt x="96" y="3"/>
                  <a:pt x="143" y="5"/>
                </a:cubicBezTo>
                <a:cubicBezTo>
                  <a:pt x="149" y="5"/>
                  <a:pt x="155" y="5"/>
                  <a:pt x="161" y="5"/>
                </a:cubicBezTo>
              </a:path>
            </a:pathLst>
          </a:custGeom>
          <a:noFill/>
          <a:ln w="29160">
            <a:solidFill>
              <a:srgbClr val="008cd8"/>
            </a:solidFill>
            <a:round/>
          </a:ln>
        </p:spPr>
        <p:style>
          <a:lnRef idx="0"/>
          <a:fillRef idx="0"/>
          <a:effectRef idx="0"/>
          <a:fontRef idx="minor"/>
        </p:style>
      </p:sp>
      <p:sp>
        <p:nvSpPr>
          <p:cNvPr id="608" name="CustomShape 117"/>
          <p:cNvSpPr/>
          <p:nvPr/>
        </p:nvSpPr>
        <p:spPr>
          <a:xfrm>
            <a:off x="6378480" y="2808720"/>
            <a:ext cx="57960" cy="720"/>
          </a:xfrm>
          <a:custGeom>
            <a:avLst/>
            <a:gdLst/>
            <a:ahLst/>
            <a:rect l="l" t="t" r="r" b="b"/>
            <a:pathLst>
              <a:path w="162" h="3">
                <a:moveTo>
                  <a:pt x="0" y="0"/>
                </a:moveTo>
                <a:cubicBezTo>
                  <a:pt x="52" y="1"/>
                  <a:pt x="102" y="2"/>
                  <a:pt x="152" y="1"/>
                </a:cubicBezTo>
                <a:cubicBezTo>
                  <a:pt x="155" y="1"/>
                  <a:pt x="158" y="1"/>
                  <a:pt x="161" y="1"/>
                </a:cubicBezTo>
              </a:path>
            </a:pathLst>
          </a:custGeom>
          <a:noFill/>
          <a:ln w="29160">
            <a:solidFill>
              <a:srgbClr val="008cd8"/>
            </a:solidFill>
            <a:round/>
          </a:ln>
        </p:spPr>
        <p:style>
          <a:lnRef idx="0"/>
          <a:fillRef idx="0"/>
          <a:effectRef idx="0"/>
          <a:fontRef idx="minor"/>
        </p:style>
      </p:sp>
      <p:sp>
        <p:nvSpPr>
          <p:cNvPr id="609" name="CustomShape 118"/>
          <p:cNvSpPr/>
          <p:nvPr/>
        </p:nvSpPr>
        <p:spPr>
          <a:xfrm>
            <a:off x="6465240" y="2807640"/>
            <a:ext cx="57960" cy="1080"/>
          </a:xfrm>
          <a:custGeom>
            <a:avLst/>
            <a:gdLst/>
            <a:ahLst/>
            <a:rect l="l" t="t" r="r" b="b"/>
            <a:pathLst>
              <a:path w="162" h="4">
                <a:moveTo>
                  <a:pt x="0" y="3"/>
                </a:moveTo>
                <a:cubicBezTo>
                  <a:pt x="49" y="2"/>
                  <a:pt x="101" y="1"/>
                  <a:pt x="161" y="0"/>
                </a:cubicBezTo>
              </a:path>
            </a:pathLst>
          </a:custGeom>
          <a:noFill/>
          <a:ln w="29160">
            <a:solidFill>
              <a:srgbClr val="008cd8"/>
            </a:solidFill>
            <a:round/>
          </a:ln>
        </p:spPr>
        <p:style>
          <a:lnRef idx="0"/>
          <a:fillRef idx="0"/>
          <a:effectRef idx="0"/>
          <a:fontRef idx="minor"/>
        </p:style>
      </p:sp>
      <p:sp>
        <p:nvSpPr>
          <p:cNvPr id="610" name="CustomShape 119"/>
          <p:cNvSpPr/>
          <p:nvPr/>
        </p:nvSpPr>
        <p:spPr>
          <a:xfrm>
            <a:off x="6552360" y="2806920"/>
            <a:ext cx="57960" cy="360"/>
          </a:xfrm>
          <a:custGeom>
            <a:avLst/>
            <a:gdLst/>
            <a:ahLst/>
            <a:rect l="l" t="t" r="r" b="b"/>
            <a:pathLst>
              <a:path w="162" h="2">
                <a:moveTo>
                  <a:pt x="0" y="1"/>
                </a:moveTo>
                <a:cubicBezTo>
                  <a:pt x="46" y="0"/>
                  <a:pt x="98" y="0"/>
                  <a:pt x="161" y="0"/>
                </a:cubicBezTo>
              </a:path>
            </a:pathLst>
          </a:custGeom>
          <a:noFill/>
          <a:ln w="29160">
            <a:solidFill>
              <a:srgbClr val="008cd8"/>
            </a:solidFill>
            <a:round/>
          </a:ln>
        </p:spPr>
        <p:style>
          <a:lnRef idx="0"/>
          <a:fillRef idx="0"/>
          <a:effectRef idx="0"/>
          <a:fontRef idx="minor"/>
        </p:style>
      </p:sp>
      <p:sp>
        <p:nvSpPr>
          <p:cNvPr id="611" name="CustomShape 120"/>
          <p:cNvSpPr/>
          <p:nvPr/>
        </p:nvSpPr>
        <p:spPr>
          <a:xfrm>
            <a:off x="6639120" y="2806920"/>
            <a:ext cx="57960" cy="1080"/>
          </a:xfrm>
          <a:custGeom>
            <a:avLst/>
            <a:gdLst/>
            <a:ahLst/>
            <a:rect l="l" t="t" r="r" b="b"/>
            <a:pathLst>
              <a:path w="162" h="4">
                <a:moveTo>
                  <a:pt x="0" y="0"/>
                </a:moveTo>
                <a:cubicBezTo>
                  <a:pt x="48" y="1"/>
                  <a:pt x="101" y="2"/>
                  <a:pt x="161" y="3"/>
                </a:cubicBezTo>
              </a:path>
            </a:pathLst>
          </a:custGeom>
          <a:noFill/>
          <a:ln w="29160">
            <a:solidFill>
              <a:srgbClr val="008cd8"/>
            </a:solidFill>
            <a:round/>
          </a:ln>
        </p:spPr>
        <p:style>
          <a:lnRef idx="0"/>
          <a:fillRef idx="0"/>
          <a:effectRef idx="0"/>
          <a:fontRef idx="minor"/>
        </p:style>
      </p:sp>
      <p:sp>
        <p:nvSpPr>
          <p:cNvPr id="612" name="CustomShape 121"/>
          <p:cNvSpPr/>
          <p:nvPr/>
        </p:nvSpPr>
        <p:spPr>
          <a:xfrm>
            <a:off x="4906080" y="2819520"/>
            <a:ext cx="943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ΔέχεταιΠαραγγελία()</a:t>
            </a:r>
            <a:endParaRPr b="0" lang="el-GR" sz="800" spc="-1" strike="noStrike">
              <a:latin typeface="Arial"/>
            </a:endParaRPr>
          </a:p>
        </p:txBody>
      </p:sp>
      <p:sp>
        <p:nvSpPr>
          <p:cNvPr id="613" name="CustomShape 122"/>
          <p:cNvSpPr/>
          <p:nvPr/>
        </p:nvSpPr>
        <p:spPr>
          <a:xfrm>
            <a:off x="4906080" y="1774080"/>
            <a:ext cx="1165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Γιώργος</a:t>
            </a:r>
            <a:endParaRPr b="0" lang="el-GR" sz="800" spc="-1" strike="noStrike">
              <a:latin typeface="Arial"/>
            </a:endParaRPr>
          </a:p>
        </p:txBody>
      </p:sp>
      <p:sp>
        <p:nvSpPr>
          <p:cNvPr id="614" name="CustomShape 123"/>
          <p:cNvSpPr/>
          <p:nvPr/>
        </p:nvSpPr>
        <p:spPr>
          <a:xfrm>
            <a:off x="4906080" y="1901160"/>
            <a:ext cx="16149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Παπαδόπουλος</a:t>
            </a:r>
            <a:endParaRPr b="0" lang="el-GR" sz="800" spc="-1" strike="noStrike">
              <a:latin typeface="Arial"/>
            </a:endParaRPr>
          </a:p>
        </p:txBody>
      </p:sp>
      <p:sp>
        <p:nvSpPr>
          <p:cNvPr id="615" name="CustomShape 124"/>
          <p:cNvSpPr/>
          <p:nvPr/>
        </p:nvSpPr>
        <p:spPr>
          <a:xfrm>
            <a:off x="4906080" y="2028240"/>
            <a:ext cx="1452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Πηνειού 120, Αθήνα</a:t>
            </a:r>
            <a:endParaRPr b="0" lang="el-GR" sz="800" spc="-1" strike="noStrike">
              <a:latin typeface="Arial"/>
            </a:endParaRPr>
          </a:p>
        </p:txBody>
      </p:sp>
      <p:sp>
        <p:nvSpPr>
          <p:cNvPr id="616" name="CustomShape 125"/>
          <p:cNvSpPr/>
          <p:nvPr/>
        </p:nvSpPr>
        <p:spPr>
          <a:xfrm>
            <a:off x="4906080" y="215496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999888777</a:t>
            </a:r>
            <a:endParaRPr b="0" lang="el-GR" sz="800" spc="-1" strike="noStrike">
              <a:latin typeface="Arial"/>
            </a:endParaRPr>
          </a:p>
        </p:txBody>
      </p:sp>
      <p:sp>
        <p:nvSpPr>
          <p:cNvPr id="617" name="CustomShape 126"/>
          <p:cNvSpPr/>
          <p:nvPr/>
        </p:nvSpPr>
        <p:spPr>
          <a:xfrm>
            <a:off x="4906080" y="2281680"/>
            <a:ext cx="114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Τηλέφωνο: 2101234567</a:t>
            </a:r>
            <a:endParaRPr b="0" lang="el-GR" sz="800" spc="-1" strike="noStrike">
              <a:latin typeface="Arial"/>
            </a:endParaRPr>
          </a:p>
        </p:txBody>
      </p:sp>
      <p:sp>
        <p:nvSpPr>
          <p:cNvPr id="618" name="CustomShape 127"/>
          <p:cNvSpPr/>
          <p:nvPr/>
        </p:nvSpPr>
        <p:spPr>
          <a:xfrm>
            <a:off x="4906080" y="2408760"/>
            <a:ext cx="8938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info@flora.gr</a:t>
            </a:r>
            <a:endParaRPr b="0" lang="el-GR" sz="800" spc="-1" strike="noStrike">
              <a:latin typeface="Arial"/>
            </a:endParaRPr>
          </a:p>
        </p:txBody>
      </p:sp>
      <p:sp>
        <p:nvSpPr>
          <p:cNvPr id="619" name="CustomShape 128"/>
          <p:cNvSpPr/>
          <p:nvPr/>
        </p:nvSpPr>
        <p:spPr>
          <a:xfrm>
            <a:off x="4906080" y="2535480"/>
            <a:ext cx="11332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Τραπεζικός Λογαρισμός: </a:t>
            </a:r>
            <a:endParaRPr b="0" lang="el-GR" sz="800" spc="-1" strike="noStrike">
              <a:latin typeface="Arial"/>
            </a:endParaRPr>
          </a:p>
        </p:txBody>
      </p:sp>
      <p:sp>
        <p:nvSpPr>
          <p:cNvPr id="620" name="CustomShape 129"/>
          <p:cNvSpPr/>
          <p:nvPr/>
        </p:nvSpPr>
        <p:spPr>
          <a:xfrm>
            <a:off x="6060240" y="2535480"/>
            <a:ext cx="5151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GR111222</a:t>
            </a:r>
            <a:endParaRPr b="0" lang="el-GR" sz="800" spc="-1" strike="noStrike">
              <a:latin typeface="Arial"/>
            </a:endParaRPr>
          </a:p>
        </p:txBody>
      </p:sp>
      <p:sp>
        <p:nvSpPr>
          <p:cNvPr id="621" name="CustomShape 130"/>
          <p:cNvSpPr/>
          <p:nvPr/>
        </p:nvSpPr>
        <p:spPr>
          <a:xfrm>
            <a:off x="4906080" y="2662200"/>
            <a:ext cx="607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Κωδ Δικ Συν: </a:t>
            </a:r>
            <a:endParaRPr b="0" lang="el-GR" sz="850" spc="-1" strike="noStrike">
              <a:latin typeface="Arial"/>
            </a:endParaRPr>
          </a:p>
        </p:txBody>
      </p:sp>
      <p:sp>
        <p:nvSpPr>
          <p:cNvPr id="622" name="CustomShape 131"/>
          <p:cNvSpPr/>
          <p:nvPr/>
        </p:nvSpPr>
        <p:spPr>
          <a:xfrm>
            <a:off x="5524560" y="2662200"/>
            <a:ext cx="1000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WorldWideFlower157</a:t>
            </a:r>
            <a:endParaRPr b="0" lang="el-GR" sz="850" spc="-1" strike="noStrike">
              <a:latin typeface="Arial"/>
            </a:endParaRPr>
          </a:p>
        </p:txBody>
      </p:sp>
      <p:sp>
        <p:nvSpPr>
          <p:cNvPr id="623" name="CustomShape 132"/>
          <p:cNvSpPr/>
          <p:nvPr/>
        </p:nvSpPr>
        <p:spPr>
          <a:xfrm>
            <a:off x="2084760" y="5231880"/>
            <a:ext cx="1953720" cy="1370880"/>
          </a:xfrm>
          <a:custGeom>
            <a:avLst/>
            <a:gdLst/>
            <a:ahLst/>
            <a:rect l="l" t="t" r="r" b="b"/>
            <a:pathLst>
              <a:path w="5428" h="3809">
                <a:moveTo>
                  <a:pt x="37" y="3781"/>
                </a:moveTo>
                <a:cubicBezTo>
                  <a:pt x="262" y="3766"/>
                  <a:pt x="387" y="3767"/>
                  <a:pt x="495" y="3773"/>
                </a:cubicBezTo>
                <a:cubicBezTo>
                  <a:pt x="603" y="3779"/>
                  <a:pt x="693" y="3791"/>
                  <a:pt x="780" y="3792"/>
                </a:cubicBezTo>
                <a:cubicBezTo>
                  <a:pt x="867" y="3793"/>
                  <a:pt x="951" y="3783"/>
                  <a:pt x="1037" y="3781"/>
                </a:cubicBezTo>
                <a:cubicBezTo>
                  <a:pt x="1122" y="3779"/>
                  <a:pt x="1209" y="3785"/>
                  <a:pt x="1295" y="3788"/>
                </a:cubicBezTo>
                <a:cubicBezTo>
                  <a:pt x="1381" y="3790"/>
                  <a:pt x="1466" y="3789"/>
                  <a:pt x="1551" y="3788"/>
                </a:cubicBezTo>
                <a:cubicBezTo>
                  <a:pt x="1637" y="3786"/>
                  <a:pt x="1723" y="3785"/>
                  <a:pt x="1809" y="3783"/>
                </a:cubicBezTo>
                <a:cubicBezTo>
                  <a:pt x="1895" y="3780"/>
                  <a:pt x="1981" y="3776"/>
                  <a:pt x="2070" y="3775"/>
                </a:cubicBezTo>
                <a:cubicBezTo>
                  <a:pt x="2158" y="3774"/>
                  <a:pt x="2248" y="3776"/>
                  <a:pt x="2334" y="3780"/>
                </a:cubicBezTo>
                <a:cubicBezTo>
                  <a:pt x="2419" y="3784"/>
                  <a:pt x="2499" y="3790"/>
                  <a:pt x="2584" y="3794"/>
                </a:cubicBezTo>
                <a:cubicBezTo>
                  <a:pt x="2668" y="3799"/>
                  <a:pt x="2758" y="3801"/>
                  <a:pt x="2845" y="3797"/>
                </a:cubicBezTo>
                <a:cubicBezTo>
                  <a:pt x="2932" y="3792"/>
                  <a:pt x="3017" y="3780"/>
                  <a:pt x="3100" y="3776"/>
                </a:cubicBezTo>
                <a:cubicBezTo>
                  <a:pt x="3183" y="3773"/>
                  <a:pt x="3264" y="3777"/>
                  <a:pt x="3349" y="3781"/>
                </a:cubicBezTo>
                <a:cubicBezTo>
                  <a:pt x="3435" y="3785"/>
                  <a:pt x="3525" y="3789"/>
                  <a:pt x="3615" y="3788"/>
                </a:cubicBezTo>
                <a:cubicBezTo>
                  <a:pt x="3704" y="3788"/>
                  <a:pt x="3792" y="3784"/>
                  <a:pt x="3880" y="3785"/>
                </a:cubicBezTo>
                <a:cubicBezTo>
                  <a:pt x="3967" y="3786"/>
                  <a:pt x="4053" y="3792"/>
                  <a:pt x="4138" y="3790"/>
                </a:cubicBezTo>
                <a:cubicBezTo>
                  <a:pt x="4222" y="3787"/>
                  <a:pt x="4304" y="3777"/>
                  <a:pt x="4385" y="3773"/>
                </a:cubicBezTo>
                <a:cubicBezTo>
                  <a:pt x="4465" y="3769"/>
                  <a:pt x="4544" y="3771"/>
                  <a:pt x="4630" y="3775"/>
                </a:cubicBezTo>
                <a:cubicBezTo>
                  <a:pt x="4715" y="3779"/>
                  <a:pt x="4807" y="3784"/>
                  <a:pt x="4896" y="3790"/>
                </a:cubicBezTo>
                <a:cubicBezTo>
                  <a:pt x="4984" y="3796"/>
                  <a:pt x="5069" y="3803"/>
                  <a:pt x="5156" y="3805"/>
                </a:cubicBezTo>
                <a:cubicBezTo>
                  <a:pt x="5244" y="3808"/>
                  <a:pt x="5333" y="3806"/>
                  <a:pt x="5375" y="3770"/>
                </a:cubicBezTo>
                <a:cubicBezTo>
                  <a:pt x="5417" y="3734"/>
                  <a:pt x="5412" y="3663"/>
                  <a:pt x="5410" y="3600"/>
                </a:cubicBezTo>
                <a:cubicBezTo>
                  <a:pt x="5407" y="3537"/>
                  <a:pt x="5408" y="3481"/>
                  <a:pt x="5409" y="3424"/>
                </a:cubicBezTo>
                <a:cubicBezTo>
                  <a:pt x="5409" y="3367"/>
                  <a:pt x="5409" y="3308"/>
                  <a:pt x="5412" y="3247"/>
                </a:cubicBezTo>
                <a:cubicBezTo>
                  <a:pt x="5415" y="3187"/>
                  <a:pt x="5420" y="3124"/>
                  <a:pt x="5421" y="3065"/>
                </a:cubicBezTo>
                <a:cubicBezTo>
                  <a:pt x="5422" y="3006"/>
                  <a:pt x="5420" y="2951"/>
                  <a:pt x="5419" y="2889"/>
                </a:cubicBezTo>
                <a:cubicBezTo>
                  <a:pt x="5418" y="2828"/>
                  <a:pt x="5418" y="2759"/>
                  <a:pt x="5416" y="2696"/>
                </a:cubicBezTo>
                <a:cubicBezTo>
                  <a:pt x="5414" y="2632"/>
                  <a:pt x="5410" y="2573"/>
                  <a:pt x="5410" y="2515"/>
                </a:cubicBezTo>
                <a:cubicBezTo>
                  <a:pt x="5411" y="2456"/>
                  <a:pt x="5416" y="2398"/>
                  <a:pt x="5416" y="2337"/>
                </a:cubicBezTo>
                <a:cubicBezTo>
                  <a:pt x="5415" y="2277"/>
                  <a:pt x="5407" y="2215"/>
                  <a:pt x="5404" y="2156"/>
                </a:cubicBezTo>
                <a:cubicBezTo>
                  <a:pt x="5401" y="2098"/>
                  <a:pt x="5402" y="2043"/>
                  <a:pt x="5403" y="1988"/>
                </a:cubicBezTo>
                <a:cubicBezTo>
                  <a:pt x="5403" y="1933"/>
                  <a:pt x="5402" y="1877"/>
                  <a:pt x="5403" y="1817"/>
                </a:cubicBezTo>
                <a:cubicBezTo>
                  <a:pt x="5404" y="1757"/>
                  <a:pt x="5407" y="1693"/>
                  <a:pt x="5413" y="1631"/>
                </a:cubicBezTo>
                <a:cubicBezTo>
                  <a:pt x="5418" y="1570"/>
                  <a:pt x="5427" y="1512"/>
                  <a:pt x="5427" y="1452"/>
                </a:cubicBezTo>
                <a:cubicBezTo>
                  <a:pt x="5427" y="1392"/>
                  <a:pt x="5419" y="1331"/>
                  <a:pt x="5415" y="1267"/>
                </a:cubicBezTo>
                <a:cubicBezTo>
                  <a:pt x="5410" y="1204"/>
                  <a:pt x="5408" y="1138"/>
                  <a:pt x="5405" y="1077"/>
                </a:cubicBezTo>
                <a:cubicBezTo>
                  <a:pt x="5402" y="1016"/>
                  <a:pt x="5398" y="958"/>
                  <a:pt x="5400" y="902"/>
                </a:cubicBezTo>
                <a:cubicBezTo>
                  <a:pt x="5402" y="845"/>
                  <a:pt x="5410" y="788"/>
                  <a:pt x="5413" y="730"/>
                </a:cubicBezTo>
                <a:cubicBezTo>
                  <a:pt x="5416" y="673"/>
                  <a:pt x="5415" y="614"/>
                  <a:pt x="5411" y="551"/>
                </a:cubicBezTo>
                <a:cubicBezTo>
                  <a:pt x="5407" y="488"/>
                  <a:pt x="5402" y="420"/>
                  <a:pt x="5400" y="361"/>
                </a:cubicBezTo>
                <a:cubicBezTo>
                  <a:pt x="5399" y="301"/>
                  <a:pt x="5402" y="250"/>
                  <a:pt x="5407" y="191"/>
                </a:cubicBezTo>
                <a:cubicBezTo>
                  <a:pt x="5412" y="133"/>
                  <a:pt x="5418" y="67"/>
                  <a:pt x="5377" y="34"/>
                </a:cubicBezTo>
                <a:cubicBezTo>
                  <a:pt x="5335" y="0"/>
                  <a:pt x="5246" y="0"/>
                  <a:pt x="5158" y="0"/>
                </a:cubicBezTo>
                <a:cubicBezTo>
                  <a:pt x="5070" y="1"/>
                  <a:pt x="4984" y="2"/>
                  <a:pt x="4896" y="2"/>
                </a:cubicBezTo>
                <a:cubicBezTo>
                  <a:pt x="4808" y="3"/>
                  <a:pt x="4719" y="3"/>
                  <a:pt x="4636" y="7"/>
                </a:cubicBezTo>
                <a:cubicBezTo>
                  <a:pt x="4552" y="11"/>
                  <a:pt x="4476" y="18"/>
                  <a:pt x="4393" y="20"/>
                </a:cubicBezTo>
                <a:cubicBezTo>
                  <a:pt x="4311" y="22"/>
                  <a:pt x="4224" y="19"/>
                  <a:pt x="4135" y="17"/>
                </a:cubicBezTo>
                <a:cubicBezTo>
                  <a:pt x="4047" y="14"/>
                  <a:pt x="3958" y="14"/>
                  <a:pt x="3871" y="13"/>
                </a:cubicBezTo>
                <a:cubicBezTo>
                  <a:pt x="3785" y="13"/>
                  <a:pt x="3701" y="14"/>
                  <a:pt x="3615" y="15"/>
                </a:cubicBezTo>
                <a:cubicBezTo>
                  <a:pt x="3529" y="17"/>
                  <a:pt x="3440" y="18"/>
                  <a:pt x="3354" y="15"/>
                </a:cubicBezTo>
                <a:cubicBezTo>
                  <a:pt x="3267" y="13"/>
                  <a:pt x="3183" y="6"/>
                  <a:pt x="3097" y="5"/>
                </a:cubicBezTo>
                <a:cubicBezTo>
                  <a:pt x="3011" y="4"/>
                  <a:pt x="2924" y="9"/>
                  <a:pt x="2840" y="10"/>
                </a:cubicBezTo>
                <a:cubicBezTo>
                  <a:pt x="2756" y="12"/>
                  <a:pt x="2674" y="9"/>
                  <a:pt x="2586" y="7"/>
                </a:cubicBezTo>
                <a:cubicBezTo>
                  <a:pt x="2497" y="5"/>
                  <a:pt x="2403" y="2"/>
                  <a:pt x="2319" y="3"/>
                </a:cubicBezTo>
                <a:cubicBezTo>
                  <a:pt x="2235" y="4"/>
                  <a:pt x="2161" y="7"/>
                  <a:pt x="2079" y="10"/>
                </a:cubicBezTo>
                <a:cubicBezTo>
                  <a:pt x="1997" y="13"/>
                  <a:pt x="1905" y="15"/>
                  <a:pt x="1817" y="15"/>
                </a:cubicBezTo>
                <a:cubicBezTo>
                  <a:pt x="1728" y="15"/>
                  <a:pt x="1642" y="13"/>
                  <a:pt x="1558" y="14"/>
                </a:cubicBezTo>
                <a:cubicBezTo>
                  <a:pt x="1475" y="14"/>
                  <a:pt x="1394" y="17"/>
                  <a:pt x="1308" y="17"/>
                </a:cubicBezTo>
                <a:cubicBezTo>
                  <a:pt x="1222" y="18"/>
                  <a:pt x="1130" y="18"/>
                  <a:pt x="1039" y="19"/>
                </a:cubicBezTo>
                <a:cubicBezTo>
                  <a:pt x="948" y="21"/>
                  <a:pt x="858" y="25"/>
                  <a:pt x="774" y="25"/>
                </a:cubicBezTo>
                <a:cubicBezTo>
                  <a:pt x="690" y="25"/>
                  <a:pt x="611" y="20"/>
                  <a:pt x="507" y="17"/>
                </a:cubicBezTo>
                <a:cubicBezTo>
                  <a:pt x="402" y="14"/>
                  <a:pt x="272" y="12"/>
                  <a:pt x="18" y="12"/>
                </a:cubicBezTo>
                <a:cubicBezTo>
                  <a:pt x="11" y="191"/>
                  <a:pt x="12" y="282"/>
                  <a:pt x="14" y="356"/>
                </a:cubicBezTo>
                <a:cubicBezTo>
                  <a:pt x="17" y="431"/>
                  <a:pt x="22" y="488"/>
                  <a:pt x="23" y="549"/>
                </a:cubicBezTo>
                <a:cubicBezTo>
                  <a:pt x="25" y="610"/>
                  <a:pt x="22" y="674"/>
                  <a:pt x="21" y="733"/>
                </a:cubicBezTo>
                <a:cubicBezTo>
                  <a:pt x="20" y="791"/>
                  <a:pt x="20" y="842"/>
                  <a:pt x="18" y="898"/>
                </a:cubicBezTo>
                <a:cubicBezTo>
                  <a:pt x="16" y="954"/>
                  <a:pt x="12" y="1015"/>
                  <a:pt x="13" y="1077"/>
                </a:cubicBezTo>
                <a:cubicBezTo>
                  <a:pt x="13" y="1138"/>
                  <a:pt x="19" y="1199"/>
                  <a:pt x="18" y="1259"/>
                </a:cubicBezTo>
                <a:cubicBezTo>
                  <a:pt x="17" y="1318"/>
                  <a:pt x="9" y="1376"/>
                  <a:pt x="6" y="1437"/>
                </a:cubicBezTo>
                <a:cubicBezTo>
                  <a:pt x="3" y="1499"/>
                  <a:pt x="5" y="1564"/>
                  <a:pt x="5" y="1629"/>
                </a:cubicBezTo>
                <a:cubicBezTo>
                  <a:pt x="5" y="1693"/>
                  <a:pt x="4" y="1757"/>
                  <a:pt x="5" y="1817"/>
                </a:cubicBezTo>
                <a:cubicBezTo>
                  <a:pt x="6" y="1877"/>
                  <a:pt x="10" y="1932"/>
                  <a:pt x="16" y="1991"/>
                </a:cubicBezTo>
                <a:cubicBezTo>
                  <a:pt x="21" y="2049"/>
                  <a:pt x="29" y="2111"/>
                  <a:pt x="29" y="2171"/>
                </a:cubicBezTo>
                <a:cubicBezTo>
                  <a:pt x="29" y="2231"/>
                  <a:pt x="22" y="2289"/>
                  <a:pt x="17" y="2346"/>
                </a:cubicBezTo>
                <a:cubicBezTo>
                  <a:pt x="12" y="2402"/>
                  <a:pt x="10" y="2456"/>
                  <a:pt x="8" y="2515"/>
                </a:cubicBezTo>
                <a:cubicBezTo>
                  <a:pt x="5" y="2573"/>
                  <a:pt x="0" y="2636"/>
                  <a:pt x="2" y="2699"/>
                </a:cubicBezTo>
                <a:cubicBezTo>
                  <a:pt x="4" y="2762"/>
                  <a:pt x="12" y="2825"/>
                  <a:pt x="15" y="2887"/>
                </a:cubicBezTo>
                <a:cubicBezTo>
                  <a:pt x="18" y="2949"/>
                  <a:pt x="17" y="3011"/>
                  <a:pt x="13" y="3067"/>
                </a:cubicBezTo>
                <a:cubicBezTo>
                  <a:pt x="10" y="3124"/>
                  <a:pt x="4" y="3176"/>
                  <a:pt x="2" y="3237"/>
                </a:cubicBezTo>
                <a:cubicBezTo>
                  <a:pt x="1" y="3297"/>
                  <a:pt x="4" y="3365"/>
                  <a:pt x="11" y="3440"/>
                </a:cubicBezTo>
                <a:cubicBezTo>
                  <a:pt x="17" y="3515"/>
                  <a:pt x="27" y="3596"/>
                  <a:pt x="23" y="3808"/>
                </a:cubicBezTo>
                <a:lnTo>
                  <a:pt x="37" y="3781"/>
                </a:lnTo>
                <a:close/>
              </a:path>
            </a:pathLst>
          </a:custGeom>
          <a:solidFill>
            <a:srgbClr val="f2f2f2"/>
          </a:solidFill>
          <a:ln>
            <a:noFill/>
          </a:ln>
        </p:spPr>
        <p:style>
          <a:lnRef idx="0"/>
          <a:fillRef idx="0"/>
          <a:effectRef idx="0"/>
          <a:fontRef idx="minor"/>
        </p:style>
      </p:sp>
      <p:sp>
        <p:nvSpPr>
          <p:cNvPr id="624" name="CustomShape 133"/>
          <p:cNvSpPr/>
          <p:nvPr/>
        </p:nvSpPr>
        <p:spPr>
          <a:xfrm>
            <a:off x="2089440" y="5232240"/>
            <a:ext cx="1946880" cy="1364760"/>
          </a:xfrm>
          <a:custGeom>
            <a:avLst/>
            <a:gdLst/>
            <a:ahLst/>
            <a:rect l="l" t="t" r="r" b="b"/>
            <a:pathLst>
              <a:path w="5409" h="3792">
                <a:moveTo>
                  <a:pt x="2" y="3789"/>
                </a:moveTo>
                <a:cubicBezTo>
                  <a:pt x="244" y="3790"/>
                  <a:pt x="379" y="3781"/>
                  <a:pt x="490" y="3778"/>
                </a:cubicBezTo>
                <a:cubicBezTo>
                  <a:pt x="601" y="3775"/>
                  <a:pt x="686" y="3777"/>
                  <a:pt x="774" y="3780"/>
                </a:cubicBezTo>
                <a:cubicBezTo>
                  <a:pt x="862" y="3783"/>
                  <a:pt x="952" y="3786"/>
                  <a:pt x="1037" y="3788"/>
                </a:cubicBezTo>
                <a:cubicBezTo>
                  <a:pt x="1121" y="3790"/>
                  <a:pt x="1200" y="3791"/>
                  <a:pt x="1284" y="3790"/>
                </a:cubicBezTo>
                <a:cubicBezTo>
                  <a:pt x="1368" y="3789"/>
                  <a:pt x="1456" y="3787"/>
                  <a:pt x="1545" y="3787"/>
                </a:cubicBezTo>
                <a:cubicBezTo>
                  <a:pt x="1633" y="3787"/>
                  <a:pt x="1720" y="3790"/>
                  <a:pt x="1803" y="3790"/>
                </a:cubicBezTo>
                <a:cubicBezTo>
                  <a:pt x="1886" y="3791"/>
                  <a:pt x="1965" y="3791"/>
                  <a:pt x="2050" y="3789"/>
                </a:cubicBezTo>
                <a:cubicBezTo>
                  <a:pt x="2136" y="3787"/>
                  <a:pt x="2229" y="3783"/>
                  <a:pt x="2319" y="3783"/>
                </a:cubicBezTo>
                <a:cubicBezTo>
                  <a:pt x="2409" y="3783"/>
                  <a:pt x="2495" y="3788"/>
                  <a:pt x="2580" y="3788"/>
                </a:cubicBezTo>
                <a:cubicBezTo>
                  <a:pt x="2664" y="3788"/>
                  <a:pt x="2747" y="3784"/>
                  <a:pt x="2832" y="3784"/>
                </a:cubicBezTo>
                <a:cubicBezTo>
                  <a:pt x="2916" y="3784"/>
                  <a:pt x="3003" y="3788"/>
                  <a:pt x="3088" y="3789"/>
                </a:cubicBezTo>
                <a:cubicBezTo>
                  <a:pt x="3174" y="3790"/>
                  <a:pt x="3258" y="3788"/>
                  <a:pt x="3343" y="3787"/>
                </a:cubicBezTo>
                <a:cubicBezTo>
                  <a:pt x="3429" y="3785"/>
                  <a:pt x="3514" y="3784"/>
                  <a:pt x="3599" y="3783"/>
                </a:cubicBezTo>
                <a:cubicBezTo>
                  <a:pt x="3683" y="3783"/>
                  <a:pt x="3767" y="3783"/>
                  <a:pt x="3852" y="3785"/>
                </a:cubicBezTo>
                <a:cubicBezTo>
                  <a:pt x="3937" y="3786"/>
                  <a:pt x="4024" y="3789"/>
                  <a:pt x="4111" y="3790"/>
                </a:cubicBezTo>
                <a:cubicBezTo>
                  <a:pt x="4197" y="3790"/>
                  <a:pt x="4284" y="3788"/>
                  <a:pt x="4370" y="3787"/>
                </a:cubicBezTo>
                <a:cubicBezTo>
                  <a:pt x="4455" y="3786"/>
                  <a:pt x="4539" y="3786"/>
                  <a:pt x="4627" y="3786"/>
                </a:cubicBezTo>
                <a:cubicBezTo>
                  <a:pt x="4715" y="3786"/>
                  <a:pt x="4807" y="3784"/>
                  <a:pt x="4893" y="3783"/>
                </a:cubicBezTo>
                <a:cubicBezTo>
                  <a:pt x="4980" y="3781"/>
                  <a:pt x="5062" y="3779"/>
                  <a:pt x="5146" y="3781"/>
                </a:cubicBezTo>
                <a:cubicBezTo>
                  <a:pt x="5230" y="3783"/>
                  <a:pt x="5315" y="3790"/>
                  <a:pt x="5359" y="3761"/>
                </a:cubicBezTo>
                <a:cubicBezTo>
                  <a:pt x="5402" y="3732"/>
                  <a:pt x="5403" y="3667"/>
                  <a:pt x="5404" y="3604"/>
                </a:cubicBezTo>
                <a:cubicBezTo>
                  <a:pt x="5406" y="3541"/>
                  <a:pt x="5408" y="3480"/>
                  <a:pt x="5408" y="3423"/>
                </a:cubicBezTo>
                <a:cubicBezTo>
                  <a:pt x="5407" y="3366"/>
                  <a:pt x="5404" y="3313"/>
                  <a:pt x="5402" y="3255"/>
                </a:cubicBezTo>
                <a:cubicBezTo>
                  <a:pt x="5400" y="3197"/>
                  <a:pt x="5400" y="3133"/>
                  <a:pt x="5400" y="3070"/>
                </a:cubicBezTo>
                <a:cubicBezTo>
                  <a:pt x="5400" y="3008"/>
                  <a:pt x="5400" y="2948"/>
                  <a:pt x="5399" y="2887"/>
                </a:cubicBezTo>
                <a:cubicBezTo>
                  <a:pt x="5397" y="2826"/>
                  <a:pt x="5393" y="2765"/>
                  <a:pt x="5392" y="2705"/>
                </a:cubicBezTo>
                <a:cubicBezTo>
                  <a:pt x="5390" y="2645"/>
                  <a:pt x="5391" y="2586"/>
                  <a:pt x="5392" y="2525"/>
                </a:cubicBezTo>
                <a:cubicBezTo>
                  <a:pt x="5392" y="2465"/>
                  <a:pt x="5393" y="2402"/>
                  <a:pt x="5392" y="2342"/>
                </a:cubicBezTo>
                <a:cubicBezTo>
                  <a:pt x="5391" y="2282"/>
                  <a:pt x="5388" y="2226"/>
                  <a:pt x="5389" y="2167"/>
                </a:cubicBezTo>
                <a:cubicBezTo>
                  <a:pt x="5390" y="2109"/>
                  <a:pt x="5394" y="2049"/>
                  <a:pt x="5398" y="1989"/>
                </a:cubicBezTo>
                <a:cubicBezTo>
                  <a:pt x="5401" y="1929"/>
                  <a:pt x="5403" y="1869"/>
                  <a:pt x="5403" y="1808"/>
                </a:cubicBezTo>
                <a:cubicBezTo>
                  <a:pt x="5404" y="1747"/>
                  <a:pt x="5403" y="1687"/>
                  <a:pt x="5401" y="1627"/>
                </a:cubicBezTo>
                <a:cubicBezTo>
                  <a:pt x="5400" y="1567"/>
                  <a:pt x="5399" y="1508"/>
                  <a:pt x="5399" y="1447"/>
                </a:cubicBezTo>
                <a:cubicBezTo>
                  <a:pt x="5398" y="1386"/>
                  <a:pt x="5399" y="1323"/>
                  <a:pt x="5399" y="1263"/>
                </a:cubicBezTo>
                <a:cubicBezTo>
                  <a:pt x="5399" y="1203"/>
                  <a:pt x="5399" y="1145"/>
                  <a:pt x="5399" y="1086"/>
                </a:cubicBezTo>
                <a:cubicBezTo>
                  <a:pt x="5399" y="1027"/>
                  <a:pt x="5399" y="968"/>
                  <a:pt x="5399" y="909"/>
                </a:cubicBezTo>
                <a:cubicBezTo>
                  <a:pt x="5400" y="851"/>
                  <a:pt x="5401" y="792"/>
                  <a:pt x="5402" y="733"/>
                </a:cubicBezTo>
                <a:cubicBezTo>
                  <a:pt x="5403" y="673"/>
                  <a:pt x="5404" y="612"/>
                  <a:pt x="5403" y="551"/>
                </a:cubicBezTo>
                <a:cubicBezTo>
                  <a:pt x="5402" y="490"/>
                  <a:pt x="5399" y="427"/>
                  <a:pt x="5400" y="368"/>
                </a:cubicBezTo>
                <a:cubicBezTo>
                  <a:pt x="5400" y="309"/>
                  <a:pt x="5404" y="253"/>
                  <a:pt x="5404" y="194"/>
                </a:cubicBezTo>
                <a:cubicBezTo>
                  <a:pt x="5404" y="135"/>
                  <a:pt x="5400" y="74"/>
                  <a:pt x="5357" y="41"/>
                </a:cubicBezTo>
                <a:cubicBezTo>
                  <a:pt x="5313" y="9"/>
                  <a:pt x="5230" y="6"/>
                  <a:pt x="5145" y="6"/>
                </a:cubicBezTo>
                <a:cubicBezTo>
                  <a:pt x="5060" y="5"/>
                  <a:pt x="4972" y="5"/>
                  <a:pt x="4887" y="5"/>
                </a:cubicBezTo>
                <a:cubicBezTo>
                  <a:pt x="4801" y="5"/>
                  <a:pt x="4718" y="4"/>
                  <a:pt x="4631" y="4"/>
                </a:cubicBezTo>
                <a:cubicBezTo>
                  <a:pt x="4544" y="4"/>
                  <a:pt x="4455" y="5"/>
                  <a:pt x="4368" y="6"/>
                </a:cubicBezTo>
                <a:cubicBezTo>
                  <a:pt x="4282" y="6"/>
                  <a:pt x="4197" y="6"/>
                  <a:pt x="4112" y="7"/>
                </a:cubicBezTo>
                <a:cubicBezTo>
                  <a:pt x="4026" y="8"/>
                  <a:pt x="3940" y="10"/>
                  <a:pt x="3855" y="10"/>
                </a:cubicBezTo>
                <a:cubicBezTo>
                  <a:pt x="3771" y="10"/>
                  <a:pt x="3687" y="9"/>
                  <a:pt x="3603" y="10"/>
                </a:cubicBezTo>
                <a:cubicBezTo>
                  <a:pt x="3519" y="11"/>
                  <a:pt x="3433" y="14"/>
                  <a:pt x="3347" y="15"/>
                </a:cubicBezTo>
                <a:cubicBezTo>
                  <a:pt x="3261" y="16"/>
                  <a:pt x="3173" y="15"/>
                  <a:pt x="3086" y="13"/>
                </a:cubicBezTo>
                <a:cubicBezTo>
                  <a:pt x="3000" y="11"/>
                  <a:pt x="2915" y="8"/>
                  <a:pt x="2828" y="8"/>
                </a:cubicBezTo>
                <a:cubicBezTo>
                  <a:pt x="2741" y="8"/>
                  <a:pt x="2652" y="12"/>
                  <a:pt x="2567" y="10"/>
                </a:cubicBezTo>
                <a:cubicBezTo>
                  <a:pt x="2481" y="9"/>
                  <a:pt x="2398" y="3"/>
                  <a:pt x="2312" y="2"/>
                </a:cubicBezTo>
                <a:cubicBezTo>
                  <a:pt x="2227" y="0"/>
                  <a:pt x="2138" y="3"/>
                  <a:pt x="2054" y="7"/>
                </a:cubicBezTo>
                <a:cubicBezTo>
                  <a:pt x="1969" y="10"/>
                  <a:pt x="1887" y="14"/>
                  <a:pt x="1802" y="13"/>
                </a:cubicBezTo>
                <a:cubicBezTo>
                  <a:pt x="1717" y="13"/>
                  <a:pt x="1628" y="8"/>
                  <a:pt x="1541" y="7"/>
                </a:cubicBezTo>
                <a:cubicBezTo>
                  <a:pt x="1454" y="5"/>
                  <a:pt x="1370" y="8"/>
                  <a:pt x="1286" y="9"/>
                </a:cubicBezTo>
                <a:cubicBezTo>
                  <a:pt x="1202" y="10"/>
                  <a:pt x="1119" y="9"/>
                  <a:pt x="1034" y="12"/>
                </a:cubicBezTo>
                <a:cubicBezTo>
                  <a:pt x="948" y="14"/>
                  <a:pt x="861" y="19"/>
                  <a:pt x="775" y="19"/>
                </a:cubicBezTo>
                <a:cubicBezTo>
                  <a:pt x="689" y="19"/>
                  <a:pt x="605" y="15"/>
                  <a:pt x="499" y="10"/>
                </a:cubicBezTo>
                <a:cubicBezTo>
                  <a:pt x="393" y="6"/>
                  <a:pt x="264" y="2"/>
                  <a:pt x="0" y="6"/>
                </a:cubicBezTo>
              </a:path>
            </a:pathLst>
          </a:custGeom>
          <a:noFill/>
          <a:ln cap="rnd" w="31680">
            <a:solidFill>
              <a:srgbClr val="008cd8"/>
            </a:solidFill>
            <a:bevel/>
          </a:ln>
        </p:spPr>
        <p:style>
          <a:lnRef idx="0"/>
          <a:fillRef idx="0"/>
          <a:effectRef idx="0"/>
          <a:fontRef idx="minor"/>
        </p:style>
      </p:sp>
      <p:sp>
        <p:nvSpPr>
          <p:cNvPr id="625" name="CustomShape 134"/>
          <p:cNvSpPr/>
          <p:nvPr/>
        </p:nvSpPr>
        <p:spPr>
          <a:xfrm>
            <a:off x="2084760" y="5235840"/>
            <a:ext cx="7200" cy="1359360"/>
          </a:xfrm>
          <a:custGeom>
            <a:avLst/>
            <a:gdLst/>
            <a:ahLst/>
            <a:rect l="l" t="t" r="r" b="b"/>
            <a:pathLst>
              <a:path w="21" h="3777">
                <a:moveTo>
                  <a:pt x="12" y="0"/>
                </a:moveTo>
                <a:cubicBezTo>
                  <a:pt x="5" y="171"/>
                  <a:pt x="5" y="262"/>
                  <a:pt x="8" y="339"/>
                </a:cubicBezTo>
                <a:cubicBezTo>
                  <a:pt x="10" y="415"/>
                  <a:pt x="15" y="476"/>
                  <a:pt x="17" y="537"/>
                </a:cubicBezTo>
                <a:cubicBezTo>
                  <a:pt x="19" y="599"/>
                  <a:pt x="18" y="660"/>
                  <a:pt x="18" y="719"/>
                </a:cubicBezTo>
                <a:cubicBezTo>
                  <a:pt x="18" y="778"/>
                  <a:pt x="20" y="835"/>
                  <a:pt x="19" y="894"/>
                </a:cubicBezTo>
                <a:cubicBezTo>
                  <a:pt x="18" y="954"/>
                  <a:pt x="16" y="1016"/>
                  <a:pt x="14" y="1077"/>
                </a:cubicBezTo>
                <a:cubicBezTo>
                  <a:pt x="13" y="1139"/>
                  <a:pt x="14" y="1199"/>
                  <a:pt x="14" y="1259"/>
                </a:cubicBezTo>
                <a:cubicBezTo>
                  <a:pt x="14" y="1318"/>
                  <a:pt x="14" y="1377"/>
                  <a:pt x="14" y="1437"/>
                </a:cubicBezTo>
                <a:cubicBezTo>
                  <a:pt x="14" y="1497"/>
                  <a:pt x="14" y="1560"/>
                  <a:pt x="12" y="1620"/>
                </a:cubicBezTo>
                <a:cubicBezTo>
                  <a:pt x="10" y="1681"/>
                  <a:pt x="6" y="1739"/>
                  <a:pt x="4" y="1799"/>
                </a:cubicBezTo>
                <a:cubicBezTo>
                  <a:pt x="3" y="1860"/>
                  <a:pt x="4" y="1924"/>
                  <a:pt x="6" y="1983"/>
                </a:cubicBezTo>
                <a:cubicBezTo>
                  <a:pt x="8" y="2042"/>
                  <a:pt x="11" y="2097"/>
                  <a:pt x="11" y="2156"/>
                </a:cubicBezTo>
                <a:cubicBezTo>
                  <a:pt x="10" y="2214"/>
                  <a:pt x="6" y="2276"/>
                  <a:pt x="3" y="2337"/>
                </a:cubicBezTo>
                <a:cubicBezTo>
                  <a:pt x="1" y="2399"/>
                  <a:pt x="0" y="2459"/>
                  <a:pt x="1" y="2517"/>
                </a:cubicBezTo>
                <a:cubicBezTo>
                  <a:pt x="2" y="2575"/>
                  <a:pt x="4" y="2630"/>
                  <a:pt x="6" y="2689"/>
                </a:cubicBezTo>
                <a:cubicBezTo>
                  <a:pt x="8" y="2749"/>
                  <a:pt x="10" y="2813"/>
                  <a:pt x="11" y="2876"/>
                </a:cubicBezTo>
                <a:cubicBezTo>
                  <a:pt x="11" y="2939"/>
                  <a:pt x="12" y="3001"/>
                  <a:pt x="12" y="3059"/>
                </a:cubicBezTo>
                <a:cubicBezTo>
                  <a:pt x="12" y="3118"/>
                  <a:pt x="13" y="3173"/>
                  <a:pt x="13" y="3232"/>
                </a:cubicBezTo>
                <a:cubicBezTo>
                  <a:pt x="14" y="3292"/>
                  <a:pt x="14" y="3355"/>
                  <a:pt x="12" y="3428"/>
                </a:cubicBezTo>
                <a:cubicBezTo>
                  <a:pt x="10" y="3502"/>
                  <a:pt x="6" y="3586"/>
                  <a:pt x="13" y="3776"/>
                </a:cubicBezTo>
              </a:path>
            </a:pathLst>
          </a:custGeom>
          <a:noFill/>
          <a:ln cap="rnd" w="31680">
            <a:solidFill>
              <a:srgbClr val="008cd8"/>
            </a:solidFill>
            <a:bevel/>
          </a:ln>
        </p:spPr>
        <p:style>
          <a:lnRef idx="0"/>
          <a:fillRef idx="0"/>
          <a:effectRef idx="0"/>
          <a:fontRef idx="minor"/>
        </p:style>
      </p:sp>
      <p:sp>
        <p:nvSpPr>
          <p:cNvPr id="626" name="CustomShape 135"/>
          <p:cNvSpPr/>
          <p:nvPr/>
        </p:nvSpPr>
        <p:spPr>
          <a:xfrm>
            <a:off x="2084400" y="4898520"/>
            <a:ext cx="1954080" cy="343800"/>
          </a:xfrm>
          <a:custGeom>
            <a:avLst/>
            <a:gdLst/>
            <a:ahLst/>
            <a:rect l="l" t="t" r="r" b="b"/>
            <a:pathLst>
              <a:path w="5429" h="956">
                <a:moveTo>
                  <a:pt x="17" y="946"/>
                </a:moveTo>
                <a:cubicBezTo>
                  <a:pt x="255" y="938"/>
                  <a:pt x="391" y="942"/>
                  <a:pt x="503" y="946"/>
                </a:cubicBezTo>
                <a:cubicBezTo>
                  <a:pt x="615" y="950"/>
                  <a:pt x="704" y="953"/>
                  <a:pt x="790" y="952"/>
                </a:cubicBezTo>
                <a:cubicBezTo>
                  <a:pt x="876" y="950"/>
                  <a:pt x="960" y="945"/>
                  <a:pt x="1044" y="943"/>
                </a:cubicBezTo>
                <a:cubicBezTo>
                  <a:pt x="1128" y="942"/>
                  <a:pt x="1213" y="945"/>
                  <a:pt x="1301" y="946"/>
                </a:cubicBezTo>
                <a:cubicBezTo>
                  <a:pt x="1390" y="948"/>
                  <a:pt x="1482" y="948"/>
                  <a:pt x="1569" y="946"/>
                </a:cubicBezTo>
                <a:cubicBezTo>
                  <a:pt x="1655" y="944"/>
                  <a:pt x="1736" y="940"/>
                  <a:pt x="1817" y="938"/>
                </a:cubicBezTo>
                <a:cubicBezTo>
                  <a:pt x="1899" y="937"/>
                  <a:pt x="1981" y="937"/>
                  <a:pt x="2066" y="934"/>
                </a:cubicBezTo>
                <a:cubicBezTo>
                  <a:pt x="2151" y="931"/>
                  <a:pt x="2238" y="925"/>
                  <a:pt x="2328" y="926"/>
                </a:cubicBezTo>
                <a:cubicBezTo>
                  <a:pt x="2417" y="928"/>
                  <a:pt x="2510" y="938"/>
                  <a:pt x="2596" y="944"/>
                </a:cubicBezTo>
                <a:cubicBezTo>
                  <a:pt x="2682" y="951"/>
                  <a:pt x="2761" y="955"/>
                  <a:pt x="2842" y="952"/>
                </a:cubicBezTo>
                <a:cubicBezTo>
                  <a:pt x="2924" y="949"/>
                  <a:pt x="3007" y="939"/>
                  <a:pt x="3090" y="937"/>
                </a:cubicBezTo>
                <a:cubicBezTo>
                  <a:pt x="3174" y="935"/>
                  <a:pt x="3256" y="942"/>
                  <a:pt x="3345" y="946"/>
                </a:cubicBezTo>
                <a:cubicBezTo>
                  <a:pt x="3434" y="950"/>
                  <a:pt x="3528" y="952"/>
                  <a:pt x="3617" y="951"/>
                </a:cubicBezTo>
                <a:cubicBezTo>
                  <a:pt x="3707" y="950"/>
                  <a:pt x="3791" y="945"/>
                  <a:pt x="3877" y="942"/>
                </a:cubicBezTo>
                <a:cubicBezTo>
                  <a:pt x="3962" y="939"/>
                  <a:pt x="4048" y="937"/>
                  <a:pt x="4134" y="934"/>
                </a:cubicBezTo>
                <a:cubicBezTo>
                  <a:pt x="4221" y="932"/>
                  <a:pt x="4308" y="928"/>
                  <a:pt x="4392" y="929"/>
                </a:cubicBezTo>
                <a:cubicBezTo>
                  <a:pt x="4476" y="929"/>
                  <a:pt x="4557" y="933"/>
                  <a:pt x="4640" y="939"/>
                </a:cubicBezTo>
                <a:cubicBezTo>
                  <a:pt x="4722" y="944"/>
                  <a:pt x="4806" y="952"/>
                  <a:pt x="4892" y="953"/>
                </a:cubicBezTo>
                <a:cubicBezTo>
                  <a:pt x="4978" y="953"/>
                  <a:pt x="5067" y="945"/>
                  <a:pt x="5157" y="940"/>
                </a:cubicBezTo>
                <a:cubicBezTo>
                  <a:pt x="5247" y="936"/>
                  <a:pt x="5338" y="934"/>
                  <a:pt x="5380" y="927"/>
                </a:cubicBezTo>
                <a:cubicBezTo>
                  <a:pt x="5421" y="921"/>
                  <a:pt x="5412" y="911"/>
                  <a:pt x="5410" y="897"/>
                </a:cubicBezTo>
                <a:cubicBezTo>
                  <a:pt x="5409" y="882"/>
                  <a:pt x="5415" y="864"/>
                  <a:pt x="5420" y="850"/>
                </a:cubicBezTo>
                <a:cubicBezTo>
                  <a:pt x="5424" y="836"/>
                  <a:pt x="5426" y="827"/>
                  <a:pt x="5422" y="812"/>
                </a:cubicBezTo>
                <a:cubicBezTo>
                  <a:pt x="5417" y="797"/>
                  <a:pt x="5406" y="776"/>
                  <a:pt x="5404" y="760"/>
                </a:cubicBezTo>
                <a:cubicBezTo>
                  <a:pt x="5402" y="743"/>
                  <a:pt x="5410" y="729"/>
                  <a:pt x="5412" y="717"/>
                </a:cubicBezTo>
                <a:cubicBezTo>
                  <a:pt x="5415" y="705"/>
                  <a:pt x="5412" y="693"/>
                  <a:pt x="5411" y="678"/>
                </a:cubicBezTo>
                <a:cubicBezTo>
                  <a:pt x="5409" y="663"/>
                  <a:pt x="5409" y="645"/>
                  <a:pt x="5409" y="628"/>
                </a:cubicBezTo>
                <a:cubicBezTo>
                  <a:pt x="5409" y="612"/>
                  <a:pt x="5409" y="598"/>
                  <a:pt x="5414" y="585"/>
                </a:cubicBezTo>
                <a:cubicBezTo>
                  <a:pt x="5419" y="571"/>
                  <a:pt x="5428" y="556"/>
                  <a:pt x="5428" y="541"/>
                </a:cubicBezTo>
                <a:cubicBezTo>
                  <a:pt x="5428" y="525"/>
                  <a:pt x="5418" y="507"/>
                  <a:pt x="5415" y="493"/>
                </a:cubicBezTo>
                <a:cubicBezTo>
                  <a:pt x="5412" y="479"/>
                  <a:pt x="5416" y="468"/>
                  <a:pt x="5415" y="457"/>
                </a:cubicBezTo>
                <a:cubicBezTo>
                  <a:pt x="5414" y="445"/>
                  <a:pt x="5408" y="432"/>
                  <a:pt x="5406" y="416"/>
                </a:cubicBezTo>
                <a:cubicBezTo>
                  <a:pt x="5403" y="401"/>
                  <a:pt x="5403" y="384"/>
                  <a:pt x="5408" y="365"/>
                </a:cubicBezTo>
                <a:cubicBezTo>
                  <a:pt x="5412" y="347"/>
                  <a:pt x="5420" y="327"/>
                  <a:pt x="5420" y="313"/>
                </a:cubicBezTo>
                <a:cubicBezTo>
                  <a:pt x="5420" y="299"/>
                  <a:pt x="5414" y="290"/>
                  <a:pt x="5415" y="279"/>
                </a:cubicBezTo>
                <a:cubicBezTo>
                  <a:pt x="5417" y="269"/>
                  <a:pt x="5426" y="256"/>
                  <a:pt x="5426" y="243"/>
                </a:cubicBezTo>
                <a:cubicBezTo>
                  <a:pt x="5426" y="230"/>
                  <a:pt x="5416" y="216"/>
                  <a:pt x="5414" y="201"/>
                </a:cubicBezTo>
                <a:cubicBezTo>
                  <a:pt x="5411" y="186"/>
                  <a:pt x="5415" y="169"/>
                  <a:pt x="5416" y="153"/>
                </a:cubicBezTo>
                <a:cubicBezTo>
                  <a:pt x="5417" y="137"/>
                  <a:pt x="5416" y="120"/>
                  <a:pt x="5417" y="106"/>
                </a:cubicBezTo>
                <a:cubicBezTo>
                  <a:pt x="5419" y="91"/>
                  <a:pt x="5424" y="78"/>
                  <a:pt x="5422" y="65"/>
                </a:cubicBezTo>
                <a:cubicBezTo>
                  <a:pt x="5420" y="51"/>
                  <a:pt x="5411" y="36"/>
                  <a:pt x="5366" y="25"/>
                </a:cubicBezTo>
                <a:cubicBezTo>
                  <a:pt x="5322" y="13"/>
                  <a:pt x="5241" y="6"/>
                  <a:pt x="5157" y="4"/>
                </a:cubicBezTo>
                <a:cubicBezTo>
                  <a:pt x="5073" y="3"/>
                  <a:pt x="4986" y="8"/>
                  <a:pt x="4899" y="11"/>
                </a:cubicBezTo>
                <a:cubicBezTo>
                  <a:pt x="4812" y="14"/>
                  <a:pt x="4726" y="14"/>
                  <a:pt x="4642" y="13"/>
                </a:cubicBezTo>
                <a:cubicBezTo>
                  <a:pt x="4559" y="11"/>
                  <a:pt x="4478" y="7"/>
                  <a:pt x="4394" y="7"/>
                </a:cubicBezTo>
                <a:cubicBezTo>
                  <a:pt x="4309" y="8"/>
                  <a:pt x="4219" y="13"/>
                  <a:pt x="4128" y="15"/>
                </a:cubicBezTo>
                <a:cubicBezTo>
                  <a:pt x="4036" y="17"/>
                  <a:pt x="3943" y="14"/>
                  <a:pt x="3854" y="11"/>
                </a:cubicBezTo>
                <a:cubicBezTo>
                  <a:pt x="3765" y="7"/>
                  <a:pt x="3681" y="3"/>
                  <a:pt x="3598" y="4"/>
                </a:cubicBezTo>
                <a:cubicBezTo>
                  <a:pt x="3514" y="4"/>
                  <a:pt x="3432" y="9"/>
                  <a:pt x="3348" y="10"/>
                </a:cubicBezTo>
                <a:cubicBezTo>
                  <a:pt x="3263" y="11"/>
                  <a:pt x="3175" y="8"/>
                  <a:pt x="3091" y="7"/>
                </a:cubicBezTo>
                <a:cubicBezTo>
                  <a:pt x="3006" y="7"/>
                  <a:pt x="2924" y="9"/>
                  <a:pt x="2838" y="11"/>
                </a:cubicBezTo>
                <a:cubicBezTo>
                  <a:pt x="2751" y="14"/>
                  <a:pt x="2662" y="16"/>
                  <a:pt x="2578" y="15"/>
                </a:cubicBezTo>
                <a:cubicBezTo>
                  <a:pt x="2493" y="14"/>
                  <a:pt x="2415" y="9"/>
                  <a:pt x="2332" y="9"/>
                </a:cubicBezTo>
                <a:cubicBezTo>
                  <a:pt x="2249" y="9"/>
                  <a:pt x="2162" y="13"/>
                  <a:pt x="2074" y="12"/>
                </a:cubicBezTo>
                <a:cubicBezTo>
                  <a:pt x="1986" y="11"/>
                  <a:pt x="1898" y="4"/>
                  <a:pt x="1810" y="2"/>
                </a:cubicBezTo>
                <a:cubicBezTo>
                  <a:pt x="1722" y="0"/>
                  <a:pt x="1635" y="3"/>
                  <a:pt x="1551" y="3"/>
                </a:cubicBezTo>
                <a:cubicBezTo>
                  <a:pt x="1467" y="3"/>
                  <a:pt x="1386" y="0"/>
                  <a:pt x="1306" y="2"/>
                </a:cubicBezTo>
                <a:cubicBezTo>
                  <a:pt x="1225" y="4"/>
                  <a:pt x="1145" y="10"/>
                  <a:pt x="1060" y="16"/>
                </a:cubicBezTo>
                <a:cubicBezTo>
                  <a:pt x="975" y="22"/>
                  <a:pt x="887" y="27"/>
                  <a:pt x="796" y="29"/>
                </a:cubicBezTo>
                <a:cubicBezTo>
                  <a:pt x="705" y="31"/>
                  <a:pt x="612" y="30"/>
                  <a:pt x="524" y="24"/>
                </a:cubicBezTo>
                <a:cubicBezTo>
                  <a:pt x="437" y="18"/>
                  <a:pt x="355" y="7"/>
                  <a:pt x="270" y="5"/>
                </a:cubicBezTo>
                <a:cubicBezTo>
                  <a:pt x="185" y="3"/>
                  <a:pt x="96" y="9"/>
                  <a:pt x="55" y="17"/>
                </a:cubicBezTo>
                <a:cubicBezTo>
                  <a:pt x="15" y="26"/>
                  <a:pt x="23" y="36"/>
                  <a:pt x="23" y="48"/>
                </a:cubicBezTo>
                <a:cubicBezTo>
                  <a:pt x="24" y="60"/>
                  <a:pt x="17" y="74"/>
                  <a:pt x="12" y="88"/>
                </a:cubicBezTo>
                <a:cubicBezTo>
                  <a:pt x="7" y="102"/>
                  <a:pt x="5" y="115"/>
                  <a:pt x="5" y="133"/>
                </a:cubicBezTo>
                <a:cubicBezTo>
                  <a:pt x="5" y="151"/>
                  <a:pt x="8" y="172"/>
                  <a:pt x="10" y="187"/>
                </a:cubicBezTo>
                <a:cubicBezTo>
                  <a:pt x="13" y="203"/>
                  <a:pt x="15" y="212"/>
                  <a:pt x="16" y="227"/>
                </a:cubicBezTo>
                <a:cubicBezTo>
                  <a:pt x="16" y="242"/>
                  <a:pt x="14" y="262"/>
                  <a:pt x="11" y="279"/>
                </a:cubicBezTo>
                <a:cubicBezTo>
                  <a:pt x="7" y="297"/>
                  <a:pt x="2" y="311"/>
                  <a:pt x="1" y="325"/>
                </a:cubicBezTo>
                <a:cubicBezTo>
                  <a:pt x="0" y="338"/>
                  <a:pt x="4" y="351"/>
                  <a:pt x="7" y="368"/>
                </a:cubicBezTo>
                <a:cubicBezTo>
                  <a:pt x="10" y="386"/>
                  <a:pt x="11" y="408"/>
                  <a:pt x="11" y="424"/>
                </a:cubicBezTo>
                <a:cubicBezTo>
                  <a:pt x="12" y="439"/>
                  <a:pt x="10" y="447"/>
                  <a:pt x="9" y="455"/>
                </a:cubicBezTo>
                <a:cubicBezTo>
                  <a:pt x="9" y="463"/>
                  <a:pt x="9" y="471"/>
                  <a:pt x="12" y="485"/>
                </a:cubicBezTo>
                <a:cubicBezTo>
                  <a:pt x="16" y="499"/>
                  <a:pt x="23" y="520"/>
                  <a:pt x="24" y="540"/>
                </a:cubicBezTo>
                <a:cubicBezTo>
                  <a:pt x="24" y="561"/>
                  <a:pt x="17" y="582"/>
                  <a:pt x="14" y="598"/>
                </a:cubicBezTo>
                <a:cubicBezTo>
                  <a:pt x="10" y="614"/>
                  <a:pt x="10" y="625"/>
                  <a:pt x="12" y="637"/>
                </a:cubicBezTo>
                <a:cubicBezTo>
                  <a:pt x="15" y="648"/>
                  <a:pt x="20" y="662"/>
                  <a:pt x="22" y="675"/>
                </a:cubicBezTo>
                <a:cubicBezTo>
                  <a:pt x="24" y="689"/>
                  <a:pt x="23" y="702"/>
                  <a:pt x="24" y="717"/>
                </a:cubicBezTo>
                <a:cubicBezTo>
                  <a:pt x="25" y="732"/>
                  <a:pt x="28" y="748"/>
                  <a:pt x="28" y="762"/>
                </a:cubicBezTo>
                <a:cubicBezTo>
                  <a:pt x="28" y="776"/>
                  <a:pt x="25" y="788"/>
                  <a:pt x="22" y="805"/>
                </a:cubicBezTo>
                <a:cubicBezTo>
                  <a:pt x="19" y="822"/>
                  <a:pt x="17" y="844"/>
                  <a:pt x="14" y="865"/>
                </a:cubicBezTo>
                <a:cubicBezTo>
                  <a:pt x="11" y="885"/>
                  <a:pt x="8" y="904"/>
                  <a:pt x="21" y="937"/>
                </a:cubicBezTo>
                <a:lnTo>
                  <a:pt x="17" y="946"/>
                </a:lnTo>
                <a:close/>
              </a:path>
            </a:pathLst>
          </a:custGeom>
          <a:solidFill>
            <a:srgbClr val="ffff6d"/>
          </a:solidFill>
          <a:ln>
            <a:noFill/>
          </a:ln>
        </p:spPr>
        <p:style>
          <a:lnRef idx="0"/>
          <a:fillRef idx="0"/>
          <a:effectRef idx="0"/>
          <a:fontRef idx="minor"/>
        </p:style>
      </p:sp>
      <p:sp>
        <p:nvSpPr>
          <p:cNvPr id="627" name="CustomShape 136"/>
          <p:cNvSpPr/>
          <p:nvPr/>
        </p:nvSpPr>
        <p:spPr>
          <a:xfrm>
            <a:off x="2084400" y="4901400"/>
            <a:ext cx="1951560" cy="338040"/>
          </a:xfrm>
          <a:custGeom>
            <a:avLst/>
            <a:gdLst/>
            <a:ahLst/>
            <a:rect l="l" t="t" r="r" b="b"/>
            <a:pathLst>
              <a:path w="5422" h="940">
                <a:moveTo>
                  <a:pt x="9" y="934"/>
                </a:moveTo>
                <a:cubicBezTo>
                  <a:pt x="279" y="927"/>
                  <a:pt x="399" y="925"/>
                  <a:pt x="504" y="925"/>
                </a:cubicBezTo>
                <a:cubicBezTo>
                  <a:pt x="608" y="925"/>
                  <a:pt x="697" y="927"/>
                  <a:pt x="782" y="928"/>
                </a:cubicBezTo>
                <a:cubicBezTo>
                  <a:pt x="867" y="929"/>
                  <a:pt x="948" y="930"/>
                  <a:pt x="1035" y="929"/>
                </a:cubicBezTo>
                <a:cubicBezTo>
                  <a:pt x="1123" y="928"/>
                  <a:pt x="1218" y="925"/>
                  <a:pt x="1305" y="924"/>
                </a:cubicBezTo>
                <a:cubicBezTo>
                  <a:pt x="1392" y="923"/>
                  <a:pt x="1472" y="924"/>
                  <a:pt x="1556" y="925"/>
                </a:cubicBezTo>
                <a:cubicBezTo>
                  <a:pt x="1640" y="926"/>
                  <a:pt x="1727" y="927"/>
                  <a:pt x="1816" y="929"/>
                </a:cubicBezTo>
                <a:cubicBezTo>
                  <a:pt x="1904" y="931"/>
                  <a:pt x="1993" y="934"/>
                  <a:pt x="2079" y="935"/>
                </a:cubicBezTo>
                <a:cubicBezTo>
                  <a:pt x="2164" y="935"/>
                  <a:pt x="2245" y="934"/>
                  <a:pt x="2330" y="932"/>
                </a:cubicBezTo>
                <a:cubicBezTo>
                  <a:pt x="2415" y="929"/>
                  <a:pt x="2504" y="925"/>
                  <a:pt x="2591" y="925"/>
                </a:cubicBezTo>
                <a:cubicBezTo>
                  <a:pt x="2678" y="924"/>
                  <a:pt x="2762" y="927"/>
                  <a:pt x="2847" y="927"/>
                </a:cubicBezTo>
                <a:cubicBezTo>
                  <a:pt x="2932" y="926"/>
                  <a:pt x="3018" y="923"/>
                  <a:pt x="3105" y="923"/>
                </a:cubicBezTo>
                <a:cubicBezTo>
                  <a:pt x="3191" y="923"/>
                  <a:pt x="3278" y="928"/>
                  <a:pt x="3364" y="930"/>
                </a:cubicBezTo>
                <a:cubicBezTo>
                  <a:pt x="3450" y="931"/>
                  <a:pt x="3536" y="931"/>
                  <a:pt x="3620" y="930"/>
                </a:cubicBezTo>
                <a:cubicBezTo>
                  <a:pt x="3704" y="930"/>
                  <a:pt x="3788" y="930"/>
                  <a:pt x="3872" y="930"/>
                </a:cubicBezTo>
                <a:cubicBezTo>
                  <a:pt x="3956" y="930"/>
                  <a:pt x="4042" y="930"/>
                  <a:pt x="4130" y="930"/>
                </a:cubicBezTo>
                <a:cubicBezTo>
                  <a:pt x="4217" y="929"/>
                  <a:pt x="4306" y="928"/>
                  <a:pt x="4391" y="930"/>
                </a:cubicBezTo>
                <a:cubicBezTo>
                  <a:pt x="4476" y="932"/>
                  <a:pt x="4557" y="937"/>
                  <a:pt x="4641" y="938"/>
                </a:cubicBezTo>
                <a:cubicBezTo>
                  <a:pt x="4724" y="939"/>
                  <a:pt x="4810" y="937"/>
                  <a:pt x="4897" y="936"/>
                </a:cubicBezTo>
                <a:cubicBezTo>
                  <a:pt x="4983" y="935"/>
                  <a:pt x="5069" y="935"/>
                  <a:pt x="5153" y="934"/>
                </a:cubicBezTo>
                <a:cubicBezTo>
                  <a:pt x="5237" y="932"/>
                  <a:pt x="5319" y="927"/>
                  <a:pt x="5360" y="917"/>
                </a:cubicBezTo>
                <a:cubicBezTo>
                  <a:pt x="5402" y="907"/>
                  <a:pt x="5403" y="891"/>
                  <a:pt x="5404" y="879"/>
                </a:cubicBezTo>
                <a:cubicBezTo>
                  <a:pt x="5406" y="867"/>
                  <a:pt x="5409" y="859"/>
                  <a:pt x="5409" y="847"/>
                </a:cubicBezTo>
                <a:cubicBezTo>
                  <a:pt x="5409" y="834"/>
                  <a:pt x="5406" y="816"/>
                  <a:pt x="5405" y="801"/>
                </a:cubicBezTo>
                <a:cubicBezTo>
                  <a:pt x="5404" y="786"/>
                  <a:pt x="5407" y="773"/>
                  <a:pt x="5409" y="759"/>
                </a:cubicBezTo>
                <a:cubicBezTo>
                  <a:pt x="5412" y="744"/>
                  <a:pt x="5415" y="729"/>
                  <a:pt x="5417" y="712"/>
                </a:cubicBezTo>
                <a:cubicBezTo>
                  <a:pt x="5419" y="694"/>
                  <a:pt x="5419" y="676"/>
                  <a:pt x="5419" y="661"/>
                </a:cubicBezTo>
                <a:cubicBezTo>
                  <a:pt x="5419" y="647"/>
                  <a:pt x="5420" y="638"/>
                  <a:pt x="5419" y="623"/>
                </a:cubicBezTo>
                <a:cubicBezTo>
                  <a:pt x="5418" y="609"/>
                  <a:pt x="5416" y="589"/>
                  <a:pt x="5414" y="574"/>
                </a:cubicBezTo>
                <a:cubicBezTo>
                  <a:pt x="5412" y="560"/>
                  <a:pt x="5410" y="550"/>
                  <a:pt x="5412" y="537"/>
                </a:cubicBezTo>
                <a:cubicBezTo>
                  <a:pt x="5414" y="525"/>
                  <a:pt x="5420" y="509"/>
                  <a:pt x="5420" y="494"/>
                </a:cubicBezTo>
                <a:cubicBezTo>
                  <a:pt x="5421" y="478"/>
                  <a:pt x="5417" y="462"/>
                  <a:pt x="5416" y="448"/>
                </a:cubicBezTo>
                <a:cubicBezTo>
                  <a:pt x="5414" y="433"/>
                  <a:pt x="5414" y="421"/>
                  <a:pt x="5414" y="406"/>
                </a:cubicBezTo>
                <a:cubicBezTo>
                  <a:pt x="5414" y="391"/>
                  <a:pt x="5413" y="374"/>
                  <a:pt x="5414" y="360"/>
                </a:cubicBezTo>
                <a:cubicBezTo>
                  <a:pt x="5415" y="346"/>
                  <a:pt x="5417" y="335"/>
                  <a:pt x="5418" y="321"/>
                </a:cubicBezTo>
                <a:cubicBezTo>
                  <a:pt x="5418" y="306"/>
                  <a:pt x="5418" y="289"/>
                  <a:pt x="5415" y="273"/>
                </a:cubicBezTo>
                <a:cubicBezTo>
                  <a:pt x="5412" y="256"/>
                  <a:pt x="5408" y="242"/>
                  <a:pt x="5405" y="228"/>
                </a:cubicBezTo>
                <a:cubicBezTo>
                  <a:pt x="5403" y="214"/>
                  <a:pt x="5402" y="201"/>
                  <a:pt x="5404" y="187"/>
                </a:cubicBezTo>
                <a:cubicBezTo>
                  <a:pt x="5406" y="173"/>
                  <a:pt x="5410" y="157"/>
                  <a:pt x="5414" y="141"/>
                </a:cubicBezTo>
                <a:cubicBezTo>
                  <a:pt x="5417" y="126"/>
                  <a:pt x="5419" y="109"/>
                  <a:pt x="5419" y="95"/>
                </a:cubicBezTo>
                <a:cubicBezTo>
                  <a:pt x="5419" y="80"/>
                  <a:pt x="5417" y="66"/>
                  <a:pt x="5417" y="52"/>
                </a:cubicBezTo>
                <a:cubicBezTo>
                  <a:pt x="5417" y="38"/>
                  <a:pt x="5419" y="22"/>
                  <a:pt x="5377" y="14"/>
                </a:cubicBezTo>
                <a:cubicBezTo>
                  <a:pt x="5335" y="5"/>
                  <a:pt x="5248" y="3"/>
                  <a:pt x="5161" y="3"/>
                </a:cubicBezTo>
                <a:cubicBezTo>
                  <a:pt x="5074" y="4"/>
                  <a:pt x="4986" y="7"/>
                  <a:pt x="4898" y="9"/>
                </a:cubicBezTo>
                <a:cubicBezTo>
                  <a:pt x="4809" y="12"/>
                  <a:pt x="4720" y="14"/>
                  <a:pt x="4633" y="14"/>
                </a:cubicBezTo>
                <a:cubicBezTo>
                  <a:pt x="4545" y="13"/>
                  <a:pt x="4461" y="9"/>
                  <a:pt x="4377" y="9"/>
                </a:cubicBezTo>
                <a:cubicBezTo>
                  <a:pt x="4294" y="8"/>
                  <a:pt x="4212" y="11"/>
                  <a:pt x="4129" y="12"/>
                </a:cubicBezTo>
                <a:cubicBezTo>
                  <a:pt x="4046" y="12"/>
                  <a:pt x="3961" y="10"/>
                  <a:pt x="3873" y="9"/>
                </a:cubicBezTo>
                <a:cubicBezTo>
                  <a:pt x="3784" y="9"/>
                  <a:pt x="3692" y="10"/>
                  <a:pt x="3607" y="10"/>
                </a:cubicBezTo>
                <a:cubicBezTo>
                  <a:pt x="3521" y="10"/>
                  <a:pt x="3441" y="10"/>
                  <a:pt x="3359" y="11"/>
                </a:cubicBezTo>
                <a:cubicBezTo>
                  <a:pt x="3276" y="13"/>
                  <a:pt x="3191" y="16"/>
                  <a:pt x="3105" y="17"/>
                </a:cubicBezTo>
                <a:cubicBezTo>
                  <a:pt x="3018" y="17"/>
                  <a:pt x="2931" y="12"/>
                  <a:pt x="2843" y="9"/>
                </a:cubicBezTo>
                <a:cubicBezTo>
                  <a:pt x="2755" y="7"/>
                  <a:pt x="2668" y="5"/>
                  <a:pt x="2583" y="3"/>
                </a:cubicBezTo>
                <a:cubicBezTo>
                  <a:pt x="2499" y="1"/>
                  <a:pt x="2417" y="0"/>
                  <a:pt x="2331" y="1"/>
                </a:cubicBezTo>
                <a:cubicBezTo>
                  <a:pt x="2244" y="2"/>
                  <a:pt x="2152" y="6"/>
                  <a:pt x="2064" y="7"/>
                </a:cubicBezTo>
                <a:cubicBezTo>
                  <a:pt x="1975" y="9"/>
                  <a:pt x="1890" y="8"/>
                  <a:pt x="1807" y="8"/>
                </a:cubicBezTo>
                <a:cubicBezTo>
                  <a:pt x="1723" y="7"/>
                  <a:pt x="1641" y="6"/>
                  <a:pt x="1558" y="7"/>
                </a:cubicBezTo>
                <a:cubicBezTo>
                  <a:pt x="1474" y="7"/>
                  <a:pt x="1388" y="9"/>
                  <a:pt x="1303" y="9"/>
                </a:cubicBezTo>
                <a:cubicBezTo>
                  <a:pt x="1217" y="10"/>
                  <a:pt x="1131" y="9"/>
                  <a:pt x="1044" y="8"/>
                </a:cubicBezTo>
                <a:cubicBezTo>
                  <a:pt x="957" y="7"/>
                  <a:pt x="869" y="4"/>
                  <a:pt x="784" y="3"/>
                </a:cubicBezTo>
                <a:cubicBezTo>
                  <a:pt x="700" y="3"/>
                  <a:pt x="619" y="5"/>
                  <a:pt x="534" y="5"/>
                </a:cubicBezTo>
                <a:cubicBezTo>
                  <a:pt x="449" y="5"/>
                  <a:pt x="359" y="3"/>
                  <a:pt x="274" y="5"/>
                </a:cubicBezTo>
                <a:cubicBezTo>
                  <a:pt x="188" y="6"/>
                  <a:pt x="107" y="10"/>
                  <a:pt x="64" y="20"/>
                </a:cubicBezTo>
                <a:cubicBezTo>
                  <a:pt x="22" y="29"/>
                  <a:pt x="18" y="44"/>
                  <a:pt x="16" y="57"/>
                </a:cubicBezTo>
                <a:cubicBezTo>
                  <a:pt x="14" y="71"/>
                  <a:pt x="15" y="83"/>
                  <a:pt x="16" y="96"/>
                </a:cubicBezTo>
                <a:cubicBezTo>
                  <a:pt x="17" y="109"/>
                  <a:pt x="18" y="122"/>
                  <a:pt x="16" y="138"/>
                </a:cubicBezTo>
                <a:cubicBezTo>
                  <a:pt x="15" y="154"/>
                  <a:pt x="10" y="171"/>
                  <a:pt x="10" y="186"/>
                </a:cubicBezTo>
                <a:cubicBezTo>
                  <a:pt x="10" y="201"/>
                  <a:pt x="14" y="213"/>
                  <a:pt x="16" y="227"/>
                </a:cubicBezTo>
                <a:cubicBezTo>
                  <a:pt x="17" y="241"/>
                  <a:pt x="17" y="257"/>
                  <a:pt x="15" y="271"/>
                </a:cubicBezTo>
                <a:cubicBezTo>
                  <a:pt x="13" y="285"/>
                  <a:pt x="11" y="296"/>
                  <a:pt x="8" y="309"/>
                </a:cubicBezTo>
                <a:cubicBezTo>
                  <a:pt x="6" y="322"/>
                  <a:pt x="4" y="337"/>
                  <a:pt x="4" y="352"/>
                </a:cubicBezTo>
                <a:cubicBezTo>
                  <a:pt x="3" y="367"/>
                  <a:pt x="4" y="382"/>
                  <a:pt x="7" y="400"/>
                </a:cubicBezTo>
                <a:cubicBezTo>
                  <a:pt x="10" y="417"/>
                  <a:pt x="15" y="436"/>
                  <a:pt x="18" y="452"/>
                </a:cubicBezTo>
                <a:cubicBezTo>
                  <a:pt x="20" y="467"/>
                  <a:pt x="19" y="480"/>
                  <a:pt x="19" y="493"/>
                </a:cubicBezTo>
                <a:cubicBezTo>
                  <a:pt x="19" y="505"/>
                  <a:pt x="19" y="519"/>
                  <a:pt x="19" y="535"/>
                </a:cubicBezTo>
                <a:cubicBezTo>
                  <a:pt x="18" y="552"/>
                  <a:pt x="18" y="572"/>
                  <a:pt x="19" y="586"/>
                </a:cubicBezTo>
                <a:cubicBezTo>
                  <a:pt x="19" y="601"/>
                  <a:pt x="19" y="609"/>
                  <a:pt x="18" y="621"/>
                </a:cubicBezTo>
                <a:cubicBezTo>
                  <a:pt x="17" y="633"/>
                  <a:pt x="14" y="649"/>
                  <a:pt x="14" y="664"/>
                </a:cubicBezTo>
                <a:cubicBezTo>
                  <a:pt x="13" y="680"/>
                  <a:pt x="15" y="695"/>
                  <a:pt x="16" y="709"/>
                </a:cubicBezTo>
                <a:cubicBezTo>
                  <a:pt x="17" y="723"/>
                  <a:pt x="18" y="735"/>
                  <a:pt x="19" y="749"/>
                </a:cubicBezTo>
                <a:cubicBezTo>
                  <a:pt x="21" y="764"/>
                  <a:pt x="24" y="781"/>
                  <a:pt x="23" y="797"/>
                </a:cubicBezTo>
                <a:cubicBezTo>
                  <a:pt x="22" y="813"/>
                  <a:pt x="18" y="828"/>
                  <a:pt x="13" y="847"/>
                </a:cubicBezTo>
                <a:cubicBezTo>
                  <a:pt x="7" y="865"/>
                  <a:pt x="0" y="886"/>
                  <a:pt x="15" y="929"/>
                </a:cubicBezTo>
              </a:path>
            </a:pathLst>
          </a:custGeom>
          <a:noFill/>
          <a:ln cap="rnd" w="31680">
            <a:solidFill>
              <a:srgbClr val="008cd8"/>
            </a:solidFill>
            <a:bevel/>
          </a:ln>
        </p:spPr>
        <p:style>
          <a:lnRef idx="0"/>
          <a:fillRef idx="0"/>
          <a:effectRef idx="0"/>
          <a:fontRef idx="minor"/>
        </p:style>
      </p:sp>
      <p:sp>
        <p:nvSpPr>
          <p:cNvPr id="628" name="CustomShape 137"/>
          <p:cNvSpPr/>
          <p:nvPr/>
        </p:nvSpPr>
        <p:spPr>
          <a:xfrm>
            <a:off x="2131920" y="4991760"/>
            <a:ext cx="107964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Αντόνιο (Ανθοδέτης)</a:t>
            </a:r>
            <a:endParaRPr b="0" lang="el-GR" sz="1000" spc="-1" strike="noStrike">
              <a:latin typeface="Arial"/>
            </a:endParaRPr>
          </a:p>
        </p:txBody>
      </p:sp>
      <p:sp>
        <p:nvSpPr>
          <p:cNvPr id="629" name="CustomShape 138"/>
          <p:cNvSpPr/>
          <p:nvPr/>
        </p:nvSpPr>
        <p:spPr>
          <a:xfrm>
            <a:off x="2209680" y="5262480"/>
            <a:ext cx="1228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Κρεατσιόνε ΕΠΕ</a:t>
            </a:r>
            <a:endParaRPr b="0" lang="el-GR" sz="800" spc="-1" strike="noStrike">
              <a:latin typeface="Arial"/>
            </a:endParaRPr>
          </a:p>
        </p:txBody>
      </p:sp>
      <p:sp>
        <p:nvSpPr>
          <p:cNvPr id="630" name="CustomShape 139"/>
          <p:cNvSpPr/>
          <p:nvPr/>
        </p:nvSpPr>
        <p:spPr>
          <a:xfrm>
            <a:off x="2117520" y="6417000"/>
            <a:ext cx="1880640" cy="10440"/>
          </a:xfrm>
          <a:custGeom>
            <a:avLst/>
            <a:gdLst/>
            <a:ahLst/>
            <a:rect l="l" t="t" r="r" b="b"/>
            <a:pathLst>
              <a:path w="5225" h="30">
                <a:moveTo>
                  <a:pt x="0" y="5"/>
                </a:moveTo>
                <a:cubicBezTo>
                  <a:pt x="247" y="0"/>
                  <a:pt x="366" y="10"/>
                  <a:pt x="470" y="14"/>
                </a:cubicBezTo>
                <a:cubicBezTo>
                  <a:pt x="574" y="18"/>
                  <a:pt x="663" y="17"/>
                  <a:pt x="749" y="20"/>
                </a:cubicBezTo>
                <a:cubicBezTo>
                  <a:pt x="834" y="22"/>
                  <a:pt x="916" y="29"/>
                  <a:pt x="997" y="27"/>
                </a:cubicBezTo>
                <a:cubicBezTo>
                  <a:pt x="1078" y="26"/>
                  <a:pt x="1159" y="16"/>
                  <a:pt x="1246" y="14"/>
                </a:cubicBezTo>
                <a:cubicBezTo>
                  <a:pt x="1332" y="11"/>
                  <a:pt x="1424" y="16"/>
                  <a:pt x="1509" y="15"/>
                </a:cubicBezTo>
                <a:cubicBezTo>
                  <a:pt x="1594" y="13"/>
                  <a:pt x="1671" y="6"/>
                  <a:pt x="1749" y="9"/>
                </a:cubicBezTo>
                <a:cubicBezTo>
                  <a:pt x="1828" y="11"/>
                  <a:pt x="1908" y="23"/>
                  <a:pt x="1989" y="24"/>
                </a:cubicBezTo>
                <a:cubicBezTo>
                  <a:pt x="2070" y="25"/>
                  <a:pt x="2151" y="14"/>
                  <a:pt x="2239" y="13"/>
                </a:cubicBezTo>
                <a:cubicBezTo>
                  <a:pt x="2327" y="12"/>
                  <a:pt x="2421" y="19"/>
                  <a:pt x="2503" y="19"/>
                </a:cubicBezTo>
                <a:cubicBezTo>
                  <a:pt x="2585" y="20"/>
                  <a:pt x="2654" y="12"/>
                  <a:pt x="2735" y="11"/>
                </a:cubicBezTo>
                <a:cubicBezTo>
                  <a:pt x="2816" y="9"/>
                  <a:pt x="2908" y="13"/>
                  <a:pt x="2999" y="17"/>
                </a:cubicBezTo>
                <a:cubicBezTo>
                  <a:pt x="3089" y="21"/>
                  <a:pt x="3178" y="25"/>
                  <a:pt x="3261" y="25"/>
                </a:cubicBezTo>
                <a:cubicBezTo>
                  <a:pt x="3343" y="25"/>
                  <a:pt x="3420" y="22"/>
                  <a:pt x="3498" y="21"/>
                </a:cubicBezTo>
                <a:cubicBezTo>
                  <a:pt x="3575" y="20"/>
                  <a:pt x="3655" y="21"/>
                  <a:pt x="3737" y="18"/>
                </a:cubicBezTo>
                <a:cubicBezTo>
                  <a:pt x="3819" y="15"/>
                  <a:pt x="3904" y="9"/>
                  <a:pt x="3989" y="8"/>
                </a:cubicBezTo>
                <a:cubicBezTo>
                  <a:pt x="4073" y="7"/>
                  <a:pt x="4157" y="12"/>
                  <a:pt x="4241" y="14"/>
                </a:cubicBezTo>
                <a:cubicBezTo>
                  <a:pt x="4324" y="16"/>
                  <a:pt x="4407" y="15"/>
                  <a:pt x="4487" y="17"/>
                </a:cubicBezTo>
                <a:cubicBezTo>
                  <a:pt x="4567" y="19"/>
                  <a:pt x="4644" y="23"/>
                  <a:pt x="4750" y="22"/>
                </a:cubicBezTo>
                <a:cubicBezTo>
                  <a:pt x="4857" y="22"/>
                  <a:pt x="4994" y="17"/>
                  <a:pt x="5224" y="8"/>
                </a:cubicBezTo>
                <a:lnTo>
                  <a:pt x="0" y="5"/>
                </a:lnTo>
                <a:close/>
              </a:path>
            </a:pathLst>
          </a:custGeom>
          <a:solidFill>
            <a:srgbClr val="ffffff"/>
          </a:solidFill>
          <a:ln>
            <a:noFill/>
          </a:ln>
        </p:spPr>
        <p:style>
          <a:lnRef idx="0"/>
          <a:fillRef idx="0"/>
          <a:effectRef idx="0"/>
          <a:fontRef idx="minor"/>
        </p:style>
      </p:sp>
      <p:sp>
        <p:nvSpPr>
          <p:cNvPr id="631" name="CustomShape 140"/>
          <p:cNvSpPr/>
          <p:nvPr/>
        </p:nvSpPr>
        <p:spPr>
          <a:xfrm>
            <a:off x="2121480" y="6422040"/>
            <a:ext cx="58320" cy="1440"/>
          </a:xfrm>
          <a:custGeom>
            <a:avLst/>
            <a:gdLst/>
            <a:ahLst/>
            <a:rect l="l" t="t" r="r" b="b"/>
            <a:pathLst>
              <a:path w="163" h="5">
                <a:moveTo>
                  <a:pt x="0" y="0"/>
                </a:moveTo>
                <a:cubicBezTo>
                  <a:pt x="61" y="2"/>
                  <a:pt x="114" y="3"/>
                  <a:pt x="162" y="4"/>
                </a:cubicBezTo>
              </a:path>
            </a:pathLst>
          </a:custGeom>
          <a:noFill/>
          <a:ln w="29160">
            <a:solidFill>
              <a:srgbClr val="008cd8"/>
            </a:solidFill>
            <a:round/>
          </a:ln>
        </p:spPr>
        <p:style>
          <a:lnRef idx="0"/>
          <a:fillRef idx="0"/>
          <a:effectRef idx="0"/>
          <a:fontRef idx="minor"/>
        </p:style>
      </p:sp>
      <p:sp>
        <p:nvSpPr>
          <p:cNvPr id="632" name="CustomShape 141"/>
          <p:cNvSpPr/>
          <p:nvPr/>
        </p:nvSpPr>
        <p:spPr>
          <a:xfrm>
            <a:off x="2208600" y="6424200"/>
            <a:ext cx="57960" cy="360"/>
          </a:xfrm>
          <a:custGeom>
            <a:avLst/>
            <a:gdLst/>
            <a:ahLst/>
            <a:rect l="l" t="t" r="r" b="b"/>
            <a:pathLst>
              <a:path w="162" h="2">
                <a:moveTo>
                  <a:pt x="0" y="0"/>
                </a:moveTo>
                <a:cubicBezTo>
                  <a:pt x="65" y="1"/>
                  <a:pt x="116" y="1"/>
                  <a:pt x="161" y="1"/>
                </a:cubicBezTo>
              </a:path>
            </a:pathLst>
          </a:custGeom>
          <a:noFill/>
          <a:ln w="29160">
            <a:solidFill>
              <a:srgbClr val="008cd8"/>
            </a:solidFill>
            <a:round/>
          </a:ln>
        </p:spPr>
        <p:style>
          <a:lnRef idx="0"/>
          <a:fillRef idx="0"/>
          <a:effectRef idx="0"/>
          <a:fontRef idx="minor"/>
        </p:style>
      </p:sp>
      <p:sp>
        <p:nvSpPr>
          <p:cNvPr id="633" name="CustomShape 142"/>
          <p:cNvSpPr/>
          <p:nvPr/>
        </p:nvSpPr>
        <p:spPr>
          <a:xfrm>
            <a:off x="2295360" y="6424560"/>
            <a:ext cx="57960" cy="1080"/>
          </a:xfrm>
          <a:custGeom>
            <a:avLst/>
            <a:gdLst/>
            <a:ahLst/>
            <a:rect l="l" t="t" r="r" b="b"/>
            <a:pathLst>
              <a:path w="162" h="4">
                <a:moveTo>
                  <a:pt x="0" y="0"/>
                </a:moveTo>
                <a:cubicBezTo>
                  <a:pt x="59" y="0"/>
                  <a:pt x="111" y="1"/>
                  <a:pt x="161" y="3"/>
                </a:cubicBezTo>
              </a:path>
            </a:pathLst>
          </a:custGeom>
          <a:noFill/>
          <a:ln w="29160">
            <a:solidFill>
              <a:srgbClr val="008cd8"/>
            </a:solidFill>
            <a:round/>
          </a:ln>
        </p:spPr>
        <p:style>
          <a:lnRef idx="0"/>
          <a:fillRef idx="0"/>
          <a:effectRef idx="0"/>
          <a:fontRef idx="minor"/>
        </p:style>
      </p:sp>
      <p:sp>
        <p:nvSpPr>
          <p:cNvPr id="634" name="CustomShape 143"/>
          <p:cNvSpPr/>
          <p:nvPr/>
        </p:nvSpPr>
        <p:spPr>
          <a:xfrm>
            <a:off x="2382480" y="6426360"/>
            <a:ext cx="57960" cy="720"/>
          </a:xfrm>
          <a:custGeom>
            <a:avLst/>
            <a:gdLst/>
            <a:ahLst/>
            <a:rect l="l" t="t" r="r" b="b"/>
            <a:pathLst>
              <a:path w="162" h="3">
                <a:moveTo>
                  <a:pt x="0" y="0"/>
                </a:moveTo>
                <a:cubicBezTo>
                  <a:pt x="4" y="0"/>
                  <a:pt x="9" y="0"/>
                  <a:pt x="14" y="0"/>
                </a:cubicBezTo>
                <a:cubicBezTo>
                  <a:pt x="62" y="1"/>
                  <a:pt x="111" y="2"/>
                  <a:pt x="161" y="2"/>
                </a:cubicBezTo>
              </a:path>
            </a:pathLst>
          </a:custGeom>
          <a:noFill/>
          <a:ln w="29160">
            <a:solidFill>
              <a:srgbClr val="008cd8"/>
            </a:solidFill>
            <a:round/>
          </a:ln>
        </p:spPr>
        <p:style>
          <a:lnRef idx="0"/>
          <a:fillRef idx="0"/>
          <a:effectRef idx="0"/>
          <a:fontRef idx="minor"/>
        </p:style>
      </p:sp>
      <p:sp>
        <p:nvSpPr>
          <p:cNvPr id="635" name="CustomShape 144"/>
          <p:cNvSpPr/>
          <p:nvPr/>
        </p:nvSpPr>
        <p:spPr>
          <a:xfrm>
            <a:off x="2469240" y="6426720"/>
            <a:ext cx="57960" cy="720"/>
          </a:xfrm>
          <a:custGeom>
            <a:avLst/>
            <a:gdLst/>
            <a:ahLst/>
            <a:rect l="l" t="t" r="r" b="b"/>
            <a:pathLst>
              <a:path w="162" h="3">
                <a:moveTo>
                  <a:pt x="0" y="2"/>
                </a:moveTo>
                <a:cubicBezTo>
                  <a:pt x="8" y="2"/>
                  <a:pt x="17" y="2"/>
                  <a:pt x="25" y="2"/>
                </a:cubicBezTo>
                <a:cubicBezTo>
                  <a:pt x="70" y="1"/>
                  <a:pt x="116" y="1"/>
                  <a:pt x="161" y="0"/>
                </a:cubicBezTo>
              </a:path>
            </a:pathLst>
          </a:custGeom>
          <a:noFill/>
          <a:ln w="29160">
            <a:solidFill>
              <a:srgbClr val="008cd8"/>
            </a:solidFill>
            <a:round/>
          </a:ln>
        </p:spPr>
        <p:style>
          <a:lnRef idx="0"/>
          <a:fillRef idx="0"/>
          <a:effectRef idx="0"/>
          <a:fontRef idx="minor"/>
        </p:style>
      </p:sp>
      <p:sp>
        <p:nvSpPr>
          <p:cNvPr id="636" name="CustomShape 145"/>
          <p:cNvSpPr/>
          <p:nvPr/>
        </p:nvSpPr>
        <p:spPr>
          <a:xfrm>
            <a:off x="2556360" y="6424920"/>
            <a:ext cx="57960" cy="1440"/>
          </a:xfrm>
          <a:custGeom>
            <a:avLst/>
            <a:gdLst/>
            <a:ahLst/>
            <a:rect l="l" t="t" r="r" b="b"/>
            <a:pathLst>
              <a:path w="162" h="5">
                <a:moveTo>
                  <a:pt x="0" y="4"/>
                </a:moveTo>
                <a:cubicBezTo>
                  <a:pt x="11" y="4"/>
                  <a:pt x="23" y="4"/>
                  <a:pt x="35" y="3"/>
                </a:cubicBezTo>
                <a:cubicBezTo>
                  <a:pt x="77" y="2"/>
                  <a:pt x="119" y="1"/>
                  <a:pt x="161" y="0"/>
                </a:cubicBezTo>
              </a:path>
            </a:pathLst>
          </a:custGeom>
          <a:noFill/>
          <a:ln w="29160">
            <a:solidFill>
              <a:srgbClr val="008cd8"/>
            </a:solidFill>
            <a:round/>
          </a:ln>
        </p:spPr>
        <p:style>
          <a:lnRef idx="0"/>
          <a:fillRef idx="0"/>
          <a:effectRef idx="0"/>
          <a:fontRef idx="minor"/>
        </p:style>
      </p:sp>
      <p:sp>
        <p:nvSpPr>
          <p:cNvPr id="637" name="CustomShape 146"/>
          <p:cNvSpPr/>
          <p:nvPr/>
        </p:nvSpPr>
        <p:spPr>
          <a:xfrm>
            <a:off x="2643120" y="6423480"/>
            <a:ext cx="57960" cy="720"/>
          </a:xfrm>
          <a:custGeom>
            <a:avLst/>
            <a:gdLst/>
            <a:ahLst/>
            <a:rect l="l" t="t" r="r" b="b"/>
            <a:pathLst>
              <a:path w="162" h="3">
                <a:moveTo>
                  <a:pt x="0" y="2"/>
                </a:moveTo>
                <a:cubicBezTo>
                  <a:pt x="15" y="1"/>
                  <a:pt x="29" y="1"/>
                  <a:pt x="43" y="1"/>
                </a:cubicBezTo>
                <a:cubicBezTo>
                  <a:pt x="83" y="0"/>
                  <a:pt x="122" y="0"/>
                  <a:pt x="161" y="0"/>
                </a:cubicBezTo>
              </a:path>
            </a:pathLst>
          </a:custGeom>
          <a:noFill/>
          <a:ln w="29160">
            <a:solidFill>
              <a:srgbClr val="008cd8"/>
            </a:solidFill>
            <a:round/>
          </a:ln>
        </p:spPr>
        <p:style>
          <a:lnRef idx="0"/>
          <a:fillRef idx="0"/>
          <a:effectRef idx="0"/>
          <a:fontRef idx="minor"/>
        </p:style>
      </p:sp>
      <p:sp>
        <p:nvSpPr>
          <p:cNvPr id="638" name="CustomShape 147"/>
          <p:cNvSpPr/>
          <p:nvPr/>
        </p:nvSpPr>
        <p:spPr>
          <a:xfrm>
            <a:off x="2730240" y="6423480"/>
            <a:ext cx="57960" cy="360"/>
          </a:xfrm>
          <a:custGeom>
            <a:avLst/>
            <a:gdLst/>
            <a:ahLst/>
            <a:rect l="l" t="t" r="r" b="b"/>
            <a:pathLst>
              <a:path w="162" h="1">
                <a:moveTo>
                  <a:pt x="0" y="0"/>
                </a:moveTo>
                <a:cubicBezTo>
                  <a:pt x="16" y="0"/>
                  <a:pt x="33" y="0"/>
                  <a:pt x="50" y="0"/>
                </a:cubicBezTo>
                <a:cubicBezTo>
                  <a:pt x="86" y="0"/>
                  <a:pt x="124" y="0"/>
                  <a:pt x="161" y="0"/>
                </a:cubicBezTo>
              </a:path>
            </a:pathLst>
          </a:custGeom>
          <a:noFill/>
          <a:ln w="29160">
            <a:solidFill>
              <a:srgbClr val="008cd8"/>
            </a:solidFill>
            <a:round/>
          </a:ln>
        </p:spPr>
        <p:style>
          <a:lnRef idx="0"/>
          <a:fillRef idx="0"/>
          <a:effectRef idx="0"/>
          <a:fontRef idx="minor"/>
        </p:style>
      </p:sp>
      <p:sp>
        <p:nvSpPr>
          <p:cNvPr id="639" name="CustomShape 148"/>
          <p:cNvSpPr/>
          <p:nvPr/>
        </p:nvSpPr>
        <p:spPr>
          <a:xfrm>
            <a:off x="2817000" y="6423480"/>
            <a:ext cx="58320" cy="360"/>
          </a:xfrm>
          <a:custGeom>
            <a:avLst/>
            <a:gdLst/>
            <a:ahLst/>
            <a:rect l="l" t="t" r="r" b="b"/>
            <a:pathLst>
              <a:path w="163" h="1">
                <a:moveTo>
                  <a:pt x="0" y="0"/>
                </a:moveTo>
                <a:cubicBezTo>
                  <a:pt x="22" y="0"/>
                  <a:pt x="44" y="0"/>
                  <a:pt x="66" y="0"/>
                </a:cubicBezTo>
                <a:cubicBezTo>
                  <a:pt x="98" y="0"/>
                  <a:pt x="130" y="0"/>
                  <a:pt x="162" y="0"/>
                </a:cubicBezTo>
              </a:path>
            </a:pathLst>
          </a:custGeom>
          <a:noFill/>
          <a:ln w="29160">
            <a:solidFill>
              <a:srgbClr val="008cd8"/>
            </a:solidFill>
            <a:round/>
          </a:ln>
        </p:spPr>
        <p:style>
          <a:lnRef idx="0"/>
          <a:fillRef idx="0"/>
          <a:effectRef idx="0"/>
          <a:fontRef idx="minor"/>
        </p:style>
      </p:sp>
      <p:sp>
        <p:nvSpPr>
          <p:cNvPr id="640" name="CustomShape 149"/>
          <p:cNvSpPr/>
          <p:nvPr/>
        </p:nvSpPr>
        <p:spPr>
          <a:xfrm>
            <a:off x="2904120" y="6423480"/>
            <a:ext cx="57960" cy="720"/>
          </a:xfrm>
          <a:custGeom>
            <a:avLst/>
            <a:gdLst/>
            <a:ahLst/>
            <a:rect l="l" t="t" r="r" b="b"/>
            <a:pathLst>
              <a:path w="162" h="3">
                <a:moveTo>
                  <a:pt x="0" y="0"/>
                </a:moveTo>
                <a:cubicBezTo>
                  <a:pt x="23" y="0"/>
                  <a:pt x="45" y="0"/>
                  <a:pt x="68" y="1"/>
                </a:cubicBezTo>
                <a:cubicBezTo>
                  <a:pt x="99" y="1"/>
                  <a:pt x="130" y="1"/>
                  <a:pt x="161" y="2"/>
                </a:cubicBezTo>
              </a:path>
            </a:pathLst>
          </a:custGeom>
          <a:noFill/>
          <a:ln w="29160">
            <a:solidFill>
              <a:srgbClr val="008cd8"/>
            </a:solidFill>
            <a:round/>
          </a:ln>
        </p:spPr>
        <p:style>
          <a:lnRef idx="0"/>
          <a:fillRef idx="0"/>
          <a:effectRef idx="0"/>
          <a:fontRef idx="minor"/>
        </p:style>
      </p:sp>
      <p:sp>
        <p:nvSpPr>
          <p:cNvPr id="641" name="CustomShape 150"/>
          <p:cNvSpPr/>
          <p:nvPr/>
        </p:nvSpPr>
        <p:spPr>
          <a:xfrm>
            <a:off x="2991240" y="6423120"/>
            <a:ext cx="57960" cy="1440"/>
          </a:xfrm>
          <a:custGeom>
            <a:avLst/>
            <a:gdLst/>
            <a:ahLst/>
            <a:rect l="l" t="t" r="r" b="b"/>
            <a:pathLst>
              <a:path w="162" h="5">
                <a:moveTo>
                  <a:pt x="0" y="4"/>
                </a:moveTo>
                <a:cubicBezTo>
                  <a:pt x="25" y="4"/>
                  <a:pt x="50" y="3"/>
                  <a:pt x="76" y="3"/>
                </a:cubicBezTo>
                <a:cubicBezTo>
                  <a:pt x="104" y="2"/>
                  <a:pt x="132" y="1"/>
                  <a:pt x="161" y="0"/>
                </a:cubicBezTo>
              </a:path>
            </a:pathLst>
          </a:custGeom>
          <a:noFill/>
          <a:ln w="29160">
            <a:solidFill>
              <a:srgbClr val="008cd8"/>
            </a:solidFill>
            <a:round/>
          </a:ln>
        </p:spPr>
        <p:style>
          <a:lnRef idx="0"/>
          <a:fillRef idx="0"/>
          <a:effectRef idx="0"/>
          <a:fontRef idx="minor"/>
        </p:style>
      </p:sp>
      <p:sp>
        <p:nvSpPr>
          <p:cNvPr id="642" name="CustomShape 151"/>
          <p:cNvSpPr/>
          <p:nvPr/>
        </p:nvSpPr>
        <p:spPr>
          <a:xfrm>
            <a:off x="3078000" y="6420240"/>
            <a:ext cx="57960" cy="1800"/>
          </a:xfrm>
          <a:custGeom>
            <a:avLst/>
            <a:gdLst/>
            <a:ahLst/>
            <a:rect l="l" t="t" r="r" b="b"/>
            <a:pathLst>
              <a:path w="162" h="6">
                <a:moveTo>
                  <a:pt x="0" y="5"/>
                </a:moveTo>
                <a:cubicBezTo>
                  <a:pt x="29" y="4"/>
                  <a:pt x="58" y="2"/>
                  <a:pt x="87" y="1"/>
                </a:cubicBezTo>
                <a:cubicBezTo>
                  <a:pt x="112" y="1"/>
                  <a:pt x="137" y="0"/>
                  <a:pt x="161" y="0"/>
                </a:cubicBezTo>
              </a:path>
            </a:pathLst>
          </a:custGeom>
          <a:noFill/>
          <a:ln w="29160">
            <a:solidFill>
              <a:srgbClr val="008cd8"/>
            </a:solidFill>
            <a:round/>
          </a:ln>
        </p:spPr>
        <p:style>
          <a:lnRef idx="0"/>
          <a:fillRef idx="0"/>
          <a:effectRef idx="0"/>
          <a:fontRef idx="minor"/>
        </p:style>
      </p:sp>
      <p:sp>
        <p:nvSpPr>
          <p:cNvPr id="643" name="CustomShape 152"/>
          <p:cNvSpPr/>
          <p:nvPr/>
        </p:nvSpPr>
        <p:spPr>
          <a:xfrm>
            <a:off x="3165120" y="6420240"/>
            <a:ext cx="57960" cy="720"/>
          </a:xfrm>
          <a:custGeom>
            <a:avLst/>
            <a:gdLst/>
            <a:ahLst/>
            <a:rect l="l" t="t" r="r" b="b"/>
            <a:pathLst>
              <a:path w="162" h="3">
                <a:moveTo>
                  <a:pt x="0" y="0"/>
                </a:moveTo>
                <a:cubicBezTo>
                  <a:pt x="29" y="0"/>
                  <a:pt x="58" y="0"/>
                  <a:pt x="87" y="1"/>
                </a:cubicBezTo>
                <a:cubicBezTo>
                  <a:pt x="112" y="1"/>
                  <a:pt x="136" y="2"/>
                  <a:pt x="161" y="2"/>
                </a:cubicBezTo>
              </a:path>
            </a:pathLst>
          </a:custGeom>
          <a:noFill/>
          <a:ln w="29160">
            <a:solidFill>
              <a:srgbClr val="008cd8"/>
            </a:solidFill>
            <a:round/>
          </a:ln>
        </p:spPr>
        <p:style>
          <a:lnRef idx="0"/>
          <a:fillRef idx="0"/>
          <a:effectRef idx="0"/>
          <a:fontRef idx="minor"/>
        </p:style>
      </p:sp>
      <p:sp>
        <p:nvSpPr>
          <p:cNvPr id="644" name="CustomShape 153"/>
          <p:cNvSpPr/>
          <p:nvPr/>
        </p:nvSpPr>
        <p:spPr>
          <a:xfrm>
            <a:off x="3251880" y="6421680"/>
            <a:ext cx="57960" cy="1080"/>
          </a:xfrm>
          <a:custGeom>
            <a:avLst/>
            <a:gdLst/>
            <a:ahLst/>
            <a:rect l="l" t="t" r="r" b="b"/>
            <a:pathLst>
              <a:path w="162" h="4">
                <a:moveTo>
                  <a:pt x="0" y="0"/>
                </a:moveTo>
                <a:cubicBezTo>
                  <a:pt x="31" y="1"/>
                  <a:pt x="62" y="2"/>
                  <a:pt x="94" y="2"/>
                </a:cubicBezTo>
                <a:cubicBezTo>
                  <a:pt x="116" y="3"/>
                  <a:pt x="139" y="3"/>
                  <a:pt x="161" y="3"/>
                </a:cubicBezTo>
              </a:path>
            </a:pathLst>
          </a:custGeom>
          <a:noFill/>
          <a:ln w="29160">
            <a:solidFill>
              <a:srgbClr val="008cd8"/>
            </a:solidFill>
            <a:round/>
          </a:ln>
        </p:spPr>
        <p:style>
          <a:lnRef idx="0"/>
          <a:fillRef idx="0"/>
          <a:effectRef idx="0"/>
          <a:fontRef idx="minor"/>
        </p:style>
      </p:sp>
      <p:sp>
        <p:nvSpPr>
          <p:cNvPr id="645" name="CustomShape 154"/>
          <p:cNvSpPr/>
          <p:nvPr/>
        </p:nvSpPr>
        <p:spPr>
          <a:xfrm>
            <a:off x="3339000" y="6423120"/>
            <a:ext cx="57960" cy="360"/>
          </a:xfrm>
          <a:custGeom>
            <a:avLst/>
            <a:gdLst/>
            <a:ahLst/>
            <a:rect l="l" t="t" r="r" b="b"/>
            <a:pathLst>
              <a:path w="162" h="2">
                <a:moveTo>
                  <a:pt x="0" y="0"/>
                </a:moveTo>
                <a:cubicBezTo>
                  <a:pt x="34" y="0"/>
                  <a:pt x="69" y="0"/>
                  <a:pt x="104" y="1"/>
                </a:cubicBezTo>
                <a:cubicBezTo>
                  <a:pt x="123" y="1"/>
                  <a:pt x="142" y="1"/>
                  <a:pt x="161" y="1"/>
                </a:cubicBezTo>
              </a:path>
            </a:pathLst>
          </a:custGeom>
          <a:noFill/>
          <a:ln w="29160">
            <a:solidFill>
              <a:srgbClr val="008cd8"/>
            </a:solidFill>
            <a:round/>
          </a:ln>
        </p:spPr>
        <p:style>
          <a:lnRef idx="0"/>
          <a:fillRef idx="0"/>
          <a:effectRef idx="0"/>
          <a:fontRef idx="minor"/>
        </p:style>
      </p:sp>
      <p:sp>
        <p:nvSpPr>
          <p:cNvPr id="646" name="CustomShape 155"/>
          <p:cNvSpPr/>
          <p:nvPr/>
        </p:nvSpPr>
        <p:spPr>
          <a:xfrm>
            <a:off x="3425760" y="6423480"/>
            <a:ext cx="58320" cy="360"/>
          </a:xfrm>
          <a:custGeom>
            <a:avLst/>
            <a:gdLst/>
            <a:ahLst/>
            <a:rect l="l" t="t" r="r" b="b"/>
            <a:pathLst>
              <a:path w="163" h="2">
                <a:moveTo>
                  <a:pt x="0" y="1"/>
                </a:moveTo>
                <a:cubicBezTo>
                  <a:pt x="39" y="1"/>
                  <a:pt x="78" y="1"/>
                  <a:pt x="116" y="1"/>
                </a:cubicBezTo>
                <a:cubicBezTo>
                  <a:pt x="131" y="1"/>
                  <a:pt x="146" y="0"/>
                  <a:pt x="162" y="0"/>
                </a:cubicBezTo>
              </a:path>
            </a:pathLst>
          </a:custGeom>
          <a:noFill/>
          <a:ln w="29160">
            <a:solidFill>
              <a:srgbClr val="008cd8"/>
            </a:solidFill>
            <a:round/>
          </a:ln>
        </p:spPr>
        <p:style>
          <a:lnRef idx="0"/>
          <a:fillRef idx="0"/>
          <a:effectRef idx="0"/>
          <a:fontRef idx="minor"/>
        </p:style>
      </p:sp>
      <p:sp>
        <p:nvSpPr>
          <p:cNvPr id="647" name="CustomShape 156"/>
          <p:cNvSpPr/>
          <p:nvPr/>
        </p:nvSpPr>
        <p:spPr>
          <a:xfrm>
            <a:off x="3512880" y="6422760"/>
            <a:ext cx="57960" cy="360"/>
          </a:xfrm>
          <a:custGeom>
            <a:avLst/>
            <a:gdLst/>
            <a:ahLst/>
            <a:rect l="l" t="t" r="r" b="b"/>
            <a:pathLst>
              <a:path w="162" h="2">
                <a:moveTo>
                  <a:pt x="0" y="1"/>
                </a:moveTo>
                <a:cubicBezTo>
                  <a:pt x="39" y="1"/>
                  <a:pt x="77" y="1"/>
                  <a:pt x="116" y="0"/>
                </a:cubicBezTo>
                <a:cubicBezTo>
                  <a:pt x="131" y="0"/>
                  <a:pt x="146" y="0"/>
                  <a:pt x="161" y="0"/>
                </a:cubicBezTo>
              </a:path>
            </a:pathLst>
          </a:custGeom>
          <a:noFill/>
          <a:ln w="29160">
            <a:solidFill>
              <a:srgbClr val="008cd8"/>
            </a:solidFill>
            <a:round/>
          </a:ln>
        </p:spPr>
        <p:style>
          <a:lnRef idx="0"/>
          <a:fillRef idx="0"/>
          <a:effectRef idx="0"/>
          <a:fontRef idx="minor"/>
        </p:style>
      </p:sp>
      <p:sp>
        <p:nvSpPr>
          <p:cNvPr id="648" name="CustomShape 157"/>
          <p:cNvSpPr/>
          <p:nvPr/>
        </p:nvSpPr>
        <p:spPr>
          <a:xfrm>
            <a:off x="3600000" y="6423120"/>
            <a:ext cx="57960" cy="1080"/>
          </a:xfrm>
          <a:custGeom>
            <a:avLst/>
            <a:gdLst/>
            <a:ahLst/>
            <a:rect l="l" t="t" r="r" b="b"/>
            <a:pathLst>
              <a:path w="162" h="4">
                <a:moveTo>
                  <a:pt x="0" y="0"/>
                </a:moveTo>
                <a:cubicBezTo>
                  <a:pt x="39" y="1"/>
                  <a:pt x="79" y="1"/>
                  <a:pt x="120" y="2"/>
                </a:cubicBezTo>
                <a:cubicBezTo>
                  <a:pt x="134" y="2"/>
                  <a:pt x="147" y="3"/>
                  <a:pt x="161" y="3"/>
                </a:cubicBezTo>
              </a:path>
            </a:pathLst>
          </a:custGeom>
          <a:noFill/>
          <a:ln w="29160">
            <a:solidFill>
              <a:srgbClr val="008cd8"/>
            </a:solidFill>
            <a:round/>
          </a:ln>
        </p:spPr>
        <p:style>
          <a:lnRef idx="0"/>
          <a:fillRef idx="0"/>
          <a:effectRef idx="0"/>
          <a:fontRef idx="minor"/>
        </p:style>
      </p:sp>
      <p:sp>
        <p:nvSpPr>
          <p:cNvPr id="649" name="CustomShape 158"/>
          <p:cNvSpPr/>
          <p:nvPr/>
        </p:nvSpPr>
        <p:spPr>
          <a:xfrm>
            <a:off x="3686760" y="6424920"/>
            <a:ext cx="57960" cy="1080"/>
          </a:xfrm>
          <a:custGeom>
            <a:avLst/>
            <a:gdLst/>
            <a:ahLst/>
            <a:rect l="l" t="t" r="r" b="b"/>
            <a:pathLst>
              <a:path w="162" h="4">
                <a:moveTo>
                  <a:pt x="0" y="0"/>
                </a:moveTo>
                <a:cubicBezTo>
                  <a:pt x="47" y="1"/>
                  <a:pt x="93" y="2"/>
                  <a:pt x="138" y="3"/>
                </a:cubicBezTo>
                <a:cubicBezTo>
                  <a:pt x="146" y="3"/>
                  <a:pt x="154" y="3"/>
                  <a:pt x="161" y="3"/>
                </a:cubicBezTo>
              </a:path>
            </a:pathLst>
          </a:custGeom>
          <a:noFill/>
          <a:ln w="29160">
            <a:solidFill>
              <a:srgbClr val="008cd8"/>
            </a:solidFill>
            <a:round/>
          </a:ln>
        </p:spPr>
        <p:style>
          <a:lnRef idx="0"/>
          <a:fillRef idx="0"/>
          <a:effectRef idx="0"/>
          <a:fontRef idx="minor"/>
        </p:style>
      </p:sp>
      <p:sp>
        <p:nvSpPr>
          <p:cNvPr id="650" name="CustomShape 159"/>
          <p:cNvSpPr/>
          <p:nvPr/>
        </p:nvSpPr>
        <p:spPr>
          <a:xfrm>
            <a:off x="3773880" y="6424920"/>
            <a:ext cx="57960" cy="1440"/>
          </a:xfrm>
          <a:custGeom>
            <a:avLst/>
            <a:gdLst/>
            <a:ahLst/>
            <a:rect l="l" t="t" r="r" b="b"/>
            <a:pathLst>
              <a:path w="162" h="5">
                <a:moveTo>
                  <a:pt x="0" y="4"/>
                </a:moveTo>
                <a:cubicBezTo>
                  <a:pt x="50" y="4"/>
                  <a:pt x="102" y="3"/>
                  <a:pt x="161" y="0"/>
                </a:cubicBezTo>
              </a:path>
            </a:pathLst>
          </a:custGeom>
          <a:noFill/>
          <a:ln w="29160">
            <a:solidFill>
              <a:srgbClr val="008cd8"/>
            </a:solidFill>
            <a:round/>
          </a:ln>
        </p:spPr>
        <p:style>
          <a:lnRef idx="0"/>
          <a:fillRef idx="0"/>
          <a:effectRef idx="0"/>
          <a:fontRef idx="minor"/>
        </p:style>
      </p:sp>
      <p:sp>
        <p:nvSpPr>
          <p:cNvPr id="651" name="CustomShape 160"/>
          <p:cNvSpPr/>
          <p:nvPr/>
        </p:nvSpPr>
        <p:spPr>
          <a:xfrm>
            <a:off x="3860640" y="6420240"/>
            <a:ext cx="57960" cy="3240"/>
          </a:xfrm>
          <a:custGeom>
            <a:avLst/>
            <a:gdLst/>
            <a:ahLst/>
            <a:rect l="l" t="t" r="r" b="b"/>
            <a:pathLst>
              <a:path w="162" h="10">
                <a:moveTo>
                  <a:pt x="0" y="9"/>
                </a:moveTo>
                <a:cubicBezTo>
                  <a:pt x="45" y="6"/>
                  <a:pt x="96" y="3"/>
                  <a:pt x="161" y="0"/>
                </a:cubicBezTo>
              </a:path>
            </a:pathLst>
          </a:custGeom>
          <a:noFill/>
          <a:ln w="29160">
            <a:solidFill>
              <a:srgbClr val="008cd8"/>
            </a:solidFill>
            <a:round/>
          </a:ln>
        </p:spPr>
        <p:style>
          <a:lnRef idx="0"/>
          <a:fillRef idx="0"/>
          <a:effectRef idx="0"/>
          <a:fontRef idx="minor"/>
        </p:style>
      </p:sp>
      <p:sp>
        <p:nvSpPr>
          <p:cNvPr id="652" name="CustomShape 161"/>
          <p:cNvSpPr/>
          <p:nvPr/>
        </p:nvSpPr>
        <p:spPr>
          <a:xfrm>
            <a:off x="3947400" y="6418800"/>
            <a:ext cx="55080" cy="720"/>
          </a:xfrm>
          <a:custGeom>
            <a:avLst/>
            <a:gdLst/>
            <a:ahLst/>
            <a:rect l="l" t="t" r="r" b="b"/>
            <a:pathLst>
              <a:path w="154" h="3">
                <a:moveTo>
                  <a:pt x="0" y="2"/>
                </a:moveTo>
                <a:cubicBezTo>
                  <a:pt x="45" y="1"/>
                  <a:pt x="96" y="0"/>
                  <a:pt x="153" y="0"/>
                </a:cubicBezTo>
              </a:path>
            </a:pathLst>
          </a:custGeom>
          <a:noFill/>
          <a:ln w="29160">
            <a:solidFill>
              <a:srgbClr val="008cd8"/>
            </a:solidFill>
            <a:round/>
          </a:ln>
        </p:spPr>
        <p:style>
          <a:lnRef idx="0"/>
          <a:fillRef idx="0"/>
          <a:effectRef idx="0"/>
          <a:fontRef idx="minor"/>
        </p:style>
      </p:sp>
      <p:sp>
        <p:nvSpPr>
          <p:cNvPr id="653" name="CustomShape 162"/>
          <p:cNvSpPr/>
          <p:nvPr/>
        </p:nvSpPr>
        <p:spPr>
          <a:xfrm>
            <a:off x="2209680" y="6434640"/>
            <a:ext cx="9975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ΕτοιμάζειΑνθοδέσμη()</a:t>
            </a:r>
            <a:endParaRPr b="0" lang="el-GR" sz="800" spc="-1" strike="noStrike">
              <a:latin typeface="Arial"/>
            </a:endParaRPr>
          </a:p>
        </p:txBody>
      </p:sp>
      <p:sp>
        <p:nvSpPr>
          <p:cNvPr id="654" name="CustomShape 163"/>
          <p:cNvSpPr/>
          <p:nvPr/>
        </p:nvSpPr>
        <p:spPr>
          <a:xfrm>
            <a:off x="2209680" y="5389200"/>
            <a:ext cx="11404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Αντόνιο</a:t>
            </a:r>
            <a:endParaRPr b="0" lang="el-GR" sz="800" spc="-1" strike="noStrike">
              <a:latin typeface="Arial"/>
            </a:endParaRPr>
          </a:p>
        </p:txBody>
      </p:sp>
      <p:sp>
        <p:nvSpPr>
          <p:cNvPr id="655" name="CustomShape 164"/>
          <p:cNvSpPr/>
          <p:nvPr/>
        </p:nvSpPr>
        <p:spPr>
          <a:xfrm>
            <a:off x="2209680" y="5516280"/>
            <a:ext cx="12175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Περότι</a:t>
            </a:r>
            <a:endParaRPr b="0" lang="el-GR" sz="800" spc="-1" strike="noStrike">
              <a:latin typeface="Arial"/>
            </a:endParaRPr>
          </a:p>
        </p:txBody>
      </p:sp>
      <p:sp>
        <p:nvSpPr>
          <p:cNvPr id="656" name="CustomShape 165"/>
          <p:cNvSpPr/>
          <p:nvPr/>
        </p:nvSpPr>
        <p:spPr>
          <a:xfrm>
            <a:off x="2209680" y="5643000"/>
            <a:ext cx="1383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Κολοσέο 10, Ρώμη</a:t>
            </a:r>
            <a:endParaRPr b="0" lang="el-GR" sz="800" spc="-1" strike="noStrike">
              <a:latin typeface="Arial"/>
            </a:endParaRPr>
          </a:p>
        </p:txBody>
      </p:sp>
      <p:sp>
        <p:nvSpPr>
          <p:cNvPr id="657" name="CustomShape 166"/>
          <p:cNvSpPr/>
          <p:nvPr/>
        </p:nvSpPr>
        <p:spPr>
          <a:xfrm>
            <a:off x="2209680" y="577044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121212121</a:t>
            </a:r>
            <a:endParaRPr b="0" lang="el-GR" sz="800" spc="-1" strike="noStrike">
              <a:latin typeface="Arial"/>
            </a:endParaRPr>
          </a:p>
        </p:txBody>
      </p:sp>
      <p:sp>
        <p:nvSpPr>
          <p:cNvPr id="658" name="CustomShape 167"/>
          <p:cNvSpPr/>
          <p:nvPr/>
        </p:nvSpPr>
        <p:spPr>
          <a:xfrm>
            <a:off x="2209680" y="5897160"/>
            <a:ext cx="51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Τηλέφωνο: </a:t>
            </a:r>
            <a:endParaRPr b="0" lang="el-GR" sz="850" spc="-1" strike="noStrike">
              <a:latin typeface="Arial"/>
            </a:endParaRPr>
          </a:p>
        </p:txBody>
      </p:sp>
      <p:sp>
        <p:nvSpPr>
          <p:cNvPr id="659" name="CustomShape 168"/>
          <p:cNvSpPr/>
          <p:nvPr/>
        </p:nvSpPr>
        <p:spPr>
          <a:xfrm>
            <a:off x="2732040" y="5897160"/>
            <a:ext cx="124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06</a:t>
            </a:r>
            <a:endParaRPr b="0" lang="el-GR" sz="800" spc="-1" strike="noStrike">
              <a:latin typeface="Arial"/>
            </a:endParaRPr>
          </a:p>
        </p:txBody>
      </p:sp>
      <p:sp>
        <p:nvSpPr>
          <p:cNvPr id="660" name="CustomShape 169"/>
          <p:cNvSpPr/>
          <p:nvPr/>
        </p:nvSpPr>
        <p:spPr>
          <a:xfrm>
            <a:off x="2855880" y="5897160"/>
            <a:ext cx="439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9876543</a:t>
            </a:r>
            <a:endParaRPr b="0" lang="el-GR" sz="800" spc="-1" strike="noStrike">
              <a:latin typeface="Arial"/>
            </a:endParaRPr>
          </a:p>
        </p:txBody>
      </p:sp>
      <p:sp>
        <p:nvSpPr>
          <p:cNvPr id="661" name="CustomShape 170"/>
          <p:cNvSpPr/>
          <p:nvPr/>
        </p:nvSpPr>
        <p:spPr>
          <a:xfrm>
            <a:off x="2209680" y="6023880"/>
            <a:ext cx="1140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info@creazzione.it</a:t>
            </a:r>
            <a:endParaRPr b="0" lang="el-GR" sz="800" spc="-1" strike="noStrike">
              <a:latin typeface="Arial"/>
            </a:endParaRPr>
          </a:p>
        </p:txBody>
      </p:sp>
      <p:sp>
        <p:nvSpPr>
          <p:cNvPr id="662" name="CustomShape 171"/>
          <p:cNvSpPr/>
          <p:nvPr/>
        </p:nvSpPr>
        <p:spPr>
          <a:xfrm>
            <a:off x="2209680" y="6150960"/>
            <a:ext cx="10918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Ειδικότητα: Ανθοδέσμες</a:t>
            </a:r>
            <a:endParaRPr b="0" lang="el-GR" sz="800" spc="-1" strike="noStrike">
              <a:latin typeface="Arial"/>
            </a:endParaRPr>
          </a:p>
        </p:txBody>
      </p:sp>
      <p:sp>
        <p:nvSpPr>
          <p:cNvPr id="663" name="CustomShape 172"/>
          <p:cNvSpPr/>
          <p:nvPr/>
        </p:nvSpPr>
        <p:spPr>
          <a:xfrm>
            <a:off x="2209680" y="6277680"/>
            <a:ext cx="842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Ωριαία Αμοιβή: 20</a:t>
            </a:r>
            <a:endParaRPr b="0" lang="el-GR" sz="800" spc="-1" strike="noStrike">
              <a:latin typeface="Arial"/>
            </a:endParaRPr>
          </a:p>
        </p:txBody>
      </p:sp>
      <p:sp>
        <p:nvSpPr>
          <p:cNvPr id="664" name="CustomShape 173"/>
          <p:cNvSpPr/>
          <p:nvPr/>
        </p:nvSpPr>
        <p:spPr>
          <a:xfrm>
            <a:off x="4906080" y="2946240"/>
            <a:ext cx="8128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ΖητάΣυνεργασία()</a:t>
            </a:r>
            <a:endParaRPr b="0" lang="el-GR" sz="800" spc="-1" strike="noStrike">
              <a:latin typeface="Arial"/>
            </a:endParaRPr>
          </a:p>
        </p:txBody>
      </p:sp>
      <p:sp>
        <p:nvSpPr>
          <p:cNvPr id="665" name="CustomShape 174"/>
          <p:cNvSpPr/>
          <p:nvPr/>
        </p:nvSpPr>
        <p:spPr>
          <a:xfrm>
            <a:off x="4780440" y="3945960"/>
            <a:ext cx="1954800" cy="1494360"/>
          </a:xfrm>
          <a:custGeom>
            <a:avLst/>
            <a:gdLst/>
            <a:ahLst/>
            <a:rect l="l" t="t" r="r" b="b"/>
            <a:pathLst>
              <a:path w="5431" h="4152">
                <a:moveTo>
                  <a:pt x="26" y="4140"/>
                </a:moveTo>
                <a:cubicBezTo>
                  <a:pt x="259" y="4119"/>
                  <a:pt x="395" y="4129"/>
                  <a:pt x="505" y="4134"/>
                </a:cubicBezTo>
                <a:cubicBezTo>
                  <a:pt x="615" y="4138"/>
                  <a:pt x="698" y="4137"/>
                  <a:pt x="785" y="4134"/>
                </a:cubicBezTo>
                <a:cubicBezTo>
                  <a:pt x="871" y="4131"/>
                  <a:pt x="960" y="4127"/>
                  <a:pt x="1046" y="4130"/>
                </a:cubicBezTo>
                <a:cubicBezTo>
                  <a:pt x="1132" y="4133"/>
                  <a:pt x="1214" y="4142"/>
                  <a:pt x="1299" y="4144"/>
                </a:cubicBezTo>
                <a:cubicBezTo>
                  <a:pt x="1385" y="4146"/>
                  <a:pt x="1474" y="4140"/>
                  <a:pt x="1559" y="4140"/>
                </a:cubicBezTo>
                <a:cubicBezTo>
                  <a:pt x="1644" y="4141"/>
                  <a:pt x="1726" y="4148"/>
                  <a:pt x="1811" y="4150"/>
                </a:cubicBezTo>
                <a:cubicBezTo>
                  <a:pt x="1895" y="4151"/>
                  <a:pt x="1982" y="4148"/>
                  <a:pt x="2069" y="4145"/>
                </a:cubicBezTo>
                <a:cubicBezTo>
                  <a:pt x="2156" y="4141"/>
                  <a:pt x="2243" y="4138"/>
                  <a:pt x="2328" y="4139"/>
                </a:cubicBezTo>
                <a:cubicBezTo>
                  <a:pt x="2412" y="4140"/>
                  <a:pt x="2494" y="4145"/>
                  <a:pt x="2583" y="4145"/>
                </a:cubicBezTo>
                <a:cubicBezTo>
                  <a:pt x="2671" y="4145"/>
                  <a:pt x="2766" y="4140"/>
                  <a:pt x="2850" y="4140"/>
                </a:cubicBezTo>
                <a:cubicBezTo>
                  <a:pt x="2935" y="4140"/>
                  <a:pt x="3009" y="4146"/>
                  <a:pt x="3092" y="4146"/>
                </a:cubicBezTo>
                <a:cubicBezTo>
                  <a:pt x="3174" y="4146"/>
                  <a:pt x="3265" y="4141"/>
                  <a:pt x="3356" y="4140"/>
                </a:cubicBezTo>
                <a:cubicBezTo>
                  <a:pt x="3447" y="4140"/>
                  <a:pt x="3538" y="4143"/>
                  <a:pt x="3625" y="4144"/>
                </a:cubicBezTo>
                <a:cubicBezTo>
                  <a:pt x="3711" y="4145"/>
                  <a:pt x="3794" y="4143"/>
                  <a:pt x="3880" y="4140"/>
                </a:cubicBezTo>
                <a:cubicBezTo>
                  <a:pt x="3966" y="4136"/>
                  <a:pt x="4055" y="4131"/>
                  <a:pt x="4140" y="4130"/>
                </a:cubicBezTo>
                <a:cubicBezTo>
                  <a:pt x="4224" y="4129"/>
                  <a:pt x="4304" y="4133"/>
                  <a:pt x="4384" y="4132"/>
                </a:cubicBezTo>
                <a:cubicBezTo>
                  <a:pt x="4463" y="4132"/>
                  <a:pt x="4542" y="4129"/>
                  <a:pt x="4625" y="4127"/>
                </a:cubicBezTo>
                <a:cubicBezTo>
                  <a:pt x="4708" y="4126"/>
                  <a:pt x="4796" y="4126"/>
                  <a:pt x="4883" y="4129"/>
                </a:cubicBezTo>
                <a:cubicBezTo>
                  <a:pt x="4971" y="4131"/>
                  <a:pt x="5059" y="4136"/>
                  <a:pt x="5147" y="4137"/>
                </a:cubicBezTo>
                <a:cubicBezTo>
                  <a:pt x="5235" y="4138"/>
                  <a:pt x="5324" y="4136"/>
                  <a:pt x="5369" y="4100"/>
                </a:cubicBezTo>
                <a:cubicBezTo>
                  <a:pt x="5413" y="4065"/>
                  <a:pt x="5414" y="3996"/>
                  <a:pt x="5419" y="3932"/>
                </a:cubicBezTo>
                <a:cubicBezTo>
                  <a:pt x="5423" y="3869"/>
                  <a:pt x="5430" y="3809"/>
                  <a:pt x="5430" y="3747"/>
                </a:cubicBezTo>
                <a:cubicBezTo>
                  <a:pt x="5429" y="3684"/>
                  <a:pt x="5422" y="3619"/>
                  <a:pt x="5421" y="3552"/>
                </a:cubicBezTo>
                <a:cubicBezTo>
                  <a:pt x="5420" y="3486"/>
                  <a:pt x="5426" y="3420"/>
                  <a:pt x="5426" y="3352"/>
                </a:cubicBezTo>
                <a:cubicBezTo>
                  <a:pt x="5426" y="3284"/>
                  <a:pt x="5420" y="3214"/>
                  <a:pt x="5418" y="3147"/>
                </a:cubicBezTo>
                <a:cubicBezTo>
                  <a:pt x="5416" y="3080"/>
                  <a:pt x="5418" y="3016"/>
                  <a:pt x="5418" y="2952"/>
                </a:cubicBezTo>
                <a:cubicBezTo>
                  <a:pt x="5418" y="2888"/>
                  <a:pt x="5415" y="2824"/>
                  <a:pt x="5412" y="2762"/>
                </a:cubicBezTo>
                <a:cubicBezTo>
                  <a:pt x="5409" y="2700"/>
                  <a:pt x="5407" y="2640"/>
                  <a:pt x="5410" y="2572"/>
                </a:cubicBezTo>
                <a:cubicBezTo>
                  <a:pt x="5412" y="2503"/>
                  <a:pt x="5420" y="2427"/>
                  <a:pt x="5421" y="2360"/>
                </a:cubicBezTo>
                <a:cubicBezTo>
                  <a:pt x="5421" y="2294"/>
                  <a:pt x="5414" y="2237"/>
                  <a:pt x="5411" y="2173"/>
                </a:cubicBezTo>
                <a:cubicBezTo>
                  <a:pt x="5408" y="2110"/>
                  <a:pt x="5409" y="2040"/>
                  <a:pt x="5412" y="1973"/>
                </a:cubicBezTo>
                <a:cubicBezTo>
                  <a:pt x="5415" y="1905"/>
                  <a:pt x="5419" y="1840"/>
                  <a:pt x="5420" y="1775"/>
                </a:cubicBezTo>
                <a:cubicBezTo>
                  <a:pt x="5420" y="1710"/>
                  <a:pt x="5417" y="1646"/>
                  <a:pt x="5416" y="1582"/>
                </a:cubicBezTo>
                <a:cubicBezTo>
                  <a:pt x="5415" y="1519"/>
                  <a:pt x="5416" y="1458"/>
                  <a:pt x="5415" y="1395"/>
                </a:cubicBezTo>
                <a:cubicBezTo>
                  <a:pt x="5415" y="1332"/>
                  <a:pt x="5413" y="1268"/>
                  <a:pt x="5411" y="1200"/>
                </a:cubicBezTo>
                <a:cubicBezTo>
                  <a:pt x="5409" y="1132"/>
                  <a:pt x="5407" y="1060"/>
                  <a:pt x="5409" y="991"/>
                </a:cubicBezTo>
                <a:cubicBezTo>
                  <a:pt x="5412" y="922"/>
                  <a:pt x="5419" y="856"/>
                  <a:pt x="5417" y="789"/>
                </a:cubicBezTo>
                <a:cubicBezTo>
                  <a:pt x="5416" y="722"/>
                  <a:pt x="5407" y="654"/>
                  <a:pt x="5406" y="590"/>
                </a:cubicBezTo>
                <a:cubicBezTo>
                  <a:pt x="5404" y="525"/>
                  <a:pt x="5409" y="464"/>
                  <a:pt x="5413" y="401"/>
                </a:cubicBezTo>
                <a:cubicBezTo>
                  <a:pt x="5417" y="339"/>
                  <a:pt x="5420" y="275"/>
                  <a:pt x="5419" y="208"/>
                </a:cubicBezTo>
                <a:cubicBezTo>
                  <a:pt x="5418" y="142"/>
                  <a:pt x="5413" y="73"/>
                  <a:pt x="5368" y="40"/>
                </a:cubicBezTo>
                <a:cubicBezTo>
                  <a:pt x="5323" y="6"/>
                  <a:pt x="5237" y="8"/>
                  <a:pt x="5151" y="8"/>
                </a:cubicBezTo>
                <a:cubicBezTo>
                  <a:pt x="5066" y="8"/>
                  <a:pt x="4981" y="7"/>
                  <a:pt x="4897" y="6"/>
                </a:cubicBezTo>
                <a:cubicBezTo>
                  <a:pt x="4812" y="5"/>
                  <a:pt x="4728" y="5"/>
                  <a:pt x="4646" y="7"/>
                </a:cubicBezTo>
                <a:cubicBezTo>
                  <a:pt x="4564" y="10"/>
                  <a:pt x="4483" y="15"/>
                  <a:pt x="4399" y="14"/>
                </a:cubicBezTo>
                <a:cubicBezTo>
                  <a:pt x="4314" y="14"/>
                  <a:pt x="4226" y="7"/>
                  <a:pt x="4138" y="3"/>
                </a:cubicBezTo>
                <a:cubicBezTo>
                  <a:pt x="4049" y="0"/>
                  <a:pt x="3961" y="0"/>
                  <a:pt x="3873" y="2"/>
                </a:cubicBezTo>
                <a:cubicBezTo>
                  <a:pt x="3785" y="4"/>
                  <a:pt x="3696" y="8"/>
                  <a:pt x="3611" y="13"/>
                </a:cubicBezTo>
                <a:cubicBezTo>
                  <a:pt x="3526" y="18"/>
                  <a:pt x="3445" y="24"/>
                  <a:pt x="3359" y="23"/>
                </a:cubicBezTo>
                <a:cubicBezTo>
                  <a:pt x="3273" y="22"/>
                  <a:pt x="3183" y="14"/>
                  <a:pt x="3094" y="9"/>
                </a:cubicBezTo>
                <a:cubicBezTo>
                  <a:pt x="3006" y="4"/>
                  <a:pt x="2920" y="2"/>
                  <a:pt x="2835" y="2"/>
                </a:cubicBezTo>
                <a:cubicBezTo>
                  <a:pt x="2750" y="3"/>
                  <a:pt x="2666" y="5"/>
                  <a:pt x="2584" y="7"/>
                </a:cubicBezTo>
                <a:cubicBezTo>
                  <a:pt x="2500" y="9"/>
                  <a:pt x="2417" y="10"/>
                  <a:pt x="2330" y="13"/>
                </a:cubicBezTo>
                <a:cubicBezTo>
                  <a:pt x="2242" y="16"/>
                  <a:pt x="2150" y="20"/>
                  <a:pt x="2064" y="18"/>
                </a:cubicBezTo>
                <a:cubicBezTo>
                  <a:pt x="1977" y="16"/>
                  <a:pt x="1897" y="8"/>
                  <a:pt x="1813" y="8"/>
                </a:cubicBezTo>
                <a:cubicBezTo>
                  <a:pt x="1730" y="8"/>
                  <a:pt x="1645" y="16"/>
                  <a:pt x="1560" y="17"/>
                </a:cubicBezTo>
                <a:cubicBezTo>
                  <a:pt x="1476" y="18"/>
                  <a:pt x="1392" y="12"/>
                  <a:pt x="1306" y="10"/>
                </a:cubicBezTo>
                <a:cubicBezTo>
                  <a:pt x="1221" y="7"/>
                  <a:pt x="1133" y="9"/>
                  <a:pt x="1046" y="11"/>
                </a:cubicBezTo>
                <a:cubicBezTo>
                  <a:pt x="959" y="12"/>
                  <a:pt x="872" y="13"/>
                  <a:pt x="787" y="14"/>
                </a:cubicBezTo>
                <a:cubicBezTo>
                  <a:pt x="702" y="15"/>
                  <a:pt x="618" y="17"/>
                  <a:pt x="532" y="15"/>
                </a:cubicBezTo>
                <a:cubicBezTo>
                  <a:pt x="447" y="13"/>
                  <a:pt x="361" y="9"/>
                  <a:pt x="272" y="6"/>
                </a:cubicBezTo>
                <a:cubicBezTo>
                  <a:pt x="184" y="4"/>
                  <a:pt x="94" y="5"/>
                  <a:pt x="51" y="39"/>
                </a:cubicBezTo>
                <a:cubicBezTo>
                  <a:pt x="8" y="74"/>
                  <a:pt x="12" y="143"/>
                  <a:pt x="13" y="209"/>
                </a:cubicBezTo>
                <a:cubicBezTo>
                  <a:pt x="15" y="275"/>
                  <a:pt x="14" y="337"/>
                  <a:pt x="17" y="401"/>
                </a:cubicBezTo>
                <a:cubicBezTo>
                  <a:pt x="20" y="466"/>
                  <a:pt x="27" y="532"/>
                  <a:pt x="27" y="598"/>
                </a:cubicBezTo>
                <a:cubicBezTo>
                  <a:pt x="28" y="663"/>
                  <a:pt x="23" y="727"/>
                  <a:pt x="20" y="793"/>
                </a:cubicBezTo>
                <a:cubicBezTo>
                  <a:pt x="17" y="858"/>
                  <a:pt x="16" y="925"/>
                  <a:pt x="15" y="989"/>
                </a:cubicBezTo>
                <a:cubicBezTo>
                  <a:pt x="15" y="1054"/>
                  <a:pt x="15" y="1115"/>
                  <a:pt x="16" y="1185"/>
                </a:cubicBezTo>
                <a:cubicBezTo>
                  <a:pt x="16" y="1254"/>
                  <a:pt x="16" y="1332"/>
                  <a:pt x="14" y="1398"/>
                </a:cubicBezTo>
                <a:cubicBezTo>
                  <a:pt x="13" y="1464"/>
                  <a:pt x="10" y="1519"/>
                  <a:pt x="8" y="1579"/>
                </a:cubicBezTo>
                <a:cubicBezTo>
                  <a:pt x="5" y="1638"/>
                  <a:pt x="4" y="1702"/>
                  <a:pt x="7" y="1771"/>
                </a:cubicBezTo>
                <a:cubicBezTo>
                  <a:pt x="10" y="1839"/>
                  <a:pt x="17" y="1911"/>
                  <a:pt x="16" y="1979"/>
                </a:cubicBezTo>
                <a:cubicBezTo>
                  <a:pt x="16" y="2048"/>
                  <a:pt x="6" y="2112"/>
                  <a:pt x="5" y="2175"/>
                </a:cubicBezTo>
                <a:cubicBezTo>
                  <a:pt x="5" y="2239"/>
                  <a:pt x="12" y="2301"/>
                  <a:pt x="19" y="2364"/>
                </a:cubicBezTo>
                <a:cubicBezTo>
                  <a:pt x="26" y="2427"/>
                  <a:pt x="32" y="2490"/>
                  <a:pt x="30" y="2555"/>
                </a:cubicBezTo>
                <a:cubicBezTo>
                  <a:pt x="27" y="2620"/>
                  <a:pt x="15" y="2688"/>
                  <a:pt x="11" y="2754"/>
                </a:cubicBezTo>
                <a:cubicBezTo>
                  <a:pt x="6" y="2821"/>
                  <a:pt x="9" y="2888"/>
                  <a:pt x="9" y="2957"/>
                </a:cubicBezTo>
                <a:cubicBezTo>
                  <a:pt x="9" y="3027"/>
                  <a:pt x="6" y="3099"/>
                  <a:pt x="4" y="3167"/>
                </a:cubicBezTo>
                <a:cubicBezTo>
                  <a:pt x="1" y="3234"/>
                  <a:pt x="0" y="3297"/>
                  <a:pt x="1" y="3358"/>
                </a:cubicBezTo>
                <a:cubicBezTo>
                  <a:pt x="2" y="3420"/>
                  <a:pt x="6" y="3481"/>
                  <a:pt x="10" y="3549"/>
                </a:cubicBezTo>
                <a:cubicBezTo>
                  <a:pt x="13" y="3617"/>
                  <a:pt x="15" y="3692"/>
                  <a:pt x="16" y="3773"/>
                </a:cubicBezTo>
                <a:cubicBezTo>
                  <a:pt x="16" y="3854"/>
                  <a:pt x="14" y="3941"/>
                  <a:pt x="10" y="4123"/>
                </a:cubicBezTo>
                <a:lnTo>
                  <a:pt x="26" y="4140"/>
                </a:lnTo>
                <a:close/>
              </a:path>
            </a:pathLst>
          </a:custGeom>
          <a:solidFill>
            <a:srgbClr val="f2f2f2"/>
          </a:solidFill>
          <a:ln>
            <a:noFill/>
          </a:ln>
        </p:spPr>
        <p:style>
          <a:lnRef idx="0"/>
          <a:fillRef idx="0"/>
          <a:effectRef idx="0"/>
          <a:fontRef idx="minor"/>
        </p:style>
      </p:sp>
      <p:sp>
        <p:nvSpPr>
          <p:cNvPr id="666" name="CustomShape 175"/>
          <p:cNvSpPr/>
          <p:nvPr/>
        </p:nvSpPr>
        <p:spPr>
          <a:xfrm>
            <a:off x="4782240" y="3946680"/>
            <a:ext cx="1949760" cy="1491120"/>
          </a:xfrm>
          <a:custGeom>
            <a:avLst/>
            <a:gdLst/>
            <a:ahLst/>
            <a:rect l="l" t="t" r="r" b="b"/>
            <a:pathLst>
              <a:path w="5417" h="4143">
                <a:moveTo>
                  <a:pt x="8" y="4142"/>
                </a:moveTo>
                <a:cubicBezTo>
                  <a:pt x="275" y="4135"/>
                  <a:pt x="400" y="4134"/>
                  <a:pt x="507" y="4135"/>
                </a:cubicBezTo>
                <a:cubicBezTo>
                  <a:pt x="615" y="4135"/>
                  <a:pt x="704" y="4136"/>
                  <a:pt x="789" y="4138"/>
                </a:cubicBezTo>
                <a:cubicBezTo>
                  <a:pt x="875" y="4140"/>
                  <a:pt x="957" y="4142"/>
                  <a:pt x="1039" y="4142"/>
                </a:cubicBezTo>
                <a:cubicBezTo>
                  <a:pt x="1122" y="4142"/>
                  <a:pt x="1205" y="4141"/>
                  <a:pt x="1290" y="4140"/>
                </a:cubicBezTo>
                <a:cubicBezTo>
                  <a:pt x="1375" y="4138"/>
                  <a:pt x="1461" y="4137"/>
                  <a:pt x="1548" y="4137"/>
                </a:cubicBezTo>
                <a:cubicBezTo>
                  <a:pt x="1634" y="4138"/>
                  <a:pt x="1721" y="4139"/>
                  <a:pt x="1807" y="4139"/>
                </a:cubicBezTo>
                <a:cubicBezTo>
                  <a:pt x="1894" y="4138"/>
                  <a:pt x="1981" y="4136"/>
                  <a:pt x="2067" y="4134"/>
                </a:cubicBezTo>
                <a:cubicBezTo>
                  <a:pt x="2152" y="4132"/>
                  <a:pt x="2237" y="4130"/>
                  <a:pt x="2322" y="4131"/>
                </a:cubicBezTo>
                <a:cubicBezTo>
                  <a:pt x="2407" y="4132"/>
                  <a:pt x="2492" y="4136"/>
                  <a:pt x="2578" y="4136"/>
                </a:cubicBezTo>
                <a:cubicBezTo>
                  <a:pt x="2663" y="4137"/>
                  <a:pt x="2749" y="4133"/>
                  <a:pt x="2834" y="4132"/>
                </a:cubicBezTo>
                <a:cubicBezTo>
                  <a:pt x="2920" y="4131"/>
                  <a:pt x="3006" y="4133"/>
                  <a:pt x="3094" y="4135"/>
                </a:cubicBezTo>
                <a:cubicBezTo>
                  <a:pt x="3182" y="4138"/>
                  <a:pt x="3272" y="4141"/>
                  <a:pt x="3358" y="4141"/>
                </a:cubicBezTo>
                <a:cubicBezTo>
                  <a:pt x="3444" y="4141"/>
                  <a:pt x="3526" y="4139"/>
                  <a:pt x="3610" y="4138"/>
                </a:cubicBezTo>
                <a:cubicBezTo>
                  <a:pt x="3694" y="4138"/>
                  <a:pt x="3781" y="4140"/>
                  <a:pt x="3865" y="4138"/>
                </a:cubicBezTo>
                <a:cubicBezTo>
                  <a:pt x="3950" y="4137"/>
                  <a:pt x="4033" y="4132"/>
                  <a:pt x="4117" y="4129"/>
                </a:cubicBezTo>
                <a:cubicBezTo>
                  <a:pt x="4201" y="4127"/>
                  <a:pt x="4286" y="4127"/>
                  <a:pt x="4373" y="4128"/>
                </a:cubicBezTo>
                <a:cubicBezTo>
                  <a:pt x="4461" y="4130"/>
                  <a:pt x="4550" y="4133"/>
                  <a:pt x="4635" y="4134"/>
                </a:cubicBezTo>
                <a:cubicBezTo>
                  <a:pt x="4720" y="4136"/>
                  <a:pt x="4800" y="4134"/>
                  <a:pt x="4884" y="4132"/>
                </a:cubicBezTo>
                <a:cubicBezTo>
                  <a:pt x="4968" y="4130"/>
                  <a:pt x="5056" y="4127"/>
                  <a:pt x="5142" y="4126"/>
                </a:cubicBezTo>
                <a:cubicBezTo>
                  <a:pt x="5228" y="4125"/>
                  <a:pt x="5312" y="4126"/>
                  <a:pt x="5356" y="4095"/>
                </a:cubicBezTo>
                <a:cubicBezTo>
                  <a:pt x="5400" y="4065"/>
                  <a:pt x="5404" y="4004"/>
                  <a:pt x="5407" y="3938"/>
                </a:cubicBezTo>
                <a:cubicBezTo>
                  <a:pt x="5409" y="3872"/>
                  <a:pt x="5412" y="3802"/>
                  <a:pt x="5412" y="3734"/>
                </a:cubicBezTo>
                <a:cubicBezTo>
                  <a:pt x="5412" y="3666"/>
                  <a:pt x="5411" y="3599"/>
                  <a:pt x="5409" y="3536"/>
                </a:cubicBezTo>
                <a:cubicBezTo>
                  <a:pt x="5408" y="3472"/>
                  <a:pt x="5407" y="3412"/>
                  <a:pt x="5409" y="3349"/>
                </a:cubicBezTo>
                <a:cubicBezTo>
                  <a:pt x="5412" y="3287"/>
                  <a:pt x="5416" y="3222"/>
                  <a:pt x="5415" y="3156"/>
                </a:cubicBezTo>
                <a:cubicBezTo>
                  <a:pt x="5413" y="3089"/>
                  <a:pt x="5404" y="3019"/>
                  <a:pt x="5401" y="2952"/>
                </a:cubicBezTo>
                <a:cubicBezTo>
                  <a:pt x="5398" y="2884"/>
                  <a:pt x="5400" y="2819"/>
                  <a:pt x="5403" y="2756"/>
                </a:cubicBezTo>
                <a:cubicBezTo>
                  <a:pt x="5406" y="2693"/>
                  <a:pt x="5410" y="2633"/>
                  <a:pt x="5411" y="2568"/>
                </a:cubicBezTo>
                <a:cubicBezTo>
                  <a:pt x="5412" y="2503"/>
                  <a:pt x="5410" y="2434"/>
                  <a:pt x="5408" y="2367"/>
                </a:cubicBezTo>
                <a:cubicBezTo>
                  <a:pt x="5407" y="2299"/>
                  <a:pt x="5405" y="2234"/>
                  <a:pt x="5405" y="2169"/>
                </a:cubicBezTo>
                <a:cubicBezTo>
                  <a:pt x="5405" y="2103"/>
                  <a:pt x="5407" y="2037"/>
                  <a:pt x="5408" y="1972"/>
                </a:cubicBezTo>
                <a:cubicBezTo>
                  <a:pt x="5409" y="1906"/>
                  <a:pt x="5409" y="1841"/>
                  <a:pt x="5410" y="1774"/>
                </a:cubicBezTo>
                <a:cubicBezTo>
                  <a:pt x="5411" y="1707"/>
                  <a:pt x="5413" y="1638"/>
                  <a:pt x="5415" y="1573"/>
                </a:cubicBezTo>
                <a:cubicBezTo>
                  <a:pt x="5416" y="1508"/>
                  <a:pt x="5416" y="1447"/>
                  <a:pt x="5415" y="1383"/>
                </a:cubicBezTo>
                <a:cubicBezTo>
                  <a:pt x="5414" y="1319"/>
                  <a:pt x="5411" y="1252"/>
                  <a:pt x="5410" y="1186"/>
                </a:cubicBezTo>
                <a:cubicBezTo>
                  <a:pt x="5410" y="1119"/>
                  <a:pt x="5410" y="1053"/>
                  <a:pt x="5410" y="988"/>
                </a:cubicBezTo>
                <a:cubicBezTo>
                  <a:pt x="5410" y="922"/>
                  <a:pt x="5408" y="858"/>
                  <a:pt x="5409" y="794"/>
                </a:cubicBezTo>
                <a:cubicBezTo>
                  <a:pt x="5409" y="729"/>
                  <a:pt x="5412" y="665"/>
                  <a:pt x="5412" y="599"/>
                </a:cubicBezTo>
                <a:cubicBezTo>
                  <a:pt x="5412" y="534"/>
                  <a:pt x="5410" y="467"/>
                  <a:pt x="5408" y="400"/>
                </a:cubicBezTo>
                <a:cubicBezTo>
                  <a:pt x="5407" y="333"/>
                  <a:pt x="5405" y="266"/>
                  <a:pt x="5404" y="200"/>
                </a:cubicBezTo>
                <a:cubicBezTo>
                  <a:pt x="5402" y="134"/>
                  <a:pt x="5401" y="69"/>
                  <a:pt x="5360" y="36"/>
                </a:cubicBezTo>
                <a:cubicBezTo>
                  <a:pt x="5318" y="3"/>
                  <a:pt x="5236" y="1"/>
                  <a:pt x="5151" y="3"/>
                </a:cubicBezTo>
                <a:cubicBezTo>
                  <a:pt x="5066" y="4"/>
                  <a:pt x="4977" y="9"/>
                  <a:pt x="4892" y="10"/>
                </a:cubicBezTo>
                <a:cubicBezTo>
                  <a:pt x="4806" y="11"/>
                  <a:pt x="4724" y="9"/>
                  <a:pt x="4641" y="9"/>
                </a:cubicBezTo>
                <a:cubicBezTo>
                  <a:pt x="4559" y="9"/>
                  <a:pt x="4476" y="12"/>
                  <a:pt x="4389" y="13"/>
                </a:cubicBezTo>
                <a:cubicBezTo>
                  <a:pt x="4303" y="15"/>
                  <a:pt x="4212" y="16"/>
                  <a:pt x="4126" y="15"/>
                </a:cubicBezTo>
                <a:cubicBezTo>
                  <a:pt x="4039" y="14"/>
                  <a:pt x="3956" y="12"/>
                  <a:pt x="3871" y="10"/>
                </a:cubicBezTo>
                <a:cubicBezTo>
                  <a:pt x="3787" y="8"/>
                  <a:pt x="3700" y="6"/>
                  <a:pt x="3613" y="5"/>
                </a:cubicBezTo>
                <a:cubicBezTo>
                  <a:pt x="3527" y="3"/>
                  <a:pt x="3439" y="3"/>
                  <a:pt x="3351" y="4"/>
                </a:cubicBezTo>
                <a:cubicBezTo>
                  <a:pt x="3262" y="4"/>
                  <a:pt x="3173" y="7"/>
                  <a:pt x="3086" y="7"/>
                </a:cubicBezTo>
                <a:cubicBezTo>
                  <a:pt x="3000" y="7"/>
                  <a:pt x="2917" y="4"/>
                  <a:pt x="2833" y="5"/>
                </a:cubicBezTo>
                <a:cubicBezTo>
                  <a:pt x="2748" y="6"/>
                  <a:pt x="2662" y="10"/>
                  <a:pt x="2577" y="10"/>
                </a:cubicBezTo>
                <a:cubicBezTo>
                  <a:pt x="2491" y="11"/>
                  <a:pt x="2406" y="9"/>
                  <a:pt x="2320" y="8"/>
                </a:cubicBezTo>
                <a:cubicBezTo>
                  <a:pt x="2235" y="7"/>
                  <a:pt x="2150" y="8"/>
                  <a:pt x="2066" y="7"/>
                </a:cubicBezTo>
                <a:cubicBezTo>
                  <a:pt x="1982" y="6"/>
                  <a:pt x="1900" y="5"/>
                  <a:pt x="1813" y="4"/>
                </a:cubicBezTo>
                <a:cubicBezTo>
                  <a:pt x="1726" y="4"/>
                  <a:pt x="1634" y="4"/>
                  <a:pt x="1546" y="4"/>
                </a:cubicBezTo>
                <a:cubicBezTo>
                  <a:pt x="1459" y="3"/>
                  <a:pt x="1376" y="2"/>
                  <a:pt x="1293" y="2"/>
                </a:cubicBezTo>
                <a:cubicBezTo>
                  <a:pt x="1209" y="1"/>
                  <a:pt x="1125" y="1"/>
                  <a:pt x="1040" y="2"/>
                </a:cubicBezTo>
                <a:cubicBezTo>
                  <a:pt x="955" y="4"/>
                  <a:pt x="869" y="8"/>
                  <a:pt x="785" y="7"/>
                </a:cubicBezTo>
                <a:cubicBezTo>
                  <a:pt x="701" y="7"/>
                  <a:pt x="618" y="2"/>
                  <a:pt x="532" y="1"/>
                </a:cubicBezTo>
                <a:cubicBezTo>
                  <a:pt x="445" y="0"/>
                  <a:pt x="354" y="4"/>
                  <a:pt x="267" y="8"/>
                </a:cubicBezTo>
                <a:cubicBezTo>
                  <a:pt x="179" y="11"/>
                  <a:pt x="95" y="14"/>
                  <a:pt x="51" y="48"/>
                </a:cubicBezTo>
                <a:cubicBezTo>
                  <a:pt x="7" y="82"/>
                  <a:pt x="4" y="147"/>
                  <a:pt x="5" y="210"/>
                </a:cubicBezTo>
                <a:cubicBezTo>
                  <a:pt x="7" y="273"/>
                  <a:pt x="14" y="333"/>
                  <a:pt x="14" y="396"/>
                </a:cubicBezTo>
                <a:cubicBezTo>
                  <a:pt x="14" y="459"/>
                  <a:pt x="8" y="524"/>
                  <a:pt x="8" y="592"/>
                </a:cubicBezTo>
                <a:cubicBezTo>
                  <a:pt x="7" y="660"/>
                  <a:pt x="13" y="732"/>
                  <a:pt x="14" y="799"/>
                </a:cubicBezTo>
                <a:cubicBezTo>
                  <a:pt x="15" y="866"/>
                  <a:pt x="12" y="929"/>
                  <a:pt x="11" y="991"/>
                </a:cubicBezTo>
                <a:cubicBezTo>
                  <a:pt x="10" y="1053"/>
                  <a:pt x="12" y="1114"/>
                  <a:pt x="12" y="1181"/>
                </a:cubicBezTo>
                <a:cubicBezTo>
                  <a:pt x="12" y="1247"/>
                  <a:pt x="11" y="1319"/>
                  <a:pt x="10" y="1387"/>
                </a:cubicBezTo>
                <a:cubicBezTo>
                  <a:pt x="9" y="1456"/>
                  <a:pt x="9" y="1521"/>
                  <a:pt x="8" y="1586"/>
                </a:cubicBezTo>
                <a:cubicBezTo>
                  <a:pt x="7" y="1651"/>
                  <a:pt x="4" y="1716"/>
                  <a:pt x="3" y="1781"/>
                </a:cubicBezTo>
                <a:cubicBezTo>
                  <a:pt x="2" y="1846"/>
                  <a:pt x="2" y="1910"/>
                  <a:pt x="5" y="1974"/>
                </a:cubicBezTo>
                <a:cubicBezTo>
                  <a:pt x="7" y="2038"/>
                  <a:pt x="12" y="2100"/>
                  <a:pt x="13" y="2165"/>
                </a:cubicBezTo>
                <a:cubicBezTo>
                  <a:pt x="13" y="2229"/>
                  <a:pt x="10" y="2296"/>
                  <a:pt x="7" y="2362"/>
                </a:cubicBezTo>
                <a:cubicBezTo>
                  <a:pt x="3" y="2427"/>
                  <a:pt x="0" y="2492"/>
                  <a:pt x="1" y="2559"/>
                </a:cubicBezTo>
                <a:cubicBezTo>
                  <a:pt x="1" y="2626"/>
                  <a:pt x="4" y="2695"/>
                  <a:pt x="7" y="2761"/>
                </a:cubicBezTo>
                <a:cubicBezTo>
                  <a:pt x="10" y="2828"/>
                  <a:pt x="12" y="2892"/>
                  <a:pt x="11" y="2956"/>
                </a:cubicBezTo>
                <a:cubicBezTo>
                  <a:pt x="10" y="3021"/>
                  <a:pt x="5" y="3085"/>
                  <a:pt x="4" y="3148"/>
                </a:cubicBezTo>
                <a:cubicBezTo>
                  <a:pt x="3" y="3211"/>
                  <a:pt x="6" y="3272"/>
                  <a:pt x="8" y="3338"/>
                </a:cubicBezTo>
                <a:cubicBezTo>
                  <a:pt x="10" y="3403"/>
                  <a:pt x="10" y="3474"/>
                  <a:pt x="10" y="3540"/>
                </a:cubicBezTo>
                <a:cubicBezTo>
                  <a:pt x="10" y="3606"/>
                  <a:pt x="9" y="3667"/>
                  <a:pt x="10" y="3749"/>
                </a:cubicBezTo>
                <a:cubicBezTo>
                  <a:pt x="10" y="3831"/>
                  <a:pt x="11" y="3934"/>
                  <a:pt x="0" y="4137"/>
                </a:cubicBezTo>
              </a:path>
            </a:pathLst>
          </a:custGeom>
          <a:noFill/>
          <a:ln cap="rnd" w="31680">
            <a:solidFill>
              <a:srgbClr val="008cd8"/>
            </a:solidFill>
            <a:bevel/>
          </a:ln>
        </p:spPr>
        <p:style>
          <a:lnRef idx="0"/>
          <a:fillRef idx="0"/>
          <a:effectRef idx="0"/>
          <a:fontRef idx="minor"/>
        </p:style>
      </p:sp>
      <p:sp>
        <p:nvSpPr>
          <p:cNvPr id="667" name="CustomShape 176"/>
          <p:cNvSpPr/>
          <p:nvPr/>
        </p:nvSpPr>
        <p:spPr>
          <a:xfrm>
            <a:off x="4780080" y="3610800"/>
            <a:ext cx="1955880" cy="341640"/>
          </a:xfrm>
          <a:custGeom>
            <a:avLst/>
            <a:gdLst/>
            <a:ahLst/>
            <a:rect l="l" t="t" r="r" b="b"/>
            <a:pathLst>
              <a:path w="5434" h="950">
                <a:moveTo>
                  <a:pt x="14" y="939"/>
                </a:moveTo>
                <a:cubicBezTo>
                  <a:pt x="281" y="942"/>
                  <a:pt x="408" y="941"/>
                  <a:pt x="514" y="941"/>
                </a:cubicBezTo>
                <a:cubicBezTo>
                  <a:pt x="620" y="940"/>
                  <a:pt x="705" y="940"/>
                  <a:pt x="789" y="938"/>
                </a:cubicBezTo>
                <a:cubicBezTo>
                  <a:pt x="874" y="936"/>
                  <a:pt x="957" y="933"/>
                  <a:pt x="1043" y="933"/>
                </a:cubicBezTo>
                <a:cubicBezTo>
                  <a:pt x="1129" y="933"/>
                  <a:pt x="1217" y="935"/>
                  <a:pt x="1303" y="938"/>
                </a:cubicBezTo>
                <a:cubicBezTo>
                  <a:pt x="1389" y="941"/>
                  <a:pt x="1472" y="945"/>
                  <a:pt x="1556" y="946"/>
                </a:cubicBezTo>
                <a:cubicBezTo>
                  <a:pt x="1641" y="946"/>
                  <a:pt x="1726" y="943"/>
                  <a:pt x="1810" y="939"/>
                </a:cubicBezTo>
                <a:cubicBezTo>
                  <a:pt x="1893" y="935"/>
                  <a:pt x="1975" y="929"/>
                  <a:pt x="2063" y="927"/>
                </a:cubicBezTo>
                <a:cubicBezTo>
                  <a:pt x="2150" y="926"/>
                  <a:pt x="2244" y="929"/>
                  <a:pt x="2335" y="928"/>
                </a:cubicBezTo>
                <a:cubicBezTo>
                  <a:pt x="2425" y="928"/>
                  <a:pt x="2514" y="925"/>
                  <a:pt x="2601" y="928"/>
                </a:cubicBezTo>
                <a:cubicBezTo>
                  <a:pt x="2687" y="930"/>
                  <a:pt x="2773" y="939"/>
                  <a:pt x="2856" y="938"/>
                </a:cubicBezTo>
                <a:cubicBezTo>
                  <a:pt x="2939" y="937"/>
                  <a:pt x="3021" y="926"/>
                  <a:pt x="3102" y="925"/>
                </a:cubicBezTo>
                <a:cubicBezTo>
                  <a:pt x="3183" y="924"/>
                  <a:pt x="3264" y="934"/>
                  <a:pt x="3350" y="938"/>
                </a:cubicBezTo>
                <a:cubicBezTo>
                  <a:pt x="3436" y="942"/>
                  <a:pt x="3526" y="940"/>
                  <a:pt x="3613" y="938"/>
                </a:cubicBezTo>
                <a:cubicBezTo>
                  <a:pt x="3700" y="936"/>
                  <a:pt x="3785" y="932"/>
                  <a:pt x="3871" y="935"/>
                </a:cubicBezTo>
                <a:cubicBezTo>
                  <a:pt x="3957" y="937"/>
                  <a:pt x="4044" y="945"/>
                  <a:pt x="4130" y="944"/>
                </a:cubicBezTo>
                <a:cubicBezTo>
                  <a:pt x="4216" y="943"/>
                  <a:pt x="4301" y="934"/>
                  <a:pt x="4386" y="932"/>
                </a:cubicBezTo>
                <a:cubicBezTo>
                  <a:pt x="4472" y="931"/>
                  <a:pt x="4558" y="938"/>
                  <a:pt x="4646" y="942"/>
                </a:cubicBezTo>
                <a:cubicBezTo>
                  <a:pt x="4733" y="947"/>
                  <a:pt x="4822" y="949"/>
                  <a:pt x="4927" y="942"/>
                </a:cubicBezTo>
                <a:cubicBezTo>
                  <a:pt x="5032" y="935"/>
                  <a:pt x="5153" y="919"/>
                  <a:pt x="5425" y="945"/>
                </a:cubicBezTo>
                <a:cubicBezTo>
                  <a:pt x="5421" y="905"/>
                  <a:pt x="5423" y="888"/>
                  <a:pt x="5426" y="869"/>
                </a:cubicBezTo>
                <a:cubicBezTo>
                  <a:pt x="5429" y="851"/>
                  <a:pt x="5432" y="832"/>
                  <a:pt x="5427" y="815"/>
                </a:cubicBezTo>
                <a:cubicBezTo>
                  <a:pt x="5423" y="798"/>
                  <a:pt x="5410" y="784"/>
                  <a:pt x="5407" y="770"/>
                </a:cubicBezTo>
                <a:cubicBezTo>
                  <a:pt x="5404" y="755"/>
                  <a:pt x="5410" y="740"/>
                  <a:pt x="5412" y="726"/>
                </a:cubicBezTo>
                <a:cubicBezTo>
                  <a:pt x="5414" y="711"/>
                  <a:pt x="5412" y="697"/>
                  <a:pt x="5413" y="682"/>
                </a:cubicBezTo>
                <a:cubicBezTo>
                  <a:pt x="5414" y="667"/>
                  <a:pt x="5417" y="652"/>
                  <a:pt x="5422" y="635"/>
                </a:cubicBezTo>
                <a:cubicBezTo>
                  <a:pt x="5427" y="618"/>
                  <a:pt x="5433" y="599"/>
                  <a:pt x="5432" y="583"/>
                </a:cubicBezTo>
                <a:cubicBezTo>
                  <a:pt x="5431" y="567"/>
                  <a:pt x="5423" y="554"/>
                  <a:pt x="5419" y="541"/>
                </a:cubicBezTo>
                <a:cubicBezTo>
                  <a:pt x="5415" y="528"/>
                  <a:pt x="5416" y="515"/>
                  <a:pt x="5415" y="502"/>
                </a:cubicBezTo>
                <a:cubicBezTo>
                  <a:pt x="5414" y="489"/>
                  <a:pt x="5412" y="476"/>
                  <a:pt x="5409" y="458"/>
                </a:cubicBezTo>
                <a:cubicBezTo>
                  <a:pt x="5407" y="439"/>
                  <a:pt x="5404" y="417"/>
                  <a:pt x="5404" y="400"/>
                </a:cubicBezTo>
                <a:cubicBezTo>
                  <a:pt x="5403" y="383"/>
                  <a:pt x="5404" y="374"/>
                  <a:pt x="5402" y="362"/>
                </a:cubicBezTo>
                <a:cubicBezTo>
                  <a:pt x="5401" y="350"/>
                  <a:pt x="5397" y="337"/>
                  <a:pt x="5400" y="324"/>
                </a:cubicBezTo>
                <a:cubicBezTo>
                  <a:pt x="5403" y="311"/>
                  <a:pt x="5413" y="300"/>
                  <a:pt x="5416" y="287"/>
                </a:cubicBezTo>
                <a:cubicBezTo>
                  <a:pt x="5419" y="275"/>
                  <a:pt x="5416" y="262"/>
                  <a:pt x="5415" y="244"/>
                </a:cubicBezTo>
                <a:cubicBezTo>
                  <a:pt x="5413" y="225"/>
                  <a:pt x="5413" y="200"/>
                  <a:pt x="5413" y="187"/>
                </a:cubicBezTo>
                <a:cubicBezTo>
                  <a:pt x="5413" y="173"/>
                  <a:pt x="5414" y="171"/>
                  <a:pt x="5414" y="159"/>
                </a:cubicBezTo>
                <a:cubicBezTo>
                  <a:pt x="5415" y="148"/>
                  <a:pt x="5415" y="127"/>
                  <a:pt x="5415" y="109"/>
                </a:cubicBezTo>
                <a:cubicBezTo>
                  <a:pt x="5415" y="91"/>
                  <a:pt x="5415" y="75"/>
                  <a:pt x="5415" y="56"/>
                </a:cubicBezTo>
                <a:cubicBezTo>
                  <a:pt x="5415" y="37"/>
                  <a:pt x="5415" y="15"/>
                  <a:pt x="5372" y="8"/>
                </a:cubicBezTo>
                <a:cubicBezTo>
                  <a:pt x="5330" y="2"/>
                  <a:pt x="5244" y="10"/>
                  <a:pt x="5157" y="12"/>
                </a:cubicBezTo>
                <a:cubicBezTo>
                  <a:pt x="5071" y="13"/>
                  <a:pt x="4985" y="8"/>
                  <a:pt x="4897" y="8"/>
                </a:cubicBezTo>
                <a:cubicBezTo>
                  <a:pt x="4809" y="8"/>
                  <a:pt x="4720" y="15"/>
                  <a:pt x="4630" y="18"/>
                </a:cubicBezTo>
                <a:cubicBezTo>
                  <a:pt x="4541" y="22"/>
                  <a:pt x="4452" y="24"/>
                  <a:pt x="4370" y="21"/>
                </a:cubicBezTo>
                <a:cubicBezTo>
                  <a:pt x="4287" y="19"/>
                  <a:pt x="4212" y="12"/>
                  <a:pt x="4134" y="13"/>
                </a:cubicBezTo>
                <a:cubicBezTo>
                  <a:pt x="4056" y="13"/>
                  <a:pt x="3975" y="20"/>
                  <a:pt x="3886" y="21"/>
                </a:cubicBezTo>
                <a:cubicBezTo>
                  <a:pt x="3798" y="23"/>
                  <a:pt x="3702" y="18"/>
                  <a:pt x="3614" y="18"/>
                </a:cubicBezTo>
                <a:cubicBezTo>
                  <a:pt x="3526" y="17"/>
                  <a:pt x="3446" y="21"/>
                  <a:pt x="3359" y="20"/>
                </a:cubicBezTo>
                <a:cubicBezTo>
                  <a:pt x="3272" y="20"/>
                  <a:pt x="3179" y="14"/>
                  <a:pt x="3094" y="9"/>
                </a:cubicBezTo>
                <a:cubicBezTo>
                  <a:pt x="3008" y="4"/>
                  <a:pt x="2930" y="0"/>
                  <a:pt x="2847" y="0"/>
                </a:cubicBezTo>
                <a:cubicBezTo>
                  <a:pt x="2763" y="1"/>
                  <a:pt x="2676" y="7"/>
                  <a:pt x="2590" y="8"/>
                </a:cubicBezTo>
                <a:cubicBezTo>
                  <a:pt x="2503" y="9"/>
                  <a:pt x="2416" y="5"/>
                  <a:pt x="2331" y="6"/>
                </a:cubicBezTo>
                <a:cubicBezTo>
                  <a:pt x="2245" y="6"/>
                  <a:pt x="2160" y="12"/>
                  <a:pt x="2078" y="17"/>
                </a:cubicBezTo>
                <a:cubicBezTo>
                  <a:pt x="1995" y="21"/>
                  <a:pt x="1916" y="25"/>
                  <a:pt x="1827" y="25"/>
                </a:cubicBezTo>
                <a:cubicBezTo>
                  <a:pt x="1738" y="25"/>
                  <a:pt x="1640" y="19"/>
                  <a:pt x="1554" y="19"/>
                </a:cubicBezTo>
                <a:cubicBezTo>
                  <a:pt x="1467" y="18"/>
                  <a:pt x="1393" y="24"/>
                  <a:pt x="1310" y="25"/>
                </a:cubicBezTo>
                <a:cubicBezTo>
                  <a:pt x="1226" y="25"/>
                  <a:pt x="1134" y="22"/>
                  <a:pt x="1048" y="21"/>
                </a:cubicBezTo>
                <a:cubicBezTo>
                  <a:pt x="962" y="21"/>
                  <a:pt x="882" y="24"/>
                  <a:pt x="797" y="25"/>
                </a:cubicBezTo>
                <a:cubicBezTo>
                  <a:pt x="712" y="25"/>
                  <a:pt x="622" y="23"/>
                  <a:pt x="537" y="21"/>
                </a:cubicBezTo>
                <a:cubicBezTo>
                  <a:pt x="451" y="20"/>
                  <a:pt x="370" y="19"/>
                  <a:pt x="285" y="20"/>
                </a:cubicBezTo>
                <a:cubicBezTo>
                  <a:pt x="200" y="20"/>
                  <a:pt x="112" y="21"/>
                  <a:pt x="67" y="26"/>
                </a:cubicBezTo>
                <a:cubicBezTo>
                  <a:pt x="23" y="31"/>
                  <a:pt x="22" y="41"/>
                  <a:pt x="19" y="53"/>
                </a:cubicBezTo>
                <a:cubicBezTo>
                  <a:pt x="16" y="65"/>
                  <a:pt x="11" y="79"/>
                  <a:pt x="9" y="92"/>
                </a:cubicBezTo>
                <a:cubicBezTo>
                  <a:pt x="7" y="105"/>
                  <a:pt x="9" y="118"/>
                  <a:pt x="10" y="136"/>
                </a:cubicBezTo>
                <a:cubicBezTo>
                  <a:pt x="10" y="154"/>
                  <a:pt x="9" y="179"/>
                  <a:pt x="11" y="195"/>
                </a:cubicBezTo>
                <a:cubicBezTo>
                  <a:pt x="13" y="211"/>
                  <a:pt x="17" y="219"/>
                  <a:pt x="19" y="232"/>
                </a:cubicBezTo>
                <a:cubicBezTo>
                  <a:pt x="20" y="246"/>
                  <a:pt x="19" y="264"/>
                  <a:pt x="18" y="281"/>
                </a:cubicBezTo>
                <a:cubicBezTo>
                  <a:pt x="18" y="299"/>
                  <a:pt x="19" y="315"/>
                  <a:pt x="19" y="328"/>
                </a:cubicBezTo>
                <a:cubicBezTo>
                  <a:pt x="19" y="341"/>
                  <a:pt x="20" y="352"/>
                  <a:pt x="22" y="364"/>
                </a:cubicBezTo>
                <a:cubicBezTo>
                  <a:pt x="25" y="377"/>
                  <a:pt x="30" y="392"/>
                  <a:pt x="29" y="409"/>
                </a:cubicBezTo>
                <a:cubicBezTo>
                  <a:pt x="28" y="427"/>
                  <a:pt x="20" y="447"/>
                  <a:pt x="18" y="463"/>
                </a:cubicBezTo>
                <a:cubicBezTo>
                  <a:pt x="15" y="479"/>
                  <a:pt x="17" y="489"/>
                  <a:pt x="18" y="501"/>
                </a:cubicBezTo>
                <a:cubicBezTo>
                  <a:pt x="18" y="512"/>
                  <a:pt x="17" y="523"/>
                  <a:pt x="14" y="538"/>
                </a:cubicBezTo>
                <a:cubicBezTo>
                  <a:pt x="12" y="553"/>
                  <a:pt x="8" y="571"/>
                  <a:pt x="10" y="591"/>
                </a:cubicBezTo>
                <a:cubicBezTo>
                  <a:pt x="11" y="611"/>
                  <a:pt x="18" y="634"/>
                  <a:pt x="19" y="647"/>
                </a:cubicBezTo>
                <a:cubicBezTo>
                  <a:pt x="21" y="660"/>
                  <a:pt x="18" y="664"/>
                  <a:pt x="14" y="675"/>
                </a:cubicBezTo>
                <a:cubicBezTo>
                  <a:pt x="10" y="686"/>
                  <a:pt x="4" y="704"/>
                  <a:pt x="4" y="721"/>
                </a:cubicBezTo>
                <a:cubicBezTo>
                  <a:pt x="5" y="738"/>
                  <a:pt x="11" y="754"/>
                  <a:pt x="15" y="770"/>
                </a:cubicBezTo>
                <a:cubicBezTo>
                  <a:pt x="19" y="786"/>
                  <a:pt x="22" y="803"/>
                  <a:pt x="23" y="815"/>
                </a:cubicBezTo>
                <a:cubicBezTo>
                  <a:pt x="25" y="828"/>
                  <a:pt x="26" y="836"/>
                  <a:pt x="20" y="858"/>
                </a:cubicBezTo>
                <a:cubicBezTo>
                  <a:pt x="13" y="879"/>
                  <a:pt x="0" y="913"/>
                  <a:pt x="17" y="947"/>
                </a:cubicBezTo>
                <a:lnTo>
                  <a:pt x="14" y="939"/>
                </a:lnTo>
                <a:close/>
              </a:path>
            </a:pathLst>
          </a:custGeom>
          <a:solidFill>
            <a:srgbClr val="ffff6d"/>
          </a:solidFill>
          <a:ln>
            <a:noFill/>
          </a:ln>
        </p:spPr>
        <p:style>
          <a:lnRef idx="0"/>
          <a:fillRef idx="0"/>
          <a:effectRef idx="0"/>
          <a:fontRef idx="minor"/>
        </p:style>
      </p:sp>
      <p:sp>
        <p:nvSpPr>
          <p:cNvPr id="668" name="CustomShape 177"/>
          <p:cNvSpPr/>
          <p:nvPr/>
        </p:nvSpPr>
        <p:spPr>
          <a:xfrm>
            <a:off x="4781880" y="3944880"/>
            <a:ext cx="1947960" cy="7200"/>
          </a:xfrm>
          <a:custGeom>
            <a:avLst/>
            <a:gdLst/>
            <a:ahLst/>
            <a:rect l="l" t="t" r="r" b="b"/>
            <a:pathLst>
              <a:path w="5412" h="21">
                <a:moveTo>
                  <a:pt x="0" y="13"/>
                </a:moveTo>
                <a:cubicBezTo>
                  <a:pt x="267" y="0"/>
                  <a:pt x="391" y="1"/>
                  <a:pt x="499" y="4"/>
                </a:cubicBezTo>
                <a:cubicBezTo>
                  <a:pt x="606" y="6"/>
                  <a:pt x="697" y="9"/>
                  <a:pt x="784" y="8"/>
                </a:cubicBezTo>
                <a:cubicBezTo>
                  <a:pt x="871" y="7"/>
                  <a:pt x="954" y="2"/>
                  <a:pt x="1039" y="2"/>
                </a:cubicBezTo>
                <a:cubicBezTo>
                  <a:pt x="1124" y="2"/>
                  <a:pt x="1212" y="6"/>
                  <a:pt x="1300" y="10"/>
                </a:cubicBezTo>
                <a:cubicBezTo>
                  <a:pt x="1388" y="14"/>
                  <a:pt x="1477" y="18"/>
                  <a:pt x="1562" y="18"/>
                </a:cubicBezTo>
                <a:cubicBezTo>
                  <a:pt x="1648" y="18"/>
                  <a:pt x="1731" y="15"/>
                  <a:pt x="1815" y="15"/>
                </a:cubicBezTo>
                <a:cubicBezTo>
                  <a:pt x="1900" y="16"/>
                  <a:pt x="1986" y="20"/>
                  <a:pt x="2071" y="20"/>
                </a:cubicBezTo>
                <a:cubicBezTo>
                  <a:pt x="2156" y="20"/>
                  <a:pt x="2241" y="16"/>
                  <a:pt x="2326" y="15"/>
                </a:cubicBezTo>
                <a:cubicBezTo>
                  <a:pt x="2411" y="13"/>
                  <a:pt x="2496" y="15"/>
                  <a:pt x="2582" y="15"/>
                </a:cubicBezTo>
                <a:cubicBezTo>
                  <a:pt x="2667" y="14"/>
                  <a:pt x="2754" y="11"/>
                  <a:pt x="2840" y="11"/>
                </a:cubicBezTo>
                <a:cubicBezTo>
                  <a:pt x="2925" y="12"/>
                  <a:pt x="3010" y="15"/>
                  <a:pt x="3096" y="15"/>
                </a:cubicBezTo>
                <a:cubicBezTo>
                  <a:pt x="3182" y="16"/>
                  <a:pt x="3270" y="13"/>
                  <a:pt x="3354" y="12"/>
                </a:cubicBezTo>
                <a:cubicBezTo>
                  <a:pt x="3439" y="10"/>
                  <a:pt x="3521" y="10"/>
                  <a:pt x="3606" y="10"/>
                </a:cubicBezTo>
                <a:cubicBezTo>
                  <a:pt x="3691" y="10"/>
                  <a:pt x="3780" y="10"/>
                  <a:pt x="3866" y="11"/>
                </a:cubicBezTo>
                <a:cubicBezTo>
                  <a:pt x="3953" y="11"/>
                  <a:pt x="4038" y="11"/>
                  <a:pt x="4125" y="11"/>
                </a:cubicBezTo>
                <a:cubicBezTo>
                  <a:pt x="4212" y="11"/>
                  <a:pt x="4302" y="11"/>
                  <a:pt x="4389" y="12"/>
                </a:cubicBezTo>
                <a:cubicBezTo>
                  <a:pt x="4476" y="13"/>
                  <a:pt x="4560" y="17"/>
                  <a:pt x="4643" y="16"/>
                </a:cubicBezTo>
                <a:cubicBezTo>
                  <a:pt x="4727" y="15"/>
                  <a:pt x="4810" y="11"/>
                  <a:pt x="4918" y="12"/>
                </a:cubicBezTo>
                <a:cubicBezTo>
                  <a:pt x="5026" y="13"/>
                  <a:pt x="5160" y="19"/>
                  <a:pt x="5411" y="11"/>
                </a:cubicBezTo>
              </a:path>
            </a:pathLst>
          </a:custGeom>
          <a:noFill/>
          <a:ln cap="rnd" w="31680">
            <a:solidFill>
              <a:srgbClr val="008cd8"/>
            </a:solidFill>
            <a:bevel/>
          </a:ln>
        </p:spPr>
        <p:style>
          <a:lnRef idx="0"/>
          <a:fillRef idx="0"/>
          <a:effectRef idx="0"/>
          <a:fontRef idx="minor"/>
        </p:style>
      </p:sp>
      <p:sp>
        <p:nvSpPr>
          <p:cNvPr id="669" name="CustomShape 178"/>
          <p:cNvSpPr/>
          <p:nvPr/>
        </p:nvSpPr>
        <p:spPr>
          <a:xfrm>
            <a:off x="4782240" y="3613680"/>
            <a:ext cx="1950480" cy="339120"/>
          </a:xfrm>
          <a:custGeom>
            <a:avLst/>
            <a:gdLst/>
            <a:ahLst/>
            <a:rect l="l" t="t" r="r" b="b"/>
            <a:pathLst>
              <a:path w="5419" h="943">
                <a:moveTo>
                  <a:pt x="5413" y="942"/>
                </a:moveTo>
                <a:cubicBezTo>
                  <a:pt x="5410" y="891"/>
                  <a:pt x="5413" y="868"/>
                  <a:pt x="5413" y="851"/>
                </a:cubicBezTo>
                <a:cubicBezTo>
                  <a:pt x="5414" y="833"/>
                  <a:pt x="5412" y="822"/>
                  <a:pt x="5411" y="808"/>
                </a:cubicBezTo>
                <a:cubicBezTo>
                  <a:pt x="5411" y="793"/>
                  <a:pt x="5411" y="776"/>
                  <a:pt x="5412" y="757"/>
                </a:cubicBezTo>
                <a:cubicBezTo>
                  <a:pt x="5413" y="739"/>
                  <a:pt x="5415" y="719"/>
                  <a:pt x="5416" y="704"/>
                </a:cubicBezTo>
                <a:cubicBezTo>
                  <a:pt x="5417" y="690"/>
                  <a:pt x="5418" y="680"/>
                  <a:pt x="5416" y="670"/>
                </a:cubicBezTo>
                <a:cubicBezTo>
                  <a:pt x="5414" y="659"/>
                  <a:pt x="5410" y="647"/>
                  <a:pt x="5407" y="630"/>
                </a:cubicBezTo>
                <a:cubicBezTo>
                  <a:pt x="5405" y="614"/>
                  <a:pt x="5404" y="592"/>
                  <a:pt x="5405" y="576"/>
                </a:cubicBezTo>
                <a:cubicBezTo>
                  <a:pt x="5405" y="559"/>
                  <a:pt x="5407" y="548"/>
                  <a:pt x="5409" y="534"/>
                </a:cubicBezTo>
                <a:cubicBezTo>
                  <a:pt x="5411" y="520"/>
                  <a:pt x="5412" y="505"/>
                  <a:pt x="5412" y="491"/>
                </a:cubicBezTo>
                <a:cubicBezTo>
                  <a:pt x="5411" y="477"/>
                  <a:pt x="5408" y="465"/>
                  <a:pt x="5408" y="452"/>
                </a:cubicBezTo>
                <a:cubicBezTo>
                  <a:pt x="5408" y="440"/>
                  <a:pt x="5412" y="428"/>
                  <a:pt x="5411" y="411"/>
                </a:cubicBezTo>
                <a:cubicBezTo>
                  <a:pt x="5410" y="394"/>
                  <a:pt x="5405" y="372"/>
                  <a:pt x="5404" y="356"/>
                </a:cubicBezTo>
                <a:cubicBezTo>
                  <a:pt x="5403" y="341"/>
                  <a:pt x="5406" y="330"/>
                  <a:pt x="5409" y="317"/>
                </a:cubicBezTo>
                <a:cubicBezTo>
                  <a:pt x="5412" y="303"/>
                  <a:pt x="5415" y="287"/>
                  <a:pt x="5414" y="271"/>
                </a:cubicBezTo>
                <a:cubicBezTo>
                  <a:pt x="5413" y="254"/>
                  <a:pt x="5407" y="237"/>
                  <a:pt x="5406" y="223"/>
                </a:cubicBezTo>
                <a:cubicBezTo>
                  <a:pt x="5405" y="209"/>
                  <a:pt x="5409" y="198"/>
                  <a:pt x="5410" y="184"/>
                </a:cubicBezTo>
                <a:cubicBezTo>
                  <a:pt x="5411" y="171"/>
                  <a:pt x="5409" y="154"/>
                  <a:pt x="5407" y="138"/>
                </a:cubicBezTo>
                <a:cubicBezTo>
                  <a:pt x="5405" y="122"/>
                  <a:pt x="5402" y="106"/>
                  <a:pt x="5404" y="94"/>
                </a:cubicBezTo>
                <a:cubicBezTo>
                  <a:pt x="5406" y="81"/>
                  <a:pt x="5413" y="72"/>
                  <a:pt x="5414" y="58"/>
                </a:cubicBezTo>
                <a:cubicBezTo>
                  <a:pt x="5415" y="44"/>
                  <a:pt x="5410" y="24"/>
                  <a:pt x="5365" y="15"/>
                </a:cubicBezTo>
                <a:cubicBezTo>
                  <a:pt x="5320" y="6"/>
                  <a:pt x="5235" y="6"/>
                  <a:pt x="5149" y="7"/>
                </a:cubicBezTo>
                <a:cubicBezTo>
                  <a:pt x="5062" y="7"/>
                  <a:pt x="4975" y="8"/>
                  <a:pt x="4889" y="9"/>
                </a:cubicBezTo>
                <a:cubicBezTo>
                  <a:pt x="4804" y="10"/>
                  <a:pt x="4721" y="10"/>
                  <a:pt x="4636" y="8"/>
                </a:cubicBezTo>
                <a:cubicBezTo>
                  <a:pt x="4551" y="6"/>
                  <a:pt x="4465" y="2"/>
                  <a:pt x="4379" y="1"/>
                </a:cubicBezTo>
                <a:cubicBezTo>
                  <a:pt x="4292" y="0"/>
                  <a:pt x="4205" y="2"/>
                  <a:pt x="4120" y="4"/>
                </a:cubicBezTo>
                <a:cubicBezTo>
                  <a:pt x="4034" y="6"/>
                  <a:pt x="3949" y="8"/>
                  <a:pt x="3863" y="8"/>
                </a:cubicBezTo>
                <a:cubicBezTo>
                  <a:pt x="3777" y="7"/>
                  <a:pt x="3688" y="3"/>
                  <a:pt x="3602" y="4"/>
                </a:cubicBezTo>
                <a:cubicBezTo>
                  <a:pt x="3515" y="5"/>
                  <a:pt x="3431" y="11"/>
                  <a:pt x="3347" y="13"/>
                </a:cubicBezTo>
                <a:cubicBezTo>
                  <a:pt x="3263" y="14"/>
                  <a:pt x="3179" y="12"/>
                  <a:pt x="3094" y="11"/>
                </a:cubicBezTo>
                <a:cubicBezTo>
                  <a:pt x="3009" y="10"/>
                  <a:pt x="2921" y="10"/>
                  <a:pt x="2835" y="10"/>
                </a:cubicBezTo>
                <a:cubicBezTo>
                  <a:pt x="2748" y="10"/>
                  <a:pt x="2662" y="12"/>
                  <a:pt x="2579" y="13"/>
                </a:cubicBezTo>
                <a:cubicBezTo>
                  <a:pt x="2494" y="13"/>
                  <a:pt x="2411" y="13"/>
                  <a:pt x="2326" y="14"/>
                </a:cubicBezTo>
                <a:cubicBezTo>
                  <a:pt x="2241" y="15"/>
                  <a:pt x="2154" y="17"/>
                  <a:pt x="2068" y="15"/>
                </a:cubicBezTo>
                <a:cubicBezTo>
                  <a:pt x="1982" y="14"/>
                  <a:pt x="1896" y="9"/>
                  <a:pt x="1811" y="9"/>
                </a:cubicBezTo>
                <a:cubicBezTo>
                  <a:pt x="1725" y="9"/>
                  <a:pt x="1640" y="14"/>
                  <a:pt x="1555" y="15"/>
                </a:cubicBezTo>
                <a:cubicBezTo>
                  <a:pt x="1469" y="16"/>
                  <a:pt x="1384" y="13"/>
                  <a:pt x="1298" y="11"/>
                </a:cubicBezTo>
                <a:cubicBezTo>
                  <a:pt x="1212" y="10"/>
                  <a:pt x="1126" y="10"/>
                  <a:pt x="1040" y="10"/>
                </a:cubicBezTo>
                <a:cubicBezTo>
                  <a:pt x="954" y="10"/>
                  <a:pt x="870" y="9"/>
                  <a:pt x="784" y="9"/>
                </a:cubicBezTo>
                <a:cubicBezTo>
                  <a:pt x="698" y="10"/>
                  <a:pt x="612" y="10"/>
                  <a:pt x="526" y="10"/>
                </a:cubicBezTo>
                <a:cubicBezTo>
                  <a:pt x="440" y="10"/>
                  <a:pt x="355" y="8"/>
                  <a:pt x="269" y="9"/>
                </a:cubicBezTo>
                <a:cubicBezTo>
                  <a:pt x="182" y="9"/>
                  <a:pt x="95" y="10"/>
                  <a:pt x="52" y="20"/>
                </a:cubicBezTo>
                <a:cubicBezTo>
                  <a:pt x="10" y="30"/>
                  <a:pt x="14" y="48"/>
                  <a:pt x="16" y="62"/>
                </a:cubicBezTo>
                <a:cubicBezTo>
                  <a:pt x="17" y="77"/>
                  <a:pt x="17" y="89"/>
                  <a:pt x="16" y="101"/>
                </a:cubicBezTo>
                <a:cubicBezTo>
                  <a:pt x="14" y="113"/>
                  <a:pt x="11" y="126"/>
                  <a:pt x="10" y="141"/>
                </a:cubicBezTo>
                <a:cubicBezTo>
                  <a:pt x="10" y="156"/>
                  <a:pt x="12" y="173"/>
                  <a:pt x="12" y="188"/>
                </a:cubicBezTo>
                <a:cubicBezTo>
                  <a:pt x="13" y="204"/>
                  <a:pt x="13" y="218"/>
                  <a:pt x="13" y="232"/>
                </a:cubicBezTo>
                <a:cubicBezTo>
                  <a:pt x="13" y="246"/>
                  <a:pt x="12" y="261"/>
                  <a:pt x="11" y="274"/>
                </a:cubicBezTo>
                <a:cubicBezTo>
                  <a:pt x="11" y="287"/>
                  <a:pt x="10" y="299"/>
                  <a:pt x="10" y="314"/>
                </a:cubicBezTo>
                <a:cubicBezTo>
                  <a:pt x="9" y="328"/>
                  <a:pt x="9" y="346"/>
                  <a:pt x="9" y="362"/>
                </a:cubicBezTo>
                <a:cubicBezTo>
                  <a:pt x="9" y="378"/>
                  <a:pt x="10" y="392"/>
                  <a:pt x="9" y="407"/>
                </a:cubicBezTo>
                <a:cubicBezTo>
                  <a:pt x="7" y="423"/>
                  <a:pt x="3" y="439"/>
                  <a:pt x="5" y="455"/>
                </a:cubicBezTo>
                <a:cubicBezTo>
                  <a:pt x="7" y="471"/>
                  <a:pt x="15" y="486"/>
                  <a:pt x="18" y="499"/>
                </a:cubicBezTo>
                <a:cubicBezTo>
                  <a:pt x="21" y="512"/>
                  <a:pt x="19" y="524"/>
                  <a:pt x="17" y="538"/>
                </a:cubicBezTo>
                <a:cubicBezTo>
                  <a:pt x="16" y="551"/>
                  <a:pt x="14" y="565"/>
                  <a:pt x="13" y="581"/>
                </a:cubicBezTo>
                <a:cubicBezTo>
                  <a:pt x="13" y="598"/>
                  <a:pt x="14" y="616"/>
                  <a:pt x="16" y="630"/>
                </a:cubicBezTo>
                <a:cubicBezTo>
                  <a:pt x="18" y="643"/>
                  <a:pt x="21" y="652"/>
                  <a:pt x="21" y="665"/>
                </a:cubicBezTo>
                <a:cubicBezTo>
                  <a:pt x="22" y="678"/>
                  <a:pt x="19" y="696"/>
                  <a:pt x="17" y="713"/>
                </a:cubicBezTo>
                <a:cubicBezTo>
                  <a:pt x="15" y="729"/>
                  <a:pt x="15" y="744"/>
                  <a:pt x="15" y="759"/>
                </a:cubicBezTo>
                <a:cubicBezTo>
                  <a:pt x="15" y="774"/>
                  <a:pt x="16" y="790"/>
                  <a:pt x="16" y="803"/>
                </a:cubicBezTo>
                <a:cubicBezTo>
                  <a:pt x="15" y="817"/>
                  <a:pt x="14" y="829"/>
                  <a:pt x="10" y="847"/>
                </a:cubicBezTo>
                <a:cubicBezTo>
                  <a:pt x="6" y="865"/>
                  <a:pt x="0" y="889"/>
                  <a:pt x="0" y="929"/>
                </a:cubicBezTo>
              </a:path>
            </a:pathLst>
          </a:custGeom>
          <a:noFill/>
          <a:ln cap="rnd" w="31680">
            <a:solidFill>
              <a:srgbClr val="008cd8"/>
            </a:solidFill>
            <a:bevel/>
          </a:ln>
        </p:spPr>
        <p:style>
          <a:lnRef idx="0"/>
          <a:fillRef idx="0"/>
          <a:effectRef idx="0"/>
          <a:fontRef idx="minor"/>
        </p:style>
      </p:sp>
      <p:sp>
        <p:nvSpPr>
          <p:cNvPr id="670" name="CustomShape 179"/>
          <p:cNvSpPr/>
          <p:nvPr/>
        </p:nvSpPr>
        <p:spPr>
          <a:xfrm>
            <a:off x="4828680" y="3704760"/>
            <a:ext cx="115884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Τζιοβάνι (Ανθοπώλης)</a:t>
            </a:r>
            <a:endParaRPr b="0" lang="el-GR" sz="1000" spc="-1" strike="noStrike">
              <a:latin typeface="Arial"/>
            </a:endParaRPr>
          </a:p>
        </p:txBody>
      </p:sp>
      <p:sp>
        <p:nvSpPr>
          <p:cNvPr id="671" name="CustomShape 180"/>
          <p:cNvSpPr/>
          <p:nvPr/>
        </p:nvSpPr>
        <p:spPr>
          <a:xfrm>
            <a:off x="4906080" y="3975480"/>
            <a:ext cx="901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Φιόρι ΟΕ</a:t>
            </a:r>
            <a:endParaRPr b="0" lang="el-GR" sz="800" spc="-1" strike="noStrike">
              <a:latin typeface="Arial"/>
            </a:endParaRPr>
          </a:p>
        </p:txBody>
      </p:sp>
      <p:sp>
        <p:nvSpPr>
          <p:cNvPr id="672" name="CustomShape 181"/>
          <p:cNvSpPr/>
          <p:nvPr/>
        </p:nvSpPr>
        <p:spPr>
          <a:xfrm>
            <a:off x="4816440" y="5131440"/>
            <a:ext cx="1880280" cy="11880"/>
          </a:xfrm>
          <a:custGeom>
            <a:avLst/>
            <a:gdLst/>
            <a:ahLst/>
            <a:rect l="l" t="t" r="r" b="b"/>
            <a:pathLst>
              <a:path w="5224" h="34">
                <a:moveTo>
                  <a:pt x="0" y="14"/>
                </a:moveTo>
                <a:cubicBezTo>
                  <a:pt x="246" y="7"/>
                  <a:pt x="371" y="11"/>
                  <a:pt x="475" y="14"/>
                </a:cubicBezTo>
                <a:cubicBezTo>
                  <a:pt x="579" y="18"/>
                  <a:pt x="661" y="22"/>
                  <a:pt x="746" y="21"/>
                </a:cubicBezTo>
                <a:cubicBezTo>
                  <a:pt x="832" y="20"/>
                  <a:pt x="921" y="15"/>
                  <a:pt x="1007" y="12"/>
                </a:cubicBezTo>
                <a:cubicBezTo>
                  <a:pt x="1094" y="9"/>
                  <a:pt x="1177" y="9"/>
                  <a:pt x="1254" y="10"/>
                </a:cubicBezTo>
                <a:cubicBezTo>
                  <a:pt x="1330" y="12"/>
                  <a:pt x="1401" y="17"/>
                  <a:pt x="1480" y="17"/>
                </a:cubicBezTo>
                <a:cubicBezTo>
                  <a:pt x="1560" y="17"/>
                  <a:pt x="1649" y="13"/>
                  <a:pt x="1734" y="12"/>
                </a:cubicBezTo>
                <a:cubicBezTo>
                  <a:pt x="1819" y="10"/>
                  <a:pt x="1899" y="12"/>
                  <a:pt x="1983" y="16"/>
                </a:cubicBezTo>
                <a:cubicBezTo>
                  <a:pt x="2068" y="20"/>
                  <a:pt x="2156" y="25"/>
                  <a:pt x="2241" y="25"/>
                </a:cubicBezTo>
                <a:cubicBezTo>
                  <a:pt x="2325" y="25"/>
                  <a:pt x="2405" y="21"/>
                  <a:pt x="2486" y="20"/>
                </a:cubicBezTo>
                <a:cubicBezTo>
                  <a:pt x="2566" y="20"/>
                  <a:pt x="2649" y="24"/>
                  <a:pt x="2732" y="24"/>
                </a:cubicBezTo>
                <a:cubicBezTo>
                  <a:pt x="2815" y="24"/>
                  <a:pt x="2899" y="20"/>
                  <a:pt x="2980" y="18"/>
                </a:cubicBezTo>
                <a:cubicBezTo>
                  <a:pt x="3062" y="16"/>
                  <a:pt x="3142" y="16"/>
                  <a:pt x="3226" y="15"/>
                </a:cubicBezTo>
                <a:cubicBezTo>
                  <a:pt x="3310" y="14"/>
                  <a:pt x="3399" y="12"/>
                  <a:pt x="3486" y="13"/>
                </a:cubicBezTo>
                <a:cubicBezTo>
                  <a:pt x="3572" y="14"/>
                  <a:pt x="3657" y="18"/>
                  <a:pt x="3737" y="21"/>
                </a:cubicBezTo>
                <a:cubicBezTo>
                  <a:pt x="3818" y="24"/>
                  <a:pt x="3894" y="26"/>
                  <a:pt x="3978" y="24"/>
                </a:cubicBezTo>
                <a:cubicBezTo>
                  <a:pt x="4062" y="22"/>
                  <a:pt x="4154" y="16"/>
                  <a:pt x="4236" y="13"/>
                </a:cubicBezTo>
                <a:cubicBezTo>
                  <a:pt x="4319" y="10"/>
                  <a:pt x="4391" y="9"/>
                  <a:pt x="4475" y="9"/>
                </a:cubicBezTo>
                <a:cubicBezTo>
                  <a:pt x="4560" y="9"/>
                  <a:pt x="4656" y="10"/>
                  <a:pt x="4761" y="16"/>
                </a:cubicBezTo>
                <a:cubicBezTo>
                  <a:pt x="4866" y="22"/>
                  <a:pt x="4980" y="33"/>
                  <a:pt x="5223" y="0"/>
                </a:cubicBezTo>
                <a:lnTo>
                  <a:pt x="0" y="14"/>
                </a:lnTo>
                <a:close/>
              </a:path>
            </a:pathLst>
          </a:custGeom>
          <a:solidFill>
            <a:srgbClr val="ffffff"/>
          </a:solidFill>
          <a:ln>
            <a:noFill/>
          </a:ln>
        </p:spPr>
        <p:style>
          <a:lnRef idx="0"/>
          <a:fillRef idx="0"/>
          <a:effectRef idx="0"/>
          <a:fontRef idx="minor"/>
        </p:style>
      </p:sp>
      <p:sp>
        <p:nvSpPr>
          <p:cNvPr id="673" name="CustomShape 182"/>
          <p:cNvSpPr/>
          <p:nvPr/>
        </p:nvSpPr>
        <p:spPr>
          <a:xfrm>
            <a:off x="4817880" y="5132880"/>
            <a:ext cx="58320" cy="1080"/>
          </a:xfrm>
          <a:custGeom>
            <a:avLst/>
            <a:gdLst/>
            <a:ahLst/>
            <a:rect l="l" t="t" r="r" b="b"/>
            <a:pathLst>
              <a:path w="163" h="4">
                <a:moveTo>
                  <a:pt x="0" y="0"/>
                </a:moveTo>
                <a:cubicBezTo>
                  <a:pt x="61" y="1"/>
                  <a:pt x="115" y="2"/>
                  <a:pt x="162" y="3"/>
                </a:cubicBezTo>
              </a:path>
            </a:pathLst>
          </a:custGeom>
          <a:noFill/>
          <a:ln w="29160">
            <a:solidFill>
              <a:srgbClr val="008cd8"/>
            </a:solidFill>
            <a:round/>
          </a:ln>
        </p:spPr>
        <p:style>
          <a:lnRef idx="0"/>
          <a:fillRef idx="0"/>
          <a:effectRef idx="0"/>
          <a:fontRef idx="minor"/>
        </p:style>
      </p:sp>
      <p:sp>
        <p:nvSpPr>
          <p:cNvPr id="674" name="CustomShape 183"/>
          <p:cNvSpPr/>
          <p:nvPr/>
        </p:nvSpPr>
        <p:spPr>
          <a:xfrm>
            <a:off x="4905000" y="5134680"/>
            <a:ext cx="57960" cy="1080"/>
          </a:xfrm>
          <a:custGeom>
            <a:avLst/>
            <a:gdLst/>
            <a:ahLst/>
            <a:rect l="l" t="t" r="r" b="b"/>
            <a:pathLst>
              <a:path w="162" h="4">
                <a:moveTo>
                  <a:pt x="0" y="0"/>
                </a:moveTo>
                <a:cubicBezTo>
                  <a:pt x="64" y="2"/>
                  <a:pt x="116" y="3"/>
                  <a:pt x="161" y="3"/>
                </a:cubicBezTo>
              </a:path>
            </a:pathLst>
          </a:custGeom>
          <a:noFill/>
          <a:ln w="29160">
            <a:solidFill>
              <a:srgbClr val="008cd8"/>
            </a:solidFill>
            <a:round/>
          </a:ln>
        </p:spPr>
        <p:style>
          <a:lnRef idx="0"/>
          <a:fillRef idx="0"/>
          <a:effectRef idx="0"/>
          <a:fontRef idx="minor"/>
        </p:style>
      </p:sp>
      <p:sp>
        <p:nvSpPr>
          <p:cNvPr id="675" name="CustomShape 184"/>
          <p:cNvSpPr/>
          <p:nvPr/>
        </p:nvSpPr>
        <p:spPr>
          <a:xfrm>
            <a:off x="4992120" y="5134320"/>
            <a:ext cx="57960" cy="1440"/>
          </a:xfrm>
          <a:custGeom>
            <a:avLst/>
            <a:gdLst/>
            <a:ahLst/>
            <a:rect l="l" t="t" r="r" b="b"/>
            <a:pathLst>
              <a:path w="162" h="5">
                <a:moveTo>
                  <a:pt x="0" y="4"/>
                </a:moveTo>
                <a:cubicBezTo>
                  <a:pt x="59" y="4"/>
                  <a:pt x="111" y="2"/>
                  <a:pt x="161" y="0"/>
                </a:cubicBezTo>
              </a:path>
            </a:pathLst>
          </a:custGeom>
          <a:noFill/>
          <a:ln w="29160">
            <a:solidFill>
              <a:srgbClr val="008cd8"/>
            </a:solidFill>
            <a:round/>
          </a:ln>
        </p:spPr>
        <p:style>
          <a:lnRef idx="0"/>
          <a:fillRef idx="0"/>
          <a:effectRef idx="0"/>
          <a:fontRef idx="minor"/>
        </p:style>
      </p:sp>
      <p:sp>
        <p:nvSpPr>
          <p:cNvPr id="676" name="CustomShape 185"/>
          <p:cNvSpPr/>
          <p:nvPr/>
        </p:nvSpPr>
        <p:spPr>
          <a:xfrm>
            <a:off x="5078880" y="5132520"/>
            <a:ext cx="57960" cy="720"/>
          </a:xfrm>
          <a:custGeom>
            <a:avLst/>
            <a:gdLst/>
            <a:ahLst/>
            <a:rect l="l" t="t" r="r" b="b"/>
            <a:pathLst>
              <a:path w="162" h="3">
                <a:moveTo>
                  <a:pt x="0" y="2"/>
                </a:moveTo>
                <a:cubicBezTo>
                  <a:pt x="4" y="2"/>
                  <a:pt x="8" y="2"/>
                  <a:pt x="12" y="2"/>
                </a:cubicBezTo>
                <a:cubicBezTo>
                  <a:pt x="61" y="0"/>
                  <a:pt x="110" y="0"/>
                  <a:pt x="161" y="1"/>
                </a:cubicBezTo>
              </a:path>
            </a:pathLst>
          </a:custGeom>
          <a:noFill/>
          <a:ln w="29160">
            <a:solidFill>
              <a:srgbClr val="008cd8"/>
            </a:solidFill>
            <a:round/>
          </a:ln>
        </p:spPr>
        <p:style>
          <a:lnRef idx="0"/>
          <a:fillRef idx="0"/>
          <a:effectRef idx="0"/>
          <a:fontRef idx="minor"/>
        </p:style>
      </p:sp>
      <p:sp>
        <p:nvSpPr>
          <p:cNvPr id="677" name="CustomShape 186"/>
          <p:cNvSpPr/>
          <p:nvPr/>
        </p:nvSpPr>
        <p:spPr>
          <a:xfrm>
            <a:off x="5166000" y="5133240"/>
            <a:ext cx="57960" cy="1800"/>
          </a:xfrm>
          <a:custGeom>
            <a:avLst/>
            <a:gdLst/>
            <a:ahLst/>
            <a:rect l="l" t="t" r="r" b="b"/>
            <a:pathLst>
              <a:path w="162" h="6">
                <a:moveTo>
                  <a:pt x="0" y="0"/>
                </a:moveTo>
                <a:cubicBezTo>
                  <a:pt x="7" y="1"/>
                  <a:pt x="14" y="1"/>
                  <a:pt x="21" y="1"/>
                </a:cubicBezTo>
                <a:cubicBezTo>
                  <a:pt x="68" y="2"/>
                  <a:pt x="114" y="4"/>
                  <a:pt x="161" y="5"/>
                </a:cubicBezTo>
              </a:path>
            </a:pathLst>
          </a:custGeom>
          <a:noFill/>
          <a:ln w="29160">
            <a:solidFill>
              <a:srgbClr val="008cd8"/>
            </a:solidFill>
            <a:round/>
          </a:ln>
        </p:spPr>
        <p:style>
          <a:lnRef idx="0"/>
          <a:fillRef idx="0"/>
          <a:effectRef idx="0"/>
          <a:fontRef idx="minor"/>
        </p:style>
      </p:sp>
      <p:sp>
        <p:nvSpPr>
          <p:cNvPr id="678" name="CustomShape 187"/>
          <p:cNvSpPr/>
          <p:nvPr/>
        </p:nvSpPr>
        <p:spPr>
          <a:xfrm>
            <a:off x="5252760" y="5136120"/>
            <a:ext cx="57960" cy="360"/>
          </a:xfrm>
          <a:custGeom>
            <a:avLst/>
            <a:gdLst/>
            <a:ahLst/>
            <a:rect l="l" t="t" r="r" b="b"/>
            <a:pathLst>
              <a:path w="162" h="2">
                <a:moveTo>
                  <a:pt x="0" y="0"/>
                </a:moveTo>
                <a:cubicBezTo>
                  <a:pt x="13" y="0"/>
                  <a:pt x="25" y="0"/>
                  <a:pt x="37" y="0"/>
                </a:cubicBezTo>
                <a:cubicBezTo>
                  <a:pt x="79" y="1"/>
                  <a:pt x="120" y="1"/>
                  <a:pt x="161" y="1"/>
                </a:cubicBezTo>
              </a:path>
            </a:pathLst>
          </a:custGeom>
          <a:noFill/>
          <a:ln w="29160">
            <a:solidFill>
              <a:srgbClr val="008cd8"/>
            </a:solidFill>
            <a:round/>
          </a:ln>
        </p:spPr>
        <p:style>
          <a:lnRef idx="0"/>
          <a:fillRef idx="0"/>
          <a:effectRef idx="0"/>
          <a:fontRef idx="minor"/>
        </p:style>
      </p:sp>
      <p:sp>
        <p:nvSpPr>
          <p:cNvPr id="679" name="CustomShape 188"/>
          <p:cNvSpPr/>
          <p:nvPr/>
        </p:nvSpPr>
        <p:spPr>
          <a:xfrm>
            <a:off x="5339880" y="5135760"/>
            <a:ext cx="57960" cy="360"/>
          </a:xfrm>
          <a:custGeom>
            <a:avLst/>
            <a:gdLst/>
            <a:ahLst/>
            <a:rect l="l" t="t" r="r" b="b"/>
            <a:pathLst>
              <a:path w="162" h="2">
                <a:moveTo>
                  <a:pt x="0" y="1"/>
                </a:moveTo>
                <a:cubicBezTo>
                  <a:pt x="12" y="1"/>
                  <a:pt x="24" y="1"/>
                  <a:pt x="36" y="1"/>
                </a:cubicBezTo>
                <a:cubicBezTo>
                  <a:pt x="77" y="0"/>
                  <a:pt x="119" y="0"/>
                  <a:pt x="161" y="0"/>
                </a:cubicBezTo>
              </a:path>
            </a:pathLst>
          </a:custGeom>
          <a:noFill/>
          <a:ln w="29160">
            <a:solidFill>
              <a:srgbClr val="008cd8"/>
            </a:solidFill>
            <a:round/>
          </a:ln>
        </p:spPr>
        <p:style>
          <a:lnRef idx="0"/>
          <a:fillRef idx="0"/>
          <a:effectRef idx="0"/>
          <a:fontRef idx="minor"/>
        </p:style>
      </p:sp>
      <p:sp>
        <p:nvSpPr>
          <p:cNvPr id="680" name="CustomShape 189"/>
          <p:cNvSpPr/>
          <p:nvPr/>
        </p:nvSpPr>
        <p:spPr>
          <a:xfrm>
            <a:off x="5426640" y="5136120"/>
            <a:ext cx="57960" cy="1440"/>
          </a:xfrm>
          <a:custGeom>
            <a:avLst/>
            <a:gdLst/>
            <a:ahLst/>
            <a:rect l="l" t="t" r="r" b="b"/>
            <a:pathLst>
              <a:path w="162" h="5">
                <a:moveTo>
                  <a:pt x="0" y="0"/>
                </a:moveTo>
                <a:cubicBezTo>
                  <a:pt x="16" y="0"/>
                  <a:pt x="31" y="0"/>
                  <a:pt x="47" y="0"/>
                </a:cubicBezTo>
                <a:cubicBezTo>
                  <a:pt x="85" y="1"/>
                  <a:pt x="123" y="3"/>
                  <a:pt x="161" y="4"/>
                </a:cubicBezTo>
              </a:path>
            </a:pathLst>
          </a:custGeom>
          <a:noFill/>
          <a:ln w="29160">
            <a:solidFill>
              <a:srgbClr val="008cd8"/>
            </a:solidFill>
            <a:round/>
          </a:ln>
        </p:spPr>
        <p:style>
          <a:lnRef idx="0"/>
          <a:fillRef idx="0"/>
          <a:effectRef idx="0"/>
          <a:fontRef idx="minor"/>
        </p:style>
      </p:sp>
      <p:sp>
        <p:nvSpPr>
          <p:cNvPr id="681" name="CustomShape 190"/>
          <p:cNvSpPr/>
          <p:nvPr/>
        </p:nvSpPr>
        <p:spPr>
          <a:xfrm>
            <a:off x="5513760" y="5136120"/>
            <a:ext cx="57960" cy="1800"/>
          </a:xfrm>
          <a:custGeom>
            <a:avLst/>
            <a:gdLst/>
            <a:ahLst/>
            <a:rect l="l" t="t" r="r" b="b"/>
            <a:pathLst>
              <a:path w="162" h="6">
                <a:moveTo>
                  <a:pt x="0" y="5"/>
                </a:moveTo>
                <a:cubicBezTo>
                  <a:pt x="21" y="5"/>
                  <a:pt x="41" y="5"/>
                  <a:pt x="62" y="4"/>
                </a:cubicBezTo>
                <a:cubicBezTo>
                  <a:pt x="95" y="4"/>
                  <a:pt x="128" y="2"/>
                  <a:pt x="161" y="0"/>
                </a:cubicBezTo>
              </a:path>
            </a:pathLst>
          </a:custGeom>
          <a:noFill/>
          <a:ln w="29160">
            <a:solidFill>
              <a:srgbClr val="008cd8"/>
            </a:solidFill>
            <a:round/>
          </a:ln>
        </p:spPr>
        <p:style>
          <a:lnRef idx="0"/>
          <a:fillRef idx="0"/>
          <a:effectRef idx="0"/>
          <a:fontRef idx="minor"/>
        </p:style>
      </p:sp>
      <p:sp>
        <p:nvSpPr>
          <p:cNvPr id="682" name="CustomShape 191"/>
          <p:cNvSpPr/>
          <p:nvPr/>
        </p:nvSpPr>
        <p:spPr>
          <a:xfrm>
            <a:off x="5600520" y="5133240"/>
            <a:ext cx="57960" cy="1080"/>
          </a:xfrm>
          <a:custGeom>
            <a:avLst/>
            <a:gdLst/>
            <a:ahLst/>
            <a:rect l="l" t="t" r="r" b="b"/>
            <a:pathLst>
              <a:path w="162" h="4">
                <a:moveTo>
                  <a:pt x="0" y="3"/>
                </a:moveTo>
                <a:cubicBezTo>
                  <a:pt x="23" y="2"/>
                  <a:pt x="45" y="1"/>
                  <a:pt x="67" y="1"/>
                </a:cubicBezTo>
                <a:cubicBezTo>
                  <a:pt x="98" y="0"/>
                  <a:pt x="130" y="1"/>
                  <a:pt x="161" y="2"/>
                </a:cubicBezTo>
              </a:path>
            </a:pathLst>
          </a:custGeom>
          <a:noFill/>
          <a:ln w="29160">
            <a:solidFill>
              <a:srgbClr val="008cd8"/>
            </a:solidFill>
            <a:round/>
          </a:ln>
        </p:spPr>
        <p:style>
          <a:lnRef idx="0"/>
          <a:fillRef idx="0"/>
          <a:effectRef idx="0"/>
          <a:fontRef idx="minor"/>
        </p:style>
      </p:sp>
      <p:sp>
        <p:nvSpPr>
          <p:cNvPr id="683" name="CustomShape 192"/>
          <p:cNvSpPr/>
          <p:nvPr/>
        </p:nvSpPr>
        <p:spPr>
          <a:xfrm>
            <a:off x="5687640" y="5134680"/>
            <a:ext cx="57600" cy="720"/>
          </a:xfrm>
          <a:custGeom>
            <a:avLst/>
            <a:gdLst/>
            <a:ahLst/>
            <a:rect l="l" t="t" r="r" b="b"/>
            <a:pathLst>
              <a:path w="161" h="3">
                <a:moveTo>
                  <a:pt x="0" y="0"/>
                </a:moveTo>
                <a:cubicBezTo>
                  <a:pt x="23" y="1"/>
                  <a:pt x="47" y="2"/>
                  <a:pt x="71" y="2"/>
                </a:cubicBezTo>
                <a:cubicBezTo>
                  <a:pt x="99" y="2"/>
                  <a:pt x="130" y="2"/>
                  <a:pt x="160" y="1"/>
                </a:cubicBezTo>
              </a:path>
            </a:pathLst>
          </a:custGeom>
          <a:noFill/>
          <a:ln w="29160">
            <a:solidFill>
              <a:srgbClr val="008cd8"/>
            </a:solidFill>
            <a:round/>
          </a:ln>
        </p:spPr>
        <p:style>
          <a:lnRef idx="0"/>
          <a:fillRef idx="0"/>
          <a:effectRef idx="0"/>
          <a:fontRef idx="minor"/>
        </p:style>
      </p:sp>
      <p:sp>
        <p:nvSpPr>
          <p:cNvPr id="684" name="CustomShape 193"/>
          <p:cNvSpPr/>
          <p:nvPr/>
        </p:nvSpPr>
        <p:spPr>
          <a:xfrm>
            <a:off x="5774040" y="5133960"/>
            <a:ext cx="57960" cy="360"/>
          </a:xfrm>
          <a:custGeom>
            <a:avLst/>
            <a:gdLst/>
            <a:ahLst/>
            <a:rect l="l" t="t" r="r" b="b"/>
            <a:pathLst>
              <a:path w="162" h="2">
                <a:moveTo>
                  <a:pt x="0" y="1"/>
                </a:moveTo>
                <a:cubicBezTo>
                  <a:pt x="29" y="1"/>
                  <a:pt x="58" y="0"/>
                  <a:pt x="87" y="0"/>
                </a:cubicBezTo>
                <a:cubicBezTo>
                  <a:pt x="112" y="0"/>
                  <a:pt x="137" y="0"/>
                  <a:pt x="161" y="1"/>
                </a:cubicBezTo>
              </a:path>
            </a:pathLst>
          </a:custGeom>
          <a:noFill/>
          <a:ln w="29160">
            <a:solidFill>
              <a:srgbClr val="008cd8"/>
            </a:solidFill>
            <a:round/>
          </a:ln>
        </p:spPr>
        <p:style>
          <a:lnRef idx="0"/>
          <a:fillRef idx="0"/>
          <a:effectRef idx="0"/>
          <a:fontRef idx="minor"/>
        </p:style>
      </p:sp>
      <p:sp>
        <p:nvSpPr>
          <p:cNvPr id="685" name="CustomShape 194"/>
          <p:cNvSpPr/>
          <p:nvPr/>
        </p:nvSpPr>
        <p:spPr>
          <a:xfrm>
            <a:off x="5861160" y="5134680"/>
            <a:ext cx="57960" cy="1080"/>
          </a:xfrm>
          <a:custGeom>
            <a:avLst/>
            <a:gdLst/>
            <a:ahLst/>
            <a:rect l="l" t="t" r="r" b="b"/>
            <a:pathLst>
              <a:path w="162" h="4">
                <a:moveTo>
                  <a:pt x="0" y="0"/>
                </a:moveTo>
                <a:cubicBezTo>
                  <a:pt x="30" y="1"/>
                  <a:pt x="60" y="2"/>
                  <a:pt x="90" y="3"/>
                </a:cubicBezTo>
                <a:cubicBezTo>
                  <a:pt x="114" y="3"/>
                  <a:pt x="138" y="3"/>
                  <a:pt x="161" y="3"/>
                </a:cubicBezTo>
              </a:path>
            </a:pathLst>
          </a:custGeom>
          <a:noFill/>
          <a:ln w="29160">
            <a:solidFill>
              <a:srgbClr val="008cd8"/>
            </a:solidFill>
            <a:round/>
          </a:ln>
        </p:spPr>
        <p:style>
          <a:lnRef idx="0"/>
          <a:fillRef idx="0"/>
          <a:effectRef idx="0"/>
          <a:fontRef idx="minor"/>
        </p:style>
      </p:sp>
      <p:sp>
        <p:nvSpPr>
          <p:cNvPr id="686" name="CustomShape 195"/>
          <p:cNvSpPr/>
          <p:nvPr/>
        </p:nvSpPr>
        <p:spPr>
          <a:xfrm>
            <a:off x="5948280" y="5134680"/>
            <a:ext cx="57960" cy="1080"/>
          </a:xfrm>
          <a:custGeom>
            <a:avLst/>
            <a:gdLst/>
            <a:ahLst/>
            <a:rect l="l" t="t" r="r" b="b"/>
            <a:pathLst>
              <a:path w="162" h="4">
                <a:moveTo>
                  <a:pt x="0" y="3"/>
                </a:moveTo>
                <a:cubicBezTo>
                  <a:pt x="28" y="2"/>
                  <a:pt x="56" y="2"/>
                  <a:pt x="85" y="1"/>
                </a:cubicBezTo>
                <a:cubicBezTo>
                  <a:pt x="110" y="1"/>
                  <a:pt x="135" y="0"/>
                  <a:pt x="161" y="0"/>
                </a:cubicBezTo>
              </a:path>
            </a:pathLst>
          </a:custGeom>
          <a:noFill/>
          <a:ln w="29160">
            <a:solidFill>
              <a:srgbClr val="008cd8"/>
            </a:solidFill>
            <a:round/>
          </a:ln>
        </p:spPr>
        <p:style>
          <a:lnRef idx="0"/>
          <a:fillRef idx="0"/>
          <a:effectRef idx="0"/>
          <a:fontRef idx="minor"/>
        </p:style>
      </p:sp>
      <p:sp>
        <p:nvSpPr>
          <p:cNvPr id="687" name="CustomShape 196"/>
          <p:cNvSpPr/>
          <p:nvPr/>
        </p:nvSpPr>
        <p:spPr>
          <a:xfrm>
            <a:off x="6035040" y="5132880"/>
            <a:ext cx="57960" cy="1080"/>
          </a:xfrm>
          <a:custGeom>
            <a:avLst/>
            <a:gdLst/>
            <a:ahLst/>
            <a:rect l="l" t="t" r="r" b="b"/>
            <a:pathLst>
              <a:path w="162" h="4">
                <a:moveTo>
                  <a:pt x="0" y="3"/>
                </a:moveTo>
                <a:cubicBezTo>
                  <a:pt x="30" y="2"/>
                  <a:pt x="61" y="2"/>
                  <a:pt x="92" y="1"/>
                </a:cubicBezTo>
                <a:cubicBezTo>
                  <a:pt x="115" y="1"/>
                  <a:pt x="138" y="0"/>
                  <a:pt x="161" y="0"/>
                </a:cubicBezTo>
              </a:path>
            </a:pathLst>
          </a:custGeom>
          <a:noFill/>
          <a:ln w="29160">
            <a:solidFill>
              <a:srgbClr val="008cd8"/>
            </a:solidFill>
            <a:round/>
          </a:ln>
        </p:spPr>
        <p:style>
          <a:lnRef idx="0"/>
          <a:fillRef idx="0"/>
          <a:effectRef idx="0"/>
          <a:fontRef idx="minor"/>
        </p:style>
      </p:sp>
      <p:sp>
        <p:nvSpPr>
          <p:cNvPr id="688" name="CustomShape 197"/>
          <p:cNvSpPr/>
          <p:nvPr/>
        </p:nvSpPr>
        <p:spPr>
          <a:xfrm>
            <a:off x="6122160" y="5132520"/>
            <a:ext cx="57960" cy="720"/>
          </a:xfrm>
          <a:custGeom>
            <a:avLst/>
            <a:gdLst/>
            <a:ahLst/>
            <a:rect l="l" t="t" r="r" b="b"/>
            <a:pathLst>
              <a:path w="162" h="3">
                <a:moveTo>
                  <a:pt x="0" y="0"/>
                </a:moveTo>
                <a:cubicBezTo>
                  <a:pt x="35" y="0"/>
                  <a:pt x="71" y="0"/>
                  <a:pt x="106" y="1"/>
                </a:cubicBezTo>
                <a:cubicBezTo>
                  <a:pt x="124" y="1"/>
                  <a:pt x="143" y="2"/>
                  <a:pt x="161" y="2"/>
                </a:cubicBezTo>
              </a:path>
            </a:pathLst>
          </a:custGeom>
          <a:noFill/>
          <a:ln w="29160">
            <a:solidFill>
              <a:srgbClr val="008cd8"/>
            </a:solidFill>
            <a:round/>
          </a:ln>
        </p:spPr>
        <p:style>
          <a:lnRef idx="0"/>
          <a:fillRef idx="0"/>
          <a:effectRef idx="0"/>
          <a:fontRef idx="minor"/>
        </p:style>
      </p:sp>
      <p:sp>
        <p:nvSpPr>
          <p:cNvPr id="689" name="CustomShape 198"/>
          <p:cNvSpPr/>
          <p:nvPr/>
        </p:nvSpPr>
        <p:spPr>
          <a:xfrm>
            <a:off x="6208920" y="5134320"/>
            <a:ext cx="57960" cy="1800"/>
          </a:xfrm>
          <a:custGeom>
            <a:avLst/>
            <a:gdLst/>
            <a:ahLst/>
            <a:rect l="l" t="t" r="r" b="b"/>
            <a:pathLst>
              <a:path w="162" h="6">
                <a:moveTo>
                  <a:pt x="0" y="0"/>
                </a:moveTo>
                <a:cubicBezTo>
                  <a:pt x="40" y="2"/>
                  <a:pt x="79" y="3"/>
                  <a:pt x="117" y="4"/>
                </a:cubicBezTo>
                <a:cubicBezTo>
                  <a:pt x="132" y="5"/>
                  <a:pt x="147" y="5"/>
                  <a:pt x="161" y="5"/>
                </a:cubicBezTo>
              </a:path>
            </a:pathLst>
          </a:custGeom>
          <a:noFill/>
          <a:ln w="29160">
            <a:solidFill>
              <a:srgbClr val="008cd8"/>
            </a:solidFill>
            <a:round/>
          </a:ln>
        </p:spPr>
        <p:style>
          <a:lnRef idx="0"/>
          <a:fillRef idx="0"/>
          <a:effectRef idx="0"/>
          <a:fontRef idx="minor"/>
        </p:style>
      </p:sp>
      <p:sp>
        <p:nvSpPr>
          <p:cNvPr id="690" name="CustomShape 199"/>
          <p:cNvSpPr/>
          <p:nvPr/>
        </p:nvSpPr>
        <p:spPr>
          <a:xfrm>
            <a:off x="6296040" y="5135400"/>
            <a:ext cx="57960" cy="1080"/>
          </a:xfrm>
          <a:custGeom>
            <a:avLst/>
            <a:gdLst/>
            <a:ahLst/>
            <a:rect l="l" t="t" r="r" b="b"/>
            <a:pathLst>
              <a:path w="162" h="4">
                <a:moveTo>
                  <a:pt x="0" y="3"/>
                </a:moveTo>
                <a:cubicBezTo>
                  <a:pt x="40" y="3"/>
                  <a:pt x="79" y="2"/>
                  <a:pt x="120" y="1"/>
                </a:cubicBezTo>
                <a:cubicBezTo>
                  <a:pt x="134" y="0"/>
                  <a:pt x="147" y="0"/>
                  <a:pt x="161" y="0"/>
                </a:cubicBezTo>
              </a:path>
            </a:pathLst>
          </a:custGeom>
          <a:noFill/>
          <a:ln w="29160">
            <a:solidFill>
              <a:srgbClr val="008cd8"/>
            </a:solidFill>
            <a:round/>
          </a:ln>
        </p:spPr>
        <p:style>
          <a:lnRef idx="0"/>
          <a:fillRef idx="0"/>
          <a:effectRef idx="0"/>
          <a:fontRef idx="minor"/>
        </p:style>
      </p:sp>
      <p:sp>
        <p:nvSpPr>
          <p:cNvPr id="691" name="CustomShape 200"/>
          <p:cNvSpPr/>
          <p:nvPr/>
        </p:nvSpPr>
        <p:spPr>
          <a:xfrm>
            <a:off x="6382800" y="5132880"/>
            <a:ext cx="57960" cy="1440"/>
          </a:xfrm>
          <a:custGeom>
            <a:avLst/>
            <a:gdLst/>
            <a:ahLst/>
            <a:rect l="l" t="t" r="r" b="b"/>
            <a:pathLst>
              <a:path w="162" h="5">
                <a:moveTo>
                  <a:pt x="0" y="4"/>
                </a:moveTo>
                <a:cubicBezTo>
                  <a:pt x="44" y="2"/>
                  <a:pt x="88" y="1"/>
                  <a:pt x="131" y="1"/>
                </a:cubicBezTo>
                <a:cubicBezTo>
                  <a:pt x="141" y="1"/>
                  <a:pt x="151" y="1"/>
                  <a:pt x="161" y="0"/>
                </a:cubicBezTo>
              </a:path>
            </a:pathLst>
          </a:custGeom>
          <a:noFill/>
          <a:ln w="29160">
            <a:solidFill>
              <a:srgbClr val="008cd8"/>
            </a:solidFill>
            <a:round/>
          </a:ln>
        </p:spPr>
        <p:style>
          <a:lnRef idx="0"/>
          <a:fillRef idx="0"/>
          <a:effectRef idx="0"/>
          <a:fontRef idx="minor"/>
        </p:style>
      </p:sp>
      <p:sp>
        <p:nvSpPr>
          <p:cNvPr id="692" name="CustomShape 201"/>
          <p:cNvSpPr/>
          <p:nvPr/>
        </p:nvSpPr>
        <p:spPr>
          <a:xfrm>
            <a:off x="6469920" y="5133240"/>
            <a:ext cx="57960" cy="1080"/>
          </a:xfrm>
          <a:custGeom>
            <a:avLst/>
            <a:gdLst/>
            <a:ahLst/>
            <a:rect l="l" t="t" r="r" b="b"/>
            <a:pathLst>
              <a:path w="162" h="4">
                <a:moveTo>
                  <a:pt x="0" y="0"/>
                </a:moveTo>
                <a:cubicBezTo>
                  <a:pt x="46" y="1"/>
                  <a:pt x="96" y="2"/>
                  <a:pt x="153" y="3"/>
                </a:cubicBezTo>
                <a:cubicBezTo>
                  <a:pt x="155" y="3"/>
                  <a:pt x="158" y="3"/>
                  <a:pt x="161" y="3"/>
                </a:cubicBezTo>
              </a:path>
            </a:pathLst>
          </a:custGeom>
          <a:noFill/>
          <a:ln w="29160">
            <a:solidFill>
              <a:srgbClr val="008cd8"/>
            </a:solidFill>
            <a:round/>
          </a:ln>
        </p:spPr>
        <p:style>
          <a:lnRef idx="0"/>
          <a:fillRef idx="0"/>
          <a:effectRef idx="0"/>
          <a:fontRef idx="minor"/>
        </p:style>
      </p:sp>
      <p:sp>
        <p:nvSpPr>
          <p:cNvPr id="693" name="CustomShape 202"/>
          <p:cNvSpPr/>
          <p:nvPr/>
        </p:nvSpPr>
        <p:spPr>
          <a:xfrm>
            <a:off x="6556680" y="5134680"/>
            <a:ext cx="57960" cy="1440"/>
          </a:xfrm>
          <a:custGeom>
            <a:avLst/>
            <a:gdLst/>
            <a:ahLst/>
            <a:rect l="l" t="t" r="r" b="b"/>
            <a:pathLst>
              <a:path w="162" h="5">
                <a:moveTo>
                  <a:pt x="0" y="0"/>
                </a:moveTo>
                <a:cubicBezTo>
                  <a:pt x="45" y="1"/>
                  <a:pt x="97" y="2"/>
                  <a:pt x="161" y="4"/>
                </a:cubicBezTo>
              </a:path>
            </a:pathLst>
          </a:custGeom>
          <a:noFill/>
          <a:ln w="29160">
            <a:solidFill>
              <a:srgbClr val="008cd8"/>
            </a:solidFill>
            <a:round/>
          </a:ln>
        </p:spPr>
        <p:style>
          <a:lnRef idx="0"/>
          <a:fillRef idx="0"/>
          <a:effectRef idx="0"/>
          <a:fontRef idx="minor"/>
        </p:style>
      </p:sp>
      <p:sp>
        <p:nvSpPr>
          <p:cNvPr id="694" name="CustomShape 203"/>
          <p:cNvSpPr/>
          <p:nvPr/>
        </p:nvSpPr>
        <p:spPr>
          <a:xfrm>
            <a:off x="6643440" y="5136840"/>
            <a:ext cx="58320" cy="2160"/>
          </a:xfrm>
          <a:custGeom>
            <a:avLst/>
            <a:gdLst/>
            <a:ahLst/>
            <a:rect l="l" t="t" r="r" b="b"/>
            <a:pathLst>
              <a:path w="163" h="7">
                <a:moveTo>
                  <a:pt x="0" y="0"/>
                </a:moveTo>
                <a:cubicBezTo>
                  <a:pt x="48" y="2"/>
                  <a:pt x="101" y="4"/>
                  <a:pt x="162" y="6"/>
                </a:cubicBezTo>
              </a:path>
            </a:pathLst>
          </a:custGeom>
          <a:noFill/>
          <a:ln w="29160">
            <a:solidFill>
              <a:srgbClr val="008cd8"/>
            </a:solidFill>
            <a:round/>
          </a:ln>
        </p:spPr>
        <p:style>
          <a:lnRef idx="0"/>
          <a:fillRef idx="0"/>
          <a:effectRef idx="0"/>
          <a:fontRef idx="minor"/>
        </p:style>
      </p:sp>
      <p:sp>
        <p:nvSpPr>
          <p:cNvPr id="695" name="CustomShape 204"/>
          <p:cNvSpPr/>
          <p:nvPr/>
        </p:nvSpPr>
        <p:spPr>
          <a:xfrm>
            <a:off x="4906080" y="5147280"/>
            <a:ext cx="1113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ΑποδέχεταιΣυνεργασία()</a:t>
            </a:r>
            <a:endParaRPr b="0" lang="el-GR" sz="800" spc="-1" strike="noStrike">
              <a:latin typeface="Arial"/>
            </a:endParaRPr>
          </a:p>
        </p:txBody>
      </p:sp>
      <p:sp>
        <p:nvSpPr>
          <p:cNvPr id="696" name="CustomShape 205"/>
          <p:cNvSpPr/>
          <p:nvPr/>
        </p:nvSpPr>
        <p:spPr>
          <a:xfrm>
            <a:off x="4906080" y="4102200"/>
            <a:ext cx="11739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Τζιοβάνι</a:t>
            </a:r>
            <a:endParaRPr b="0" lang="el-GR" sz="800" spc="-1" strike="noStrike">
              <a:latin typeface="Arial"/>
            </a:endParaRPr>
          </a:p>
        </p:txBody>
      </p:sp>
      <p:sp>
        <p:nvSpPr>
          <p:cNvPr id="697" name="CustomShape 206"/>
          <p:cNvSpPr/>
          <p:nvPr/>
        </p:nvSpPr>
        <p:spPr>
          <a:xfrm>
            <a:off x="4906080" y="4229280"/>
            <a:ext cx="12402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Λορέτο</a:t>
            </a:r>
            <a:endParaRPr b="0" lang="el-GR" sz="800" spc="-1" strike="noStrike">
              <a:latin typeface="Arial"/>
            </a:endParaRPr>
          </a:p>
        </p:txBody>
      </p:sp>
      <p:sp>
        <p:nvSpPr>
          <p:cNvPr id="698" name="CustomShape 207"/>
          <p:cNvSpPr/>
          <p:nvPr/>
        </p:nvSpPr>
        <p:spPr>
          <a:xfrm>
            <a:off x="4906080" y="4356000"/>
            <a:ext cx="13892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Ρικολέτο 43, Ρώμη</a:t>
            </a:r>
            <a:endParaRPr b="0" lang="el-GR" sz="800" spc="-1" strike="noStrike">
              <a:latin typeface="Arial"/>
            </a:endParaRPr>
          </a:p>
        </p:txBody>
      </p:sp>
      <p:sp>
        <p:nvSpPr>
          <p:cNvPr id="699" name="CustomShape 208"/>
          <p:cNvSpPr/>
          <p:nvPr/>
        </p:nvSpPr>
        <p:spPr>
          <a:xfrm>
            <a:off x="4906080" y="448308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333444555</a:t>
            </a:r>
            <a:endParaRPr b="0" lang="el-GR" sz="800" spc="-1" strike="noStrike">
              <a:latin typeface="Arial"/>
            </a:endParaRPr>
          </a:p>
        </p:txBody>
      </p:sp>
      <p:sp>
        <p:nvSpPr>
          <p:cNvPr id="700" name="CustomShape 209"/>
          <p:cNvSpPr/>
          <p:nvPr/>
        </p:nvSpPr>
        <p:spPr>
          <a:xfrm>
            <a:off x="4906080" y="4610160"/>
            <a:ext cx="51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Τηλέφωνο: </a:t>
            </a:r>
            <a:endParaRPr b="0" lang="el-GR" sz="850" spc="-1" strike="noStrike">
              <a:latin typeface="Arial"/>
            </a:endParaRPr>
          </a:p>
        </p:txBody>
      </p:sp>
      <p:sp>
        <p:nvSpPr>
          <p:cNvPr id="701" name="CustomShape 210"/>
          <p:cNvSpPr/>
          <p:nvPr/>
        </p:nvSpPr>
        <p:spPr>
          <a:xfrm>
            <a:off x="5428800" y="4610160"/>
            <a:ext cx="565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062345678</a:t>
            </a:r>
            <a:endParaRPr b="0" lang="el-GR" sz="800" spc="-1" strike="noStrike">
              <a:latin typeface="Arial"/>
            </a:endParaRPr>
          </a:p>
        </p:txBody>
      </p:sp>
      <p:sp>
        <p:nvSpPr>
          <p:cNvPr id="702" name="CustomShape 211"/>
          <p:cNvSpPr/>
          <p:nvPr/>
        </p:nvSpPr>
        <p:spPr>
          <a:xfrm>
            <a:off x="4906080" y="4736880"/>
            <a:ext cx="831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info@fiori.it</a:t>
            </a:r>
            <a:endParaRPr b="0" lang="el-GR" sz="800" spc="-1" strike="noStrike">
              <a:latin typeface="Arial"/>
            </a:endParaRPr>
          </a:p>
        </p:txBody>
      </p:sp>
      <p:sp>
        <p:nvSpPr>
          <p:cNvPr id="703" name="CustomShape 212"/>
          <p:cNvSpPr/>
          <p:nvPr/>
        </p:nvSpPr>
        <p:spPr>
          <a:xfrm>
            <a:off x="4906080" y="4863960"/>
            <a:ext cx="11332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Τραπεζικός Λογαρισμός: </a:t>
            </a:r>
            <a:endParaRPr b="0" lang="el-GR" sz="850" spc="-1" strike="noStrike">
              <a:latin typeface="Arial"/>
            </a:endParaRPr>
          </a:p>
        </p:txBody>
      </p:sp>
      <p:sp>
        <p:nvSpPr>
          <p:cNvPr id="704" name="CustomShape 213"/>
          <p:cNvSpPr/>
          <p:nvPr/>
        </p:nvSpPr>
        <p:spPr>
          <a:xfrm>
            <a:off x="6060240" y="4863960"/>
            <a:ext cx="4575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IT556677</a:t>
            </a:r>
            <a:endParaRPr b="0" lang="el-GR" sz="800" spc="-1" strike="noStrike">
              <a:latin typeface="Arial"/>
            </a:endParaRPr>
          </a:p>
        </p:txBody>
      </p:sp>
      <p:sp>
        <p:nvSpPr>
          <p:cNvPr id="705" name="CustomShape 214"/>
          <p:cNvSpPr/>
          <p:nvPr/>
        </p:nvSpPr>
        <p:spPr>
          <a:xfrm>
            <a:off x="4906080" y="4990680"/>
            <a:ext cx="607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Κωδ Δικ Συν: </a:t>
            </a:r>
            <a:endParaRPr b="0" lang="el-GR" sz="850" spc="-1" strike="noStrike">
              <a:latin typeface="Arial"/>
            </a:endParaRPr>
          </a:p>
        </p:txBody>
      </p:sp>
      <p:sp>
        <p:nvSpPr>
          <p:cNvPr id="706" name="CustomShape 215"/>
          <p:cNvSpPr/>
          <p:nvPr/>
        </p:nvSpPr>
        <p:spPr>
          <a:xfrm>
            <a:off x="5524560" y="4990680"/>
            <a:ext cx="937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WorldWideFlower34</a:t>
            </a:r>
            <a:endParaRPr b="0" lang="el-GR" sz="800" spc="-1" strike="noStrike">
              <a:latin typeface="Arial"/>
            </a:endParaRPr>
          </a:p>
        </p:txBody>
      </p:sp>
      <p:sp>
        <p:nvSpPr>
          <p:cNvPr id="707" name="CustomShape 216"/>
          <p:cNvSpPr/>
          <p:nvPr/>
        </p:nvSpPr>
        <p:spPr>
          <a:xfrm>
            <a:off x="7412040" y="5232960"/>
            <a:ext cx="1953000" cy="1240920"/>
          </a:xfrm>
          <a:custGeom>
            <a:avLst/>
            <a:gdLst/>
            <a:ahLst/>
            <a:rect l="l" t="t" r="r" b="b"/>
            <a:pathLst>
              <a:path w="5426" h="3448">
                <a:moveTo>
                  <a:pt x="13" y="3434"/>
                </a:moveTo>
                <a:cubicBezTo>
                  <a:pt x="289" y="3447"/>
                  <a:pt x="410" y="3438"/>
                  <a:pt x="515" y="3433"/>
                </a:cubicBezTo>
                <a:cubicBezTo>
                  <a:pt x="619" y="3427"/>
                  <a:pt x="705" y="3425"/>
                  <a:pt x="790" y="3425"/>
                </a:cubicBezTo>
                <a:cubicBezTo>
                  <a:pt x="875" y="3425"/>
                  <a:pt x="958" y="3428"/>
                  <a:pt x="1045" y="3426"/>
                </a:cubicBezTo>
                <a:cubicBezTo>
                  <a:pt x="1133" y="3425"/>
                  <a:pt x="1224" y="3420"/>
                  <a:pt x="1311" y="3421"/>
                </a:cubicBezTo>
                <a:cubicBezTo>
                  <a:pt x="1398" y="3423"/>
                  <a:pt x="1480" y="3431"/>
                  <a:pt x="1563" y="3433"/>
                </a:cubicBezTo>
                <a:cubicBezTo>
                  <a:pt x="1645" y="3435"/>
                  <a:pt x="1728" y="3430"/>
                  <a:pt x="1813" y="3427"/>
                </a:cubicBezTo>
                <a:cubicBezTo>
                  <a:pt x="1899" y="3424"/>
                  <a:pt x="1988" y="3423"/>
                  <a:pt x="2071" y="3425"/>
                </a:cubicBezTo>
                <a:cubicBezTo>
                  <a:pt x="2155" y="3427"/>
                  <a:pt x="2234" y="3432"/>
                  <a:pt x="2319" y="3433"/>
                </a:cubicBezTo>
                <a:cubicBezTo>
                  <a:pt x="2404" y="3435"/>
                  <a:pt x="2495" y="3433"/>
                  <a:pt x="2582" y="3433"/>
                </a:cubicBezTo>
                <a:cubicBezTo>
                  <a:pt x="2670" y="3433"/>
                  <a:pt x="2756" y="3435"/>
                  <a:pt x="2840" y="3434"/>
                </a:cubicBezTo>
                <a:cubicBezTo>
                  <a:pt x="2925" y="3433"/>
                  <a:pt x="3008" y="3430"/>
                  <a:pt x="3094" y="3426"/>
                </a:cubicBezTo>
                <a:cubicBezTo>
                  <a:pt x="3180" y="3422"/>
                  <a:pt x="3268" y="3418"/>
                  <a:pt x="3354" y="3419"/>
                </a:cubicBezTo>
                <a:cubicBezTo>
                  <a:pt x="3441" y="3419"/>
                  <a:pt x="3526" y="3425"/>
                  <a:pt x="3613" y="3427"/>
                </a:cubicBezTo>
                <a:cubicBezTo>
                  <a:pt x="3701" y="3429"/>
                  <a:pt x="3791" y="3427"/>
                  <a:pt x="3878" y="3425"/>
                </a:cubicBezTo>
                <a:cubicBezTo>
                  <a:pt x="3965" y="3423"/>
                  <a:pt x="4048" y="3422"/>
                  <a:pt x="4132" y="3423"/>
                </a:cubicBezTo>
                <a:cubicBezTo>
                  <a:pt x="4215" y="3424"/>
                  <a:pt x="4299" y="3427"/>
                  <a:pt x="4384" y="3430"/>
                </a:cubicBezTo>
                <a:cubicBezTo>
                  <a:pt x="4470" y="3433"/>
                  <a:pt x="4557" y="3435"/>
                  <a:pt x="4643" y="3438"/>
                </a:cubicBezTo>
                <a:cubicBezTo>
                  <a:pt x="4728" y="3440"/>
                  <a:pt x="4812" y="3442"/>
                  <a:pt x="4896" y="3443"/>
                </a:cubicBezTo>
                <a:cubicBezTo>
                  <a:pt x="4980" y="3444"/>
                  <a:pt x="5063" y="3444"/>
                  <a:pt x="5150" y="3445"/>
                </a:cubicBezTo>
                <a:cubicBezTo>
                  <a:pt x="5237" y="3445"/>
                  <a:pt x="5327" y="3447"/>
                  <a:pt x="5372" y="3419"/>
                </a:cubicBezTo>
                <a:cubicBezTo>
                  <a:pt x="5418" y="3390"/>
                  <a:pt x="5419" y="3332"/>
                  <a:pt x="5417" y="3275"/>
                </a:cubicBezTo>
                <a:cubicBezTo>
                  <a:pt x="5415" y="3218"/>
                  <a:pt x="5410" y="3163"/>
                  <a:pt x="5409" y="3108"/>
                </a:cubicBezTo>
                <a:cubicBezTo>
                  <a:pt x="5408" y="3053"/>
                  <a:pt x="5412" y="2998"/>
                  <a:pt x="5412" y="2942"/>
                </a:cubicBezTo>
                <a:cubicBezTo>
                  <a:pt x="5412" y="2887"/>
                  <a:pt x="5410" y="2832"/>
                  <a:pt x="5410" y="2775"/>
                </a:cubicBezTo>
                <a:cubicBezTo>
                  <a:pt x="5410" y="2719"/>
                  <a:pt x="5413" y="2660"/>
                  <a:pt x="5411" y="2607"/>
                </a:cubicBezTo>
                <a:cubicBezTo>
                  <a:pt x="5409" y="2554"/>
                  <a:pt x="5403" y="2506"/>
                  <a:pt x="5398" y="2453"/>
                </a:cubicBezTo>
                <a:cubicBezTo>
                  <a:pt x="5394" y="2400"/>
                  <a:pt x="5391" y="2342"/>
                  <a:pt x="5396" y="2287"/>
                </a:cubicBezTo>
                <a:cubicBezTo>
                  <a:pt x="5401" y="2233"/>
                  <a:pt x="5415" y="2182"/>
                  <a:pt x="5418" y="2127"/>
                </a:cubicBezTo>
                <a:cubicBezTo>
                  <a:pt x="5422" y="2073"/>
                  <a:pt x="5416" y="2015"/>
                  <a:pt x="5412" y="1963"/>
                </a:cubicBezTo>
                <a:cubicBezTo>
                  <a:pt x="5408" y="1911"/>
                  <a:pt x="5406" y="1866"/>
                  <a:pt x="5406" y="1812"/>
                </a:cubicBezTo>
                <a:cubicBezTo>
                  <a:pt x="5406" y="1759"/>
                  <a:pt x="5407" y="1697"/>
                  <a:pt x="5410" y="1643"/>
                </a:cubicBezTo>
                <a:cubicBezTo>
                  <a:pt x="5413" y="1589"/>
                  <a:pt x="5417" y="1543"/>
                  <a:pt x="5414" y="1492"/>
                </a:cubicBezTo>
                <a:cubicBezTo>
                  <a:pt x="5411" y="1441"/>
                  <a:pt x="5402" y="1384"/>
                  <a:pt x="5404" y="1326"/>
                </a:cubicBezTo>
                <a:cubicBezTo>
                  <a:pt x="5407" y="1268"/>
                  <a:pt x="5421" y="1210"/>
                  <a:pt x="5423" y="1154"/>
                </a:cubicBezTo>
                <a:cubicBezTo>
                  <a:pt x="5425" y="1099"/>
                  <a:pt x="5414" y="1048"/>
                  <a:pt x="5410" y="989"/>
                </a:cubicBezTo>
                <a:cubicBezTo>
                  <a:pt x="5406" y="931"/>
                  <a:pt x="5410" y="865"/>
                  <a:pt x="5409" y="808"/>
                </a:cubicBezTo>
                <a:cubicBezTo>
                  <a:pt x="5409" y="751"/>
                  <a:pt x="5404" y="702"/>
                  <a:pt x="5405" y="651"/>
                </a:cubicBezTo>
                <a:cubicBezTo>
                  <a:pt x="5406" y="600"/>
                  <a:pt x="5413" y="548"/>
                  <a:pt x="5417" y="498"/>
                </a:cubicBezTo>
                <a:cubicBezTo>
                  <a:pt x="5421" y="449"/>
                  <a:pt x="5422" y="401"/>
                  <a:pt x="5420" y="332"/>
                </a:cubicBezTo>
                <a:cubicBezTo>
                  <a:pt x="5418" y="262"/>
                  <a:pt x="5413" y="171"/>
                  <a:pt x="5406" y="2"/>
                </a:cubicBezTo>
                <a:cubicBezTo>
                  <a:pt x="5174" y="19"/>
                  <a:pt x="5030" y="20"/>
                  <a:pt x="4917" y="16"/>
                </a:cubicBezTo>
                <a:cubicBezTo>
                  <a:pt x="4804" y="13"/>
                  <a:pt x="4722" y="6"/>
                  <a:pt x="4640" y="5"/>
                </a:cubicBezTo>
                <a:cubicBezTo>
                  <a:pt x="4559" y="3"/>
                  <a:pt x="4480" y="8"/>
                  <a:pt x="4396" y="11"/>
                </a:cubicBezTo>
                <a:cubicBezTo>
                  <a:pt x="4312" y="14"/>
                  <a:pt x="4223" y="17"/>
                  <a:pt x="4137" y="18"/>
                </a:cubicBezTo>
                <a:cubicBezTo>
                  <a:pt x="4051" y="18"/>
                  <a:pt x="3966" y="16"/>
                  <a:pt x="3875" y="14"/>
                </a:cubicBezTo>
                <a:cubicBezTo>
                  <a:pt x="3784" y="12"/>
                  <a:pt x="3687" y="9"/>
                  <a:pt x="3599" y="9"/>
                </a:cubicBezTo>
                <a:cubicBezTo>
                  <a:pt x="3511" y="10"/>
                  <a:pt x="3432" y="12"/>
                  <a:pt x="3351" y="13"/>
                </a:cubicBezTo>
                <a:cubicBezTo>
                  <a:pt x="3269" y="13"/>
                  <a:pt x="3184" y="12"/>
                  <a:pt x="3101" y="13"/>
                </a:cubicBezTo>
                <a:cubicBezTo>
                  <a:pt x="3018" y="14"/>
                  <a:pt x="2937" y="17"/>
                  <a:pt x="2851" y="17"/>
                </a:cubicBezTo>
                <a:cubicBezTo>
                  <a:pt x="2764" y="16"/>
                  <a:pt x="2671" y="11"/>
                  <a:pt x="2583" y="9"/>
                </a:cubicBezTo>
                <a:cubicBezTo>
                  <a:pt x="2495" y="7"/>
                  <a:pt x="2411" y="8"/>
                  <a:pt x="2328" y="8"/>
                </a:cubicBezTo>
                <a:cubicBezTo>
                  <a:pt x="2245" y="9"/>
                  <a:pt x="2162" y="8"/>
                  <a:pt x="2074" y="12"/>
                </a:cubicBezTo>
                <a:cubicBezTo>
                  <a:pt x="1987" y="15"/>
                  <a:pt x="1896" y="23"/>
                  <a:pt x="1809" y="24"/>
                </a:cubicBezTo>
                <a:cubicBezTo>
                  <a:pt x="1721" y="25"/>
                  <a:pt x="1638" y="19"/>
                  <a:pt x="1557" y="16"/>
                </a:cubicBezTo>
                <a:cubicBezTo>
                  <a:pt x="1476" y="13"/>
                  <a:pt x="1398" y="13"/>
                  <a:pt x="1311" y="13"/>
                </a:cubicBezTo>
                <a:cubicBezTo>
                  <a:pt x="1223" y="13"/>
                  <a:pt x="1127" y="13"/>
                  <a:pt x="1035" y="10"/>
                </a:cubicBezTo>
                <a:cubicBezTo>
                  <a:pt x="943" y="8"/>
                  <a:pt x="854" y="2"/>
                  <a:pt x="773" y="1"/>
                </a:cubicBezTo>
                <a:cubicBezTo>
                  <a:pt x="692" y="0"/>
                  <a:pt x="618" y="3"/>
                  <a:pt x="538" y="7"/>
                </a:cubicBezTo>
                <a:cubicBezTo>
                  <a:pt x="458" y="11"/>
                  <a:pt x="372" y="15"/>
                  <a:pt x="283" y="15"/>
                </a:cubicBezTo>
                <a:cubicBezTo>
                  <a:pt x="194" y="15"/>
                  <a:pt x="103" y="12"/>
                  <a:pt x="55" y="39"/>
                </a:cubicBezTo>
                <a:cubicBezTo>
                  <a:pt x="8" y="65"/>
                  <a:pt x="4" y="122"/>
                  <a:pt x="2" y="176"/>
                </a:cubicBezTo>
                <a:cubicBezTo>
                  <a:pt x="0" y="230"/>
                  <a:pt x="0" y="282"/>
                  <a:pt x="1" y="334"/>
                </a:cubicBezTo>
                <a:cubicBezTo>
                  <a:pt x="3" y="387"/>
                  <a:pt x="5" y="441"/>
                  <a:pt x="7" y="498"/>
                </a:cubicBezTo>
                <a:cubicBezTo>
                  <a:pt x="9" y="556"/>
                  <a:pt x="11" y="616"/>
                  <a:pt x="11" y="671"/>
                </a:cubicBezTo>
                <a:cubicBezTo>
                  <a:pt x="12" y="727"/>
                  <a:pt x="12" y="776"/>
                  <a:pt x="10" y="829"/>
                </a:cubicBezTo>
                <a:cubicBezTo>
                  <a:pt x="8" y="882"/>
                  <a:pt x="4" y="939"/>
                  <a:pt x="8" y="993"/>
                </a:cubicBezTo>
                <a:cubicBezTo>
                  <a:pt x="11" y="1047"/>
                  <a:pt x="23" y="1099"/>
                  <a:pt x="26" y="1153"/>
                </a:cubicBezTo>
                <a:cubicBezTo>
                  <a:pt x="30" y="1206"/>
                  <a:pt x="25" y="1261"/>
                  <a:pt x="22" y="1319"/>
                </a:cubicBezTo>
                <a:cubicBezTo>
                  <a:pt x="20" y="1377"/>
                  <a:pt x="18" y="1437"/>
                  <a:pt x="14" y="1490"/>
                </a:cubicBezTo>
                <a:cubicBezTo>
                  <a:pt x="9" y="1542"/>
                  <a:pt x="1" y="1588"/>
                  <a:pt x="3" y="1638"/>
                </a:cubicBezTo>
                <a:cubicBezTo>
                  <a:pt x="4" y="1689"/>
                  <a:pt x="14" y="1745"/>
                  <a:pt x="17" y="1799"/>
                </a:cubicBezTo>
                <a:cubicBezTo>
                  <a:pt x="19" y="1853"/>
                  <a:pt x="14" y="1905"/>
                  <a:pt x="13" y="1957"/>
                </a:cubicBezTo>
                <a:cubicBezTo>
                  <a:pt x="12" y="2009"/>
                  <a:pt x="14" y="2059"/>
                  <a:pt x="18" y="2115"/>
                </a:cubicBezTo>
                <a:cubicBezTo>
                  <a:pt x="22" y="2171"/>
                  <a:pt x="27" y="2232"/>
                  <a:pt x="27" y="2290"/>
                </a:cubicBezTo>
                <a:cubicBezTo>
                  <a:pt x="26" y="2349"/>
                  <a:pt x="21" y="2404"/>
                  <a:pt x="19" y="2455"/>
                </a:cubicBezTo>
                <a:cubicBezTo>
                  <a:pt x="17" y="2507"/>
                  <a:pt x="18" y="2554"/>
                  <a:pt x="16" y="2608"/>
                </a:cubicBezTo>
                <a:cubicBezTo>
                  <a:pt x="14" y="2661"/>
                  <a:pt x="8" y="2720"/>
                  <a:pt x="8" y="2777"/>
                </a:cubicBezTo>
                <a:cubicBezTo>
                  <a:pt x="8" y="2833"/>
                  <a:pt x="14" y="2887"/>
                  <a:pt x="16" y="2941"/>
                </a:cubicBezTo>
                <a:cubicBezTo>
                  <a:pt x="17" y="2996"/>
                  <a:pt x="15" y="3051"/>
                  <a:pt x="13" y="3116"/>
                </a:cubicBezTo>
                <a:cubicBezTo>
                  <a:pt x="11" y="3180"/>
                  <a:pt x="9" y="3253"/>
                  <a:pt x="19" y="3432"/>
                </a:cubicBezTo>
                <a:lnTo>
                  <a:pt x="13" y="3434"/>
                </a:lnTo>
                <a:close/>
              </a:path>
            </a:pathLst>
          </a:custGeom>
          <a:solidFill>
            <a:srgbClr val="f2f2f2"/>
          </a:solidFill>
          <a:ln>
            <a:noFill/>
          </a:ln>
        </p:spPr>
        <p:style>
          <a:lnRef idx="0"/>
          <a:fillRef idx="0"/>
          <a:effectRef idx="0"/>
          <a:fontRef idx="minor"/>
        </p:style>
      </p:sp>
      <p:sp>
        <p:nvSpPr>
          <p:cNvPr id="708" name="CustomShape 217"/>
          <p:cNvSpPr/>
          <p:nvPr/>
        </p:nvSpPr>
        <p:spPr>
          <a:xfrm>
            <a:off x="7415640" y="5235840"/>
            <a:ext cx="1947600" cy="1235160"/>
          </a:xfrm>
          <a:custGeom>
            <a:avLst/>
            <a:gdLst/>
            <a:ahLst/>
            <a:rect l="l" t="t" r="r" b="b"/>
            <a:pathLst>
              <a:path w="5411" h="3432">
                <a:moveTo>
                  <a:pt x="0" y="3420"/>
                </a:moveTo>
                <a:cubicBezTo>
                  <a:pt x="259" y="3430"/>
                  <a:pt x="387" y="3422"/>
                  <a:pt x="494" y="3419"/>
                </a:cubicBezTo>
                <a:cubicBezTo>
                  <a:pt x="601" y="3416"/>
                  <a:pt x="687" y="3419"/>
                  <a:pt x="773" y="3423"/>
                </a:cubicBezTo>
                <a:cubicBezTo>
                  <a:pt x="859" y="3426"/>
                  <a:pt x="944" y="3430"/>
                  <a:pt x="1030" y="3427"/>
                </a:cubicBezTo>
                <a:cubicBezTo>
                  <a:pt x="1115" y="3425"/>
                  <a:pt x="1201" y="3418"/>
                  <a:pt x="1289" y="3415"/>
                </a:cubicBezTo>
                <a:cubicBezTo>
                  <a:pt x="1378" y="3413"/>
                  <a:pt x="1470" y="3416"/>
                  <a:pt x="1555" y="3416"/>
                </a:cubicBezTo>
                <a:cubicBezTo>
                  <a:pt x="1641" y="3416"/>
                  <a:pt x="1721" y="3413"/>
                  <a:pt x="1804" y="3414"/>
                </a:cubicBezTo>
                <a:cubicBezTo>
                  <a:pt x="1886" y="3415"/>
                  <a:pt x="1970" y="3421"/>
                  <a:pt x="2057" y="3422"/>
                </a:cubicBezTo>
                <a:cubicBezTo>
                  <a:pt x="2143" y="3422"/>
                  <a:pt x="2233" y="3417"/>
                  <a:pt x="2318" y="3417"/>
                </a:cubicBezTo>
                <a:cubicBezTo>
                  <a:pt x="2403" y="3418"/>
                  <a:pt x="2484" y="3425"/>
                  <a:pt x="2570" y="3427"/>
                </a:cubicBezTo>
                <a:cubicBezTo>
                  <a:pt x="2657" y="3429"/>
                  <a:pt x="2749" y="3427"/>
                  <a:pt x="2838" y="3424"/>
                </a:cubicBezTo>
                <a:cubicBezTo>
                  <a:pt x="2927" y="3422"/>
                  <a:pt x="3014" y="3419"/>
                  <a:pt x="3099" y="3420"/>
                </a:cubicBezTo>
                <a:cubicBezTo>
                  <a:pt x="3184" y="3420"/>
                  <a:pt x="3269" y="3424"/>
                  <a:pt x="3352" y="3425"/>
                </a:cubicBezTo>
                <a:cubicBezTo>
                  <a:pt x="3436" y="3426"/>
                  <a:pt x="3520" y="3424"/>
                  <a:pt x="3605" y="3425"/>
                </a:cubicBezTo>
                <a:cubicBezTo>
                  <a:pt x="3690" y="3426"/>
                  <a:pt x="3776" y="3431"/>
                  <a:pt x="3861" y="3431"/>
                </a:cubicBezTo>
                <a:cubicBezTo>
                  <a:pt x="3946" y="3431"/>
                  <a:pt x="4031" y="3427"/>
                  <a:pt x="4116" y="3425"/>
                </a:cubicBezTo>
                <a:cubicBezTo>
                  <a:pt x="4201" y="3423"/>
                  <a:pt x="4287" y="3423"/>
                  <a:pt x="4372" y="3424"/>
                </a:cubicBezTo>
                <a:cubicBezTo>
                  <a:pt x="4457" y="3426"/>
                  <a:pt x="4540" y="3429"/>
                  <a:pt x="4623" y="3429"/>
                </a:cubicBezTo>
                <a:cubicBezTo>
                  <a:pt x="4707" y="3429"/>
                  <a:pt x="4791" y="3427"/>
                  <a:pt x="4878" y="3425"/>
                </a:cubicBezTo>
                <a:cubicBezTo>
                  <a:pt x="4966" y="3423"/>
                  <a:pt x="5057" y="3422"/>
                  <a:pt x="5146" y="3424"/>
                </a:cubicBezTo>
                <a:cubicBezTo>
                  <a:pt x="5234" y="3426"/>
                  <a:pt x="5320" y="3430"/>
                  <a:pt x="5362" y="3403"/>
                </a:cubicBezTo>
                <a:cubicBezTo>
                  <a:pt x="5404" y="3376"/>
                  <a:pt x="5403" y="3318"/>
                  <a:pt x="5403" y="3262"/>
                </a:cubicBezTo>
                <a:cubicBezTo>
                  <a:pt x="5403" y="3206"/>
                  <a:pt x="5405" y="3153"/>
                  <a:pt x="5406" y="3098"/>
                </a:cubicBezTo>
                <a:cubicBezTo>
                  <a:pt x="5408" y="3042"/>
                  <a:pt x="5408" y="2984"/>
                  <a:pt x="5408" y="2928"/>
                </a:cubicBezTo>
                <a:cubicBezTo>
                  <a:pt x="5409" y="2872"/>
                  <a:pt x="5410" y="2817"/>
                  <a:pt x="5406" y="2764"/>
                </a:cubicBezTo>
                <a:cubicBezTo>
                  <a:pt x="5403" y="2711"/>
                  <a:pt x="5396" y="2659"/>
                  <a:pt x="5394" y="2606"/>
                </a:cubicBezTo>
                <a:cubicBezTo>
                  <a:pt x="5393" y="2553"/>
                  <a:pt x="5397" y="2499"/>
                  <a:pt x="5401" y="2446"/>
                </a:cubicBezTo>
                <a:cubicBezTo>
                  <a:pt x="5405" y="2394"/>
                  <a:pt x="5409" y="2343"/>
                  <a:pt x="5409" y="2289"/>
                </a:cubicBezTo>
                <a:cubicBezTo>
                  <a:pt x="5408" y="2236"/>
                  <a:pt x="5404" y="2181"/>
                  <a:pt x="5400" y="2124"/>
                </a:cubicBezTo>
                <a:cubicBezTo>
                  <a:pt x="5397" y="2067"/>
                  <a:pt x="5395" y="2008"/>
                  <a:pt x="5394" y="1953"/>
                </a:cubicBezTo>
                <a:cubicBezTo>
                  <a:pt x="5393" y="1899"/>
                  <a:pt x="5394" y="1850"/>
                  <a:pt x="5395" y="1798"/>
                </a:cubicBezTo>
                <a:cubicBezTo>
                  <a:pt x="5397" y="1747"/>
                  <a:pt x="5399" y="1693"/>
                  <a:pt x="5401" y="1639"/>
                </a:cubicBezTo>
                <a:cubicBezTo>
                  <a:pt x="5403" y="1586"/>
                  <a:pt x="5405" y="1531"/>
                  <a:pt x="5405" y="1474"/>
                </a:cubicBezTo>
                <a:cubicBezTo>
                  <a:pt x="5405" y="1416"/>
                  <a:pt x="5403" y="1356"/>
                  <a:pt x="5400" y="1299"/>
                </a:cubicBezTo>
                <a:cubicBezTo>
                  <a:pt x="5397" y="1243"/>
                  <a:pt x="5393" y="1191"/>
                  <a:pt x="5393" y="1141"/>
                </a:cubicBezTo>
                <a:cubicBezTo>
                  <a:pt x="5394" y="1090"/>
                  <a:pt x="5400" y="1041"/>
                  <a:pt x="5403" y="986"/>
                </a:cubicBezTo>
                <a:cubicBezTo>
                  <a:pt x="5405" y="931"/>
                  <a:pt x="5404" y="869"/>
                  <a:pt x="5404" y="812"/>
                </a:cubicBezTo>
                <a:cubicBezTo>
                  <a:pt x="5403" y="755"/>
                  <a:pt x="5403" y="703"/>
                  <a:pt x="5403" y="649"/>
                </a:cubicBezTo>
                <a:cubicBezTo>
                  <a:pt x="5403" y="595"/>
                  <a:pt x="5405" y="539"/>
                  <a:pt x="5406" y="484"/>
                </a:cubicBezTo>
                <a:cubicBezTo>
                  <a:pt x="5408" y="430"/>
                  <a:pt x="5410" y="377"/>
                  <a:pt x="5409" y="309"/>
                </a:cubicBezTo>
                <a:cubicBezTo>
                  <a:pt x="5409" y="241"/>
                  <a:pt x="5407" y="159"/>
                  <a:pt x="5400" y="0"/>
                </a:cubicBezTo>
              </a:path>
            </a:pathLst>
          </a:custGeom>
          <a:noFill/>
          <a:ln cap="rnd" w="31680">
            <a:solidFill>
              <a:srgbClr val="008cd8"/>
            </a:solidFill>
            <a:bevel/>
          </a:ln>
        </p:spPr>
        <p:style>
          <a:lnRef idx="0"/>
          <a:fillRef idx="0"/>
          <a:effectRef idx="0"/>
          <a:fontRef idx="minor"/>
        </p:style>
      </p:sp>
      <p:sp>
        <p:nvSpPr>
          <p:cNvPr id="709" name="CustomShape 218"/>
          <p:cNvSpPr/>
          <p:nvPr/>
        </p:nvSpPr>
        <p:spPr>
          <a:xfrm>
            <a:off x="7414200" y="5232240"/>
            <a:ext cx="1945800" cy="1234440"/>
          </a:xfrm>
          <a:custGeom>
            <a:avLst/>
            <a:gdLst/>
            <a:ahLst/>
            <a:rect l="l" t="t" r="r" b="b"/>
            <a:pathLst>
              <a:path w="5406" h="3430">
                <a:moveTo>
                  <a:pt x="5405" y="12"/>
                </a:moveTo>
                <a:cubicBezTo>
                  <a:pt x="5151" y="2"/>
                  <a:pt x="5023" y="0"/>
                  <a:pt x="4915" y="1"/>
                </a:cubicBezTo>
                <a:cubicBezTo>
                  <a:pt x="4807" y="2"/>
                  <a:pt x="4719" y="6"/>
                  <a:pt x="4633" y="8"/>
                </a:cubicBezTo>
                <a:cubicBezTo>
                  <a:pt x="4547" y="10"/>
                  <a:pt x="4462" y="10"/>
                  <a:pt x="4375" y="10"/>
                </a:cubicBezTo>
                <a:cubicBezTo>
                  <a:pt x="4288" y="9"/>
                  <a:pt x="4199" y="8"/>
                  <a:pt x="4115" y="8"/>
                </a:cubicBezTo>
                <a:cubicBezTo>
                  <a:pt x="4030" y="8"/>
                  <a:pt x="3951" y="10"/>
                  <a:pt x="3866" y="11"/>
                </a:cubicBezTo>
                <a:cubicBezTo>
                  <a:pt x="3782" y="12"/>
                  <a:pt x="3693" y="12"/>
                  <a:pt x="3608" y="11"/>
                </a:cubicBezTo>
                <a:cubicBezTo>
                  <a:pt x="3523" y="10"/>
                  <a:pt x="3441" y="7"/>
                  <a:pt x="3356" y="6"/>
                </a:cubicBezTo>
                <a:cubicBezTo>
                  <a:pt x="3271" y="5"/>
                  <a:pt x="3181" y="8"/>
                  <a:pt x="3093" y="9"/>
                </a:cubicBezTo>
                <a:cubicBezTo>
                  <a:pt x="3006" y="10"/>
                  <a:pt x="2920" y="10"/>
                  <a:pt x="2835" y="12"/>
                </a:cubicBezTo>
                <a:cubicBezTo>
                  <a:pt x="2750" y="13"/>
                  <a:pt x="2665" y="16"/>
                  <a:pt x="2580" y="13"/>
                </a:cubicBezTo>
                <a:cubicBezTo>
                  <a:pt x="2495" y="11"/>
                  <a:pt x="2410" y="4"/>
                  <a:pt x="2325" y="4"/>
                </a:cubicBezTo>
                <a:cubicBezTo>
                  <a:pt x="2241" y="4"/>
                  <a:pt x="2156" y="10"/>
                  <a:pt x="2069" y="13"/>
                </a:cubicBezTo>
                <a:cubicBezTo>
                  <a:pt x="1982" y="17"/>
                  <a:pt x="1892" y="18"/>
                  <a:pt x="1805" y="18"/>
                </a:cubicBezTo>
                <a:cubicBezTo>
                  <a:pt x="1718" y="18"/>
                  <a:pt x="1635" y="18"/>
                  <a:pt x="1549" y="17"/>
                </a:cubicBezTo>
                <a:cubicBezTo>
                  <a:pt x="1464" y="15"/>
                  <a:pt x="1377" y="11"/>
                  <a:pt x="1290" y="10"/>
                </a:cubicBezTo>
                <a:cubicBezTo>
                  <a:pt x="1203" y="8"/>
                  <a:pt x="1117" y="9"/>
                  <a:pt x="1032" y="9"/>
                </a:cubicBezTo>
                <a:cubicBezTo>
                  <a:pt x="947" y="9"/>
                  <a:pt x="864" y="8"/>
                  <a:pt x="779" y="6"/>
                </a:cubicBezTo>
                <a:cubicBezTo>
                  <a:pt x="695" y="5"/>
                  <a:pt x="610" y="3"/>
                  <a:pt x="526" y="3"/>
                </a:cubicBezTo>
                <a:cubicBezTo>
                  <a:pt x="442" y="2"/>
                  <a:pt x="359" y="3"/>
                  <a:pt x="273" y="4"/>
                </a:cubicBezTo>
                <a:cubicBezTo>
                  <a:pt x="187" y="4"/>
                  <a:pt x="98" y="5"/>
                  <a:pt x="54" y="34"/>
                </a:cubicBezTo>
                <a:cubicBezTo>
                  <a:pt x="11" y="63"/>
                  <a:pt x="11" y="120"/>
                  <a:pt x="12" y="174"/>
                </a:cubicBezTo>
                <a:cubicBezTo>
                  <a:pt x="12" y="229"/>
                  <a:pt x="12" y="282"/>
                  <a:pt x="12" y="336"/>
                </a:cubicBezTo>
                <a:cubicBezTo>
                  <a:pt x="12" y="390"/>
                  <a:pt x="12" y="444"/>
                  <a:pt x="12" y="499"/>
                </a:cubicBezTo>
                <a:cubicBezTo>
                  <a:pt x="13" y="553"/>
                  <a:pt x="14" y="607"/>
                  <a:pt x="15" y="660"/>
                </a:cubicBezTo>
                <a:cubicBezTo>
                  <a:pt x="16" y="713"/>
                  <a:pt x="16" y="764"/>
                  <a:pt x="14" y="820"/>
                </a:cubicBezTo>
                <a:cubicBezTo>
                  <a:pt x="12" y="876"/>
                  <a:pt x="8" y="936"/>
                  <a:pt x="6" y="992"/>
                </a:cubicBezTo>
                <a:cubicBezTo>
                  <a:pt x="5" y="1048"/>
                  <a:pt x="6" y="1100"/>
                  <a:pt x="6" y="1153"/>
                </a:cubicBezTo>
                <a:cubicBezTo>
                  <a:pt x="6" y="1206"/>
                  <a:pt x="4" y="1261"/>
                  <a:pt x="3" y="1316"/>
                </a:cubicBezTo>
                <a:cubicBezTo>
                  <a:pt x="2" y="1372"/>
                  <a:pt x="3" y="1428"/>
                  <a:pt x="4" y="1484"/>
                </a:cubicBezTo>
                <a:cubicBezTo>
                  <a:pt x="5" y="1540"/>
                  <a:pt x="6" y="1596"/>
                  <a:pt x="8" y="1649"/>
                </a:cubicBezTo>
                <a:cubicBezTo>
                  <a:pt x="10" y="1703"/>
                  <a:pt x="11" y="1754"/>
                  <a:pt x="10" y="1808"/>
                </a:cubicBezTo>
                <a:cubicBezTo>
                  <a:pt x="10" y="1862"/>
                  <a:pt x="7" y="1918"/>
                  <a:pt x="5" y="1974"/>
                </a:cubicBezTo>
                <a:cubicBezTo>
                  <a:pt x="3" y="2029"/>
                  <a:pt x="2" y="2085"/>
                  <a:pt x="4" y="2139"/>
                </a:cubicBezTo>
                <a:cubicBezTo>
                  <a:pt x="6" y="2194"/>
                  <a:pt x="11" y="2247"/>
                  <a:pt x="13" y="2300"/>
                </a:cubicBezTo>
                <a:cubicBezTo>
                  <a:pt x="16" y="2352"/>
                  <a:pt x="17" y="2404"/>
                  <a:pt x="15" y="2457"/>
                </a:cubicBezTo>
                <a:cubicBezTo>
                  <a:pt x="13" y="2509"/>
                  <a:pt x="8" y="2562"/>
                  <a:pt x="8" y="2615"/>
                </a:cubicBezTo>
                <a:cubicBezTo>
                  <a:pt x="7" y="2667"/>
                  <a:pt x="11" y="2720"/>
                  <a:pt x="11" y="2775"/>
                </a:cubicBezTo>
                <a:cubicBezTo>
                  <a:pt x="12" y="2830"/>
                  <a:pt x="9" y="2887"/>
                  <a:pt x="6" y="2942"/>
                </a:cubicBezTo>
                <a:cubicBezTo>
                  <a:pt x="3" y="2997"/>
                  <a:pt x="0" y="3049"/>
                  <a:pt x="2" y="3119"/>
                </a:cubicBezTo>
                <a:cubicBezTo>
                  <a:pt x="4" y="3188"/>
                  <a:pt x="11" y="3276"/>
                  <a:pt x="7" y="3429"/>
                </a:cubicBezTo>
              </a:path>
            </a:pathLst>
          </a:custGeom>
          <a:noFill/>
          <a:ln cap="rnd" w="31680">
            <a:solidFill>
              <a:srgbClr val="008cd8"/>
            </a:solidFill>
            <a:bevel/>
          </a:ln>
        </p:spPr>
        <p:style>
          <a:lnRef idx="0"/>
          <a:fillRef idx="0"/>
          <a:effectRef idx="0"/>
          <a:fontRef idx="minor"/>
        </p:style>
      </p:sp>
      <p:sp>
        <p:nvSpPr>
          <p:cNvPr id="710" name="CustomShape 219"/>
          <p:cNvSpPr/>
          <p:nvPr/>
        </p:nvSpPr>
        <p:spPr>
          <a:xfrm>
            <a:off x="7409880" y="4899600"/>
            <a:ext cx="1956240" cy="344880"/>
          </a:xfrm>
          <a:custGeom>
            <a:avLst/>
            <a:gdLst/>
            <a:ahLst/>
            <a:rect l="l" t="t" r="r" b="b"/>
            <a:pathLst>
              <a:path w="5435" h="959">
                <a:moveTo>
                  <a:pt x="15" y="927"/>
                </a:moveTo>
                <a:cubicBezTo>
                  <a:pt x="275" y="933"/>
                  <a:pt x="404" y="937"/>
                  <a:pt x="511" y="938"/>
                </a:cubicBezTo>
                <a:cubicBezTo>
                  <a:pt x="618" y="939"/>
                  <a:pt x="703" y="937"/>
                  <a:pt x="787" y="940"/>
                </a:cubicBezTo>
                <a:cubicBezTo>
                  <a:pt x="872" y="943"/>
                  <a:pt x="957" y="951"/>
                  <a:pt x="1042" y="954"/>
                </a:cubicBezTo>
                <a:cubicBezTo>
                  <a:pt x="1127" y="958"/>
                  <a:pt x="1211" y="956"/>
                  <a:pt x="1299" y="953"/>
                </a:cubicBezTo>
                <a:cubicBezTo>
                  <a:pt x="1386" y="949"/>
                  <a:pt x="1475" y="944"/>
                  <a:pt x="1565" y="939"/>
                </a:cubicBezTo>
                <a:cubicBezTo>
                  <a:pt x="1655" y="933"/>
                  <a:pt x="1747" y="927"/>
                  <a:pt x="1830" y="928"/>
                </a:cubicBezTo>
                <a:cubicBezTo>
                  <a:pt x="1914" y="929"/>
                  <a:pt x="1989" y="937"/>
                  <a:pt x="2071" y="939"/>
                </a:cubicBezTo>
                <a:cubicBezTo>
                  <a:pt x="2153" y="940"/>
                  <a:pt x="2241" y="935"/>
                  <a:pt x="2329" y="929"/>
                </a:cubicBezTo>
                <a:cubicBezTo>
                  <a:pt x="2416" y="924"/>
                  <a:pt x="2504" y="919"/>
                  <a:pt x="2590" y="917"/>
                </a:cubicBezTo>
                <a:cubicBezTo>
                  <a:pt x="2676" y="915"/>
                  <a:pt x="2760" y="916"/>
                  <a:pt x="2844" y="920"/>
                </a:cubicBezTo>
                <a:cubicBezTo>
                  <a:pt x="2929" y="923"/>
                  <a:pt x="3014" y="929"/>
                  <a:pt x="3097" y="934"/>
                </a:cubicBezTo>
                <a:cubicBezTo>
                  <a:pt x="3180" y="940"/>
                  <a:pt x="3260" y="944"/>
                  <a:pt x="3345" y="943"/>
                </a:cubicBezTo>
                <a:cubicBezTo>
                  <a:pt x="3429" y="942"/>
                  <a:pt x="3518" y="936"/>
                  <a:pt x="3608" y="932"/>
                </a:cubicBezTo>
                <a:cubicBezTo>
                  <a:pt x="3699" y="928"/>
                  <a:pt x="3792" y="927"/>
                  <a:pt x="3879" y="926"/>
                </a:cubicBezTo>
                <a:cubicBezTo>
                  <a:pt x="3966" y="925"/>
                  <a:pt x="4047" y="925"/>
                  <a:pt x="4129" y="925"/>
                </a:cubicBezTo>
                <a:cubicBezTo>
                  <a:pt x="4212" y="925"/>
                  <a:pt x="4296" y="925"/>
                  <a:pt x="4380" y="926"/>
                </a:cubicBezTo>
                <a:cubicBezTo>
                  <a:pt x="4465" y="928"/>
                  <a:pt x="4551" y="931"/>
                  <a:pt x="4641" y="932"/>
                </a:cubicBezTo>
                <a:cubicBezTo>
                  <a:pt x="4731" y="934"/>
                  <a:pt x="4826" y="934"/>
                  <a:pt x="4915" y="933"/>
                </a:cubicBezTo>
                <a:cubicBezTo>
                  <a:pt x="5005" y="932"/>
                  <a:pt x="5089" y="930"/>
                  <a:pt x="5172" y="929"/>
                </a:cubicBezTo>
                <a:cubicBezTo>
                  <a:pt x="5255" y="928"/>
                  <a:pt x="5337" y="928"/>
                  <a:pt x="5374" y="922"/>
                </a:cubicBezTo>
                <a:cubicBezTo>
                  <a:pt x="5411" y="917"/>
                  <a:pt x="5403" y="907"/>
                  <a:pt x="5404" y="893"/>
                </a:cubicBezTo>
                <a:cubicBezTo>
                  <a:pt x="5404" y="880"/>
                  <a:pt x="5413" y="863"/>
                  <a:pt x="5417" y="848"/>
                </a:cubicBezTo>
                <a:cubicBezTo>
                  <a:pt x="5422" y="832"/>
                  <a:pt x="5423" y="818"/>
                  <a:pt x="5425" y="803"/>
                </a:cubicBezTo>
                <a:cubicBezTo>
                  <a:pt x="5428" y="787"/>
                  <a:pt x="5433" y="771"/>
                  <a:pt x="5434" y="758"/>
                </a:cubicBezTo>
                <a:cubicBezTo>
                  <a:pt x="5434" y="746"/>
                  <a:pt x="5430" y="738"/>
                  <a:pt x="5424" y="722"/>
                </a:cubicBezTo>
                <a:cubicBezTo>
                  <a:pt x="5417" y="706"/>
                  <a:pt x="5409" y="683"/>
                  <a:pt x="5407" y="667"/>
                </a:cubicBezTo>
                <a:cubicBezTo>
                  <a:pt x="5406" y="650"/>
                  <a:pt x="5411" y="642"/>
                  <a:pt x="5413" y="632"/>
                </a:cubicBezTo>
                <a:cubicBezTo>
                  <a:pt x="5415" y="623"/>
                  <a:pt x="5413" y="613"/>
                  <a:pt x="5414" y="599"/>
                </a:cubicBezTo>
                <a:cubicBezTo>
                  <a:pt x="5415" y="585"/>
                  <a:pt x="5419" y="567"/>
                  <a:pt x="5418" y="548"/>
                </a:cubicBezTo>
                <a:cubicBezTo>
                  <a:pt x="5418" y="529"/>
                  <a:pt x="5414" y="510"/>
                  <a:pt x="5417" y="494"/>
                </a:cubicBezTo>
                <a:cubicBezTo>
                  <a:pt x="5421" y="478"/>
                  <a:pt x="5431" y="465"/>
                  <a:pt x="5430" y="450"/>
                </a:cubicBezTo>
                <a:cubicBezTo>
                  <a:pt x="5428" y="436"/>
                  <a:pt x="5414" y="419"/>
                  <a:pt x="5409" y="409"/>
                </a:cubicBezTo>
                <a:cubicBezTo>
                  <a:pt x="5405" y="398"/>
                  <a:pt x="5409" y="392"/>
                  <a:pt x="5411" y="378"/>
                </a:cubicBezTo>
                <a:cubicBezTo>
                  <a:pt x="5414" y="364"/>
                  <a:pt x="5415" y="342"/>
                  <a:pt x="5415" y="322"/>
                </a:cubicBezTo>
                <a:cubicBezTo>
                  <a:pt x="5416" y="301"/>
                  <a:pt x="5414" y="284"/>
                  <a:pt x="5412" y="266"/>
                </a:cubicBezTo>
                <a:cubicBezTo>
                  <a:pt x="5410" y="249"/>
                  <a:pt x="5408" y="231"/>
                  <a:pt x="5409" y="217"/>
                </a:cubicBezTo>
                <a:cubicBezTo>
                  <a:pt x="5410" y="204"/>
                  <a:pt x="5416" y="193"/>
                  <a:pt x="5417" y="181"/>
                </a:cubicBezTo>
                <a:cubicBezTo>
                  <a:pt x="5418" y="169"/>
                  <a:pt x="5415" y="155"/>
                  <a:pt x="5414" y="145"/>
                </a:cubicBezTo>
                <a:cubicBezTo>
                  <a:pt x="5413" y="135"/>
                  <a:pt x="5414" y="128"/>
                  <a:pt x="5414" y="113"/>
                </a:cubicBezTo>
                <a:cubicBezTo>
                  <a:pt x="5414" y="99"/>
                  <a:pt x="5414" y="75"/>
                  <a:pt x="5416" y="59"/>
                </a:cubicBezTo>
                <a:cubicBezTo>
                  <a:pt x="5419" y="43"/>
                  <a:pt x="5424" y="36"/>
                  <a:pt x="5383" y="29"/>
                </a:cubicBezTo>
                <a:cubicBezTo>
                  <a:pt x="5343" y="23"/>
                  <a:pt x="5257" y="17"/>
                  <a:pt x="5167" y="13"/>
                </a:cubicBezTo>
                <a:cubicBezTo>
                  <a:pt x="5077" y="9"/>
                  <a:pt x="4983" y="6"/>
                  <a:pt x="4899" y="7"/>
                </a:cubicBezTo>
                <a:cubicBezTo>
                  <a:pt x="4816" y="7"/>
                  <a:pt x="4742" y="11"/>
                  <a:pt x="4660" y="13"/>
                </a:cubicBezTo>
                <a:cubicBezTo>
                  <a:pt x="4578" y="14"/>
                  <a:pt x="4486" y="14"/>
                  <a:pt x="4397" y="14"/>
                </a:cubicBezTo>
                <a:cubicBezTo>
                  <a:pt x="4309" y="15"/>
                  <a:pt x="4223" y="17"/>
                  <a:pt x="4136" y="18"/>
                </a:cubicBezTo>
                <a:cubicBezTo>
                  <a:pt x="4049" y="19"/>
                  <a:pt x="3961" y="20"/>
                  <a:pt x="3877" y="19"/>
                </a:cubicBezTo>
                <a:cubicBezTo>
                  <a:pt x="3792" y="17"/>
                  <a:pt x="3711" y="14"/>
                  <a:pt x="3626" y="14"/>
                </a:cubicBezTo>
                <a:cubicBezTo>
                  <a:pt x="3540" y="15"/>
                  <a:pt x="3450" y="19"/>
                  <a:pt x="3360" y="23"/>
                </a:cubicBezTo>
                <a:cubicBezTo>
                  <a:pt x="3271" y="26"/>
                  <a:pt x="3182" y="29"/>
                  <a:pt x="3092" y="27"/>
                </a:cubicBezTo>
                <a:cubicBezTo>
                  <a:pt x="3003" y="26"/>
                  <a:pt x="2913" y="21"/>
                  <a:pt x="2828" y="15"/>
                </a:cubicBezTo>
                <a:cubicBezTo>
                  <a:pt x="2744" y="9"/>
                  <a:pt x="2664" y="2"/>
                  <a:pt x="2582" y="1"/>
                </a:cubicBezTo>
                <a:cubicBezTo>
                  <a:pt x="2501" y="0"/>
                  <a:pt x="2417" y="5"/>
                  <a:pt x="2333" y="12"/>
                </a:cubicBezTo>
                <a:cubicBezTo>
                  <a:pt x="2250" y="19"/>
                  <a:pt x="2166" y="27"/>
                  <a:pt x="2079" y="27"/>
                </a:cubicBezTo>
                <a:cubicBezTo>
                  <a:pt x="1992" y="28"/>
                  <a:pt x="1902" y="22"/>
                  <a:pt x="1820" y="18"/>
                </a:cubicBezTo>
                <a:cubicBezTo>
                  <a:pt x="1737" y="15"/>
                  <a:pt x="1661" y="15"/>
                  <a:pt x="1578" y="17"/>
                </a:cubicBezTo>
                <a:cubicBezTo>
                  <a:pt x="1494" y="18"/>
                  <a:pt x="1403" y="22"/>
                  <a:pt x="1314" y="19"/>
                </a:cubicBezTo>
                <a:cubicBezTo>
                  <a:pt x="1226" y="15"/>
                  <a:pt x="1140" y="4"/>
                  <a:pt x="1054" y="4"/>
                </a:cubicBezTo>
                <a:cubicBezTo>
                  <a:pt x="967" y="5"/>
                  <a:pt x="880" y="17"/>
                  <a:pt x="793" y="20"/>
                </a:cubicBezTo>
                <a:cubicBezTo>
                  <a:pt x="706" y="24"/>
                  <a:pt x="620" y="18"/>
                  <a:pt x="509" y="18"/>
                </a:cubicBezTo>
                <a:cubicBezTo>
                  <a:pt x="398" y="18"/>
                  <a:pt x="261" y="24"/>
                  <a:pt x="13" y="35"/>
                </a:cubicBezTo>
                <a:cubicBezTo>
                  <a:pt x="23" y="56"/>
                  <a:pt x="24" y="79"/>
                  <a:pt x="27" y="96"/>
                </a:cubicBezTo>
                <a:cubicBezTo>
                  <a:pt x="31" y="114"/>
                  <a:pt x="36" y="127"/>
                  <a:pt x="36" y="144"/>
                </a:cubicBezTo>
                <a:cubicBezTo>
                  <a:pt x="36" y="161"/>
                  <a:pt x="32" y="182"/>
                  <a:pt x="26" y="195"/>
                </a:cubicBezTo>
                <a:cubicBezTo>
                  <a:pt x="19" y="209"/>
                  <a:pt x="11" y="214"/>
                  <a:pt x="9" y="228"/>
                </a:cubicBezTo>
                <a:cubicBezTo>
                  <a:pt x="8" y="241"/>
                  <a:pt x="13" y="261"/>
                  <a:pt x="15" y="281"/>
                </a:cubicBezTo>
                <a:cubicBezTo>
                  <a:pt x="17" y="301"/>
                  <a:pt x="15" y="321"/>
                  <a:pt x="16" y="336"/>
                </a:cubicBezTo>
                <a:cubicBezTo>
                  <a:pt x="17" y="351"/>
                  <a:pt x="21" y="362"/>
                  <a:pt x="20" y="372"/>
                </a:cubicBezTo>
                <a:cubicBezTo>
                  <a:pt x="20" y="383"/>
                  <a:pt x="16" y="393"/>
                  <a:pt x="19" y="406"/>
                </a:cubicBezTo>
                <a:cubicBezTo>
                  <a:pt x="22" y="420"/>
                  <a:pt x="33" y="436"/>
                  <a:pt x="32" y="450"/>
                </a:cubicBezTo>
                <a:cubicBezTo>
                  <a:pt x="31" y="465"/>
                  <a:pt x="17" y="478"/>
                  <a:pt x="12" y="496"/>
                </a:cubicBezTo>
                <a:cubicBezTo>
                  <a:pt x="7" y="515"/>
                  <a:pt x="11" y="539"/>
                  <a:pt x="13" y="554"/>
                </a:cubicBezTo>
                <a:cubicBezTo>
                  <a:pt x="16" y="569"/>
                  <a:pt x="17" y="576"/>
                  <a:pt x="18" y="585"/>
                </a:cubicBezTo>
                <a:cubicBezTo>
                  <a:pt x="18" y="594"/>
                  <a:pt x="17" y="606"/>
                  <a:pt x="15" y="617"/>
                </a:cubicBezTo>
                <a:cubicBezTo>
                  <a:pt x="13" y="629"/>
                  <a:pt x="10" y="641"/>
                  <a:pt x="11" y="657"/>
                </a:cubicBezTo>
                <a:cubicBezTo>
                  <a:pt x="12" y="672"/>
                  <a:pt x="18" y="691"/>
                  <a:pt x="19" y="708"/>
                </a:cubicBezTo>
                <a:cubicBezTo>
                  <a:pt x="21" y="725"/>
                  <a:pt x="17" y="740"/>
                  <a:pt x="16" y="759"/>
                </a:cubicBezTo>
                <a:cubicBezTo>
                  <a:pt x="15" y="779"/>
                  <a:pt x="16" y="802"/>
                  <a:pt x="16" y="816"/>
                </a:cubicBezTo>
                <a:cubicBezTo>
                  <a:pt x="16" y="830"/>
                  <a:pt x="16" y="836"/>
                  <a:pt x="20" y="855"/>
                </a:cubicBezTo>
                <a:cubicBezTo>
                  <a:pt x="23" y="874"/>
                  <a:pt x="31" y="907"/>
                  <a:pt x="0" y="934"/>
                </a:cubicBezTo>
                <a:lnTo>
                  <a:pt x="15" y="927"/>
                </a:lnTo>
                <a:close/>
              </a:path>
            </a:pathLst>
          </a:custGeom>
          <a:solidFill>
            <a:srgbClr val="ffff6d"/>
          </a:solidFill>
          <a:ln>
            <a:noFill/>
          </a:ln>
        </p:spPr>
        <p:style>
          <a:lnRef idx="0"/>
          <a:fillRef idx="0"/>
          <a:effectRef idx="0"/>
          <a:fontRef idx="minor"/>
        </p:style>
      </p:sp>
      <p:sp>
        <p:nvSpPr>
          <p:cNvPr id="711" name="CustomShape 220"/>
          <p:cNvSpPr/>
          <p:nvPr/>
        </p:nvSpPr>
        <p:spPr>
          <a:xfrm>
            <a:off x="7414920" y="4901400"/>
            <a:ext cx="1948680" cy="337680"/>
          </a:xfrm>
          <a:custGeom>
            <a:avLst/>
            <a:gdLst/>
            <a:ahLst/>
            <a:rect l="l" t="t" r="r" b="b"/>
            <a:pathLst>
              <a:path w="5414" h="939">
                <a:moveTo>
                  <a:pt x="0" y="925"/>
                </a:moveTo>
                <a:cubicBezTo>
                  <a:pt x="264" y="917"/>
                  <a:pt x="388" y="922"/>
                  <a:pt x="492" y="924"/>
                </a:cubicBezTo>
                <a:cubicBezTo>
                  <a:pt x="596" y="927"/>
                  <a:pt x="680" y="927"/>
                  <a:pt x="769" y="926"/>
                </a:cubicBezTo>
                <a:cubicBezTo>
                  <a:pt x="858" y="925"/>
                  <a:pt x="951" y="924"/>
                  <a:pt x="1037" y="925"/>
                </a:cubicBezTo>
                <a:cubicBezTo>
                  <a:pt x="1124" y="925"/>
                  <a:pt x="1205" y="928"/>
                  <a:pt x="1289" y="929"/>
                </a:cubicBezTo>
                <a:cubicBezTo>
                  <a:pt x="1372" y="930"/>
                  <a:pt x="1459" y="928"/>
                  <a:pt x="1544" y="928"/>
                </a:cubicBezTo>
                <a:cubicBezTo>
                  <a:pt x="1630" y="928"/>
                  <a:pt x="1715" y="930"/>
                  <a:pt x="1802" y="931"/>
                </a:cubicBezTo>
                <a:cubicBezTo>
                  <a:pt x="1889" y="931"/>
                  <a:pt x="1978" y="931"/>
                  <a:pt x="2065" y="931"/>
                </a:cubicBezTo>
                <a:cubicBezTo>
                  <a:pt x="2153" y="932"/>
                  <a:pt x="2238" y="933"/>
                  <a:pt x="2322" y="934"/>
                </a:cubicBezTo>
                <a:cubicBezTo>
                  <a:pt x="2406" y="935"/>
                  <a:pt x="2488" y="938"/>
                  <a:pt x="2571" y="938"/>
                </a:cubicBezTo>
                <a:cubicBezTo>
                  <a:pt x="2655" y="938"/>
                  <a:pt x="2740" y="936"/>
                  <a:pt x="2827" y="931"/>
                </a:cubicBezTo>
                <a:cubicBezTo>
                  <a:pt x="2913" y="927"/>
                  <a:pt x="3001" y="921"/>
                  <a:pt x="3090" y="920"/>
                </a:cubicBezTo>
                <a:cubicBezTo>
                  <a:pt x="3179" y="918"/>
                  <a:pt x="3270" y="921"/>
                  <a:pt x="3356" y="924"/>
                </a:cubicBezTo>
                <a:cubicBezTo>
                  <a:pt x="3443" y="927"/>
                  <a:pt x="3526" y="931"/>
                  <a:pt x="3610" y="931"/>
                </a:cubicBezTo>
                <a:cubicBezTo>
                  <a:pt x="3694" y="932"/>
                  <a:pt x="3780" y="928"/>
                  <a:pt x="3864" y="929"/>
                </a:cubicBezTo>
                <a:cubicBezTo>
                  <a:pt x="3949" y="930"/>
                  <a:pt x="4032" y="934"/>
                  <a:pt x="4116" y="936"/>
                </a:cubicBezTo>
                <a:cubicBezTo>
                  <a:pt x="4199" y="938"/>
                  <a:pt x="4284" y="938"/>
                  <a:pt x="4370" y="937"/>
                </a:cubicBezTo>
                <a:cubicBezTo>
                  <a:pt x="4456" y="936"/>
                  <a:pt x="4545" y="935"/>
                  <a:pt x="4631" y="934"/>
                </a:cubicBezTo>
                <a:cubicBezTo>
                  <a:pt x="4718" y="932"/>
                  <a:pt x="4803" y="930"/>
                  <a:pt x="4888" y="929"/>
                </a:cubicBezTo>
                <a:cubicBezTo>
                  <a:pt x="4973" y="928"/>
                  <a:pt x="5059" y="928"/>
                  <a:pt x="5145" y="928"/>
                </a:cubicBezTo>
                <a:cubicBezTo>
                  <a:pt x="5230" y="928"/>
                  <a:pt x="5317" y="929"/>
                  <a:pt x="5360" y="921"/>
                </a:cubicBezTo>
                <a:cubicBezTo>
                  <a:pt x="5403" y="913"/>
                  <a:pt x="5402" y="896"/>
                  <a:pt x="5402" y="881"/>
                </a:cubicBezTo>
                <a:cubicBezTo>
                  <a:pt x="5402" y="866"/>
                  <a:pt x="5401" y="853"/>
                  <a:pt x="5402" y="840"/>
                </a:cubicBezTo>
                <a:cubicBezTo>
                  <a:pt x="5403" y="828"/>
                  <a:pt x="5406" y="815"/>
                  <a:pt x="5406" y="801"/>
                </a:cubicBezTo>
                <a:cubicBezTo>
                  <a:pt x="5406" y="786"/>
                  <a:pt x="5405" y="769"/>
                  <a:pt x="5404" y="754"/>
                </a:cubicBezTo>
                <a:cubicBezTo>
                  <a:pt x="5403" y="738"/>
                  <a:pt x="5402" y="724"/>
                  <a:pt x="5402" y="710"/>
                </a:cubicBezTo>
                <a:cubicBezTo>
                  <a:pt x="5401" y="695"/>
                  <a:pt x="5402" y="681"/>
                  <a:pt x="5402" y="664"/>
                </a:cubicBezTo>
                <a:cubicBezTo>
                  <a:pt x="5402" y="647"/>
                  <a:pt x="5401" y="627"/>
                  <a:pt x="5401" y="613"/>
                </a:cubicBezTo>
                <a:cubicBezTo>
                  <a:pt x="5400" y="599"/>
                  <a:pt x="5399" y="590"/>
                  <a:pt x="5399" y="578"/>
                </a:cubicBezTo>
                <a:cubicBezTo>
                  <a:pt x="5398" y="566"/>
                  <a:pt x="5397" y="551"/>
                  <a:pt x="5398" y="537"/>
                </a:cubicBezTo>
                <a:cubicBezTo>
                  <a:pt x="5399" y="522"/>
                  <a:pt x="5402" y="509"/>
                  <a:pt x="5403" y="494"/>
                </a:cubicBezTo>
                <a:cubicBezTo>
                  <a:pt x="5405" y="479"/>
                  <a:pt x="5405" y="464"/>
                  <a:pt x="5404" y="448"/>
                </a:cubicBezTo>
                <a:cubicBezTo>
                  <a:pt x="5404" y="433"/>
                  <a:pt x="5403" y="418"/>
                  <a:pt x="5405" y="403"/>
                </a:cubicBezTo>
                <a:cubicBezTo>
                  <a:pt x="5406" y="389"/>
                  <a:pt x="5410" y="375"/>
                  <a:pt x="5410" y="361"/>
                </a:cubicBezTo>
                <a:cubicBezTo>
                  <a:pt x="5411" y="347"/>
                  <a:pt x="5408" y="332"/>
                  <a:pt x="5407" y="317"/>
                </a:cubicBezTo>
                <a:cubicBezTo>
                  <a:pt x="5405" y="302"/>
                  <a:pt x="5404" y="286"/>
                  <a:pt x="5403" y="269"/>
                </a:cubicBezTo>
                <a:cubicBezTo>
                  <a:pt x="5402" y="252"/>
                  <a:pt x="5401" y="233"/>
                  <a:pt x="5403" y="219"/>
                </a:cubicBezTo>
                <a:cubicBezTo>
                  <a:pt x="5404" y="205"/>
                  <a:pt x="5409" y="198"/>
                  <a:pt x="5410" y="185"/>
                </a:cubicBezTo>
                <a:cubicBezTo>
                  <a:pt x="5411" y="173"/>
                  <a:pt x="5410" y="155"/>
                  <a:pt x="5408" y="142"/>
                </a:cubicBezTo>
                <a:cubicBezTo>
                  <a:pt x="5407" y="128"/>
                  <a:pt x="5405" y="119"/>
                  <a:pt x="5407" y="105"/>
                </a:cubicBezTo>
                <a:cubicBezTo>
                  <a:pt x="5408" y="92"/>
                  <a:pt x="5412" y="74"/>
                  <a:pt x="5412" y="57"/>
                </a:cubicBezTo>
                <a:cubicBezTo>
                  <a:pt x="5413" y="40"/>
                  <a:pt x="5410" y="24"/>
                  <a:pt x="5365" y="16"/>
                </a:cubicBezTo>
                <a:cubicBezTo>
                  <a:pt x="5320" y="8"/>
                  <a:pt x="5233" y="8"/>
                  <a:pt x="5147" y="9"/>
                </a:cubicBezTo>
                <a:cubicBezTo>
                  <a:pt x="5061" y="10"/>
                  <a:pt x="4978" y="11"/>
                  <a:pt x="4892" y="11"/>
                </a:cubicBezTo>
                <a:cubicBezTo>
                  <a:pt x="4806" y="11"/>
                  <a:pt x="4719" y="10"/>
                  <a:pt x="4632" y="9"/>
                </a:cubicBezTo>
                <a:cubicBezTo>
                  <a:pt x="4545" y="8"/>
                  <a:pt x="4459" y="8"/>
                  <a:pt x="4373" y="8"/>
                </a:cubicBezTo>
                <a:cubicBezTo>
                  <a:pt x="4288" y="7"/>
                  <a:pt x="4203" y="7"/>
                  <a:pt x="4117" y="8"/>
                </a:cubicBezTo>
                <a:cubicBezTo>
                  <a:pt x="4031" y="10"/>
                  <a:pt x="3944" y="14"/>
                  <a:pt x="3858" y="14"/>
                </a:cubicBezTo>
                <a:cubicBezTo>
                  <a:pt x="3772" y="14"/>
                  <a:pt x="3687" y="10"/>
                  <a:pt x="3602" y="11"/>
                </a:cubicBezTo>
                <a:cubicBezTo>
                  <a:pt x="3517" y="11"/>
                  <a:pt x="3432" y="16"/>
                  <a:pt x="3347" y="15"/>
                </a:cubicBezTo>
                <a:cubicBezTo>
                  <a:pt x="3262" y="13"/>
                  <a:pt x="3178" y="6"/>
                  <a:pt x="3095" y="4"/>
                </a:cubicBezTo>
                <a:cubicBezTo>
                  <a:pt x="3011" y="3"/>
                  <a:pt x="2929" y="7"/>
                  <a:pt x="2842" y="7"/>
                </a:cubicBezTo>
                <a:cubicBezTo>
                  <a:pt x="2755" y="7"/>
                  <a:pt x="2663" y="2"/>
                  <a:pt x="2576" y="2"/>
                </a:cubicBezTo>
                <a:cubicBezTo>
                  <a:pt x="2489" y="3"/>
                  <a:pt x="2407" y="9"/>
                  <a:pt x="2322" y="10"/>
                </a:cubicBezTo>
                <a:cubicBezTo>
                  <a:pt x="2236" y="11"/>
                  <a:pt x="2149" y="9"/>
                  <a:pt x="2060" y="8"/>
                </a:cubicBezTo>
                <a:cubicBezTo>
                  <a:pt x="1972" y="8"/>
                  <a:pt x="1882" y="10"/>
                  <a:pt x="1796" y="10"/>
                </a:cubicBezTo>
                <a:cubicBezTo>
                  <a:pt x="1710" y="10"/>
                  <a:pt x="1628" y="8"/>
                  <a:pt x="1544" y="5"/>
                </a:cubicBezTo>
                <a:cubicBezTo>
                  <a:pt x="1461" y="3"/>
                  <a:pt x="1377" y="0"/>
                  <a:pt x="1292" y="0"/>
                </a:cubicBezTo>
                <a:cubicBezTo>
                  <a:pt x="1207" y="0"/>
                  <a:pt x="1120" y="4"/>
                  <a:pt x="1036" y="4"/>
                </a:cubicBezTo>
                <a:cubicBezTo>
                  <a:pt x="952" y="5"/>
                  <a:pt x="871" y="3"/>
                  <a:pt x="787" y="3"/>
                </a:cubicBezTo>
                <a:cubicBezTo>
                  <a:pt x="702" y="4"/>
                  <a:pt x="615" y="6"/>
                  <a:pt x="504" y="5"/>
                </a:cubicBezTo>
                <a:cubicBezTo>
                  <a:pt x="393" y="4"/>
                  <a:pt x="258" y="1"/>
                  <a:pt x="4" y="13"/>
                </a:cubicBezTo>
              </a:path>
            </a:pathLst>
          </a:custGeom>
          <a:noFill/>
          <a:ln cap="rnd" w="31680">
            <a:solidFill>
              <a:srgbClr val="008cd8"/>
            </a:solidFill>
            <a:bevel/>
          </a:ln>
        </p:spPr>
        <p:style>
          <a:lnRef idx="0"/>
          <a:fillRef idx="0"/>
          <a:effectRef idx="0"/>
          <a:fontRef idx="minor"/>
        </p:style>
      </p:sp>
      <p:sp>
        <p:nvSpPr>
          <p:cNvPr id="712" name="CustomShape 221"/>
          <p:cNvSpPr/>
          <p:nvPr/>
        </p:nvSpPr>
        <p:spPr>
          <a:xfrm>
            <a:off x="7412760" y="4899600"/>
            <a:ext cx="6480" cy="335880"/>
          </a:xfrm>
          <a:custGeom>
            <a:avLst/>
            <a:gdLst/>
            <a:ahLst/>
            <a:rect l="l" t="t" r="r" b="b"/>
            <a:pathLst>
              <a:path w="19" h="934">
                <a:moveTo>
                  <a:pt x="18" y="0"/>
                </a:moveTo>
                <a:cubicBezTo>
                  <a:pt x="7" y="63"/>
                  <a:pt x="3" y="85"/>
                  <a:pt x="1" y="103"/>
                </a:cubicBezTo>
                <a:cubicBezTo>
                  <a:pt x="0" y="121"/>
                  <a:pt x="0" y="135"/>
                  <a:pt x="2" y="146"/>
                </a:cubicBezTo>
                <a:cubicBezTo>
                  <a:pt x="5" y="158"/>
                  <a:pt x="8" y="169"/>
                  <a:pt x="11" y="183"/>
                </a:cubicBezTo>
                <a:cubicBezTo>
                  <a:pt x="14" y="197"/>
                  <a:pt x="15" y="215"/>
                  <a:pt x="15" y="232"/>
                </a:cubicBezTo>
                <a:cubicBezTo>
                  <a:pt x="14" y="248"/>
                  <a:pt x="12" y="263"/>
                  <a:pt x="10" y="280"/>
                </a:cubicBezTo>
                <a:cubicBezTo>
                  <a:pt x="8" y="296"/>
                  <a:pt x="6" y="314"/>
                  <a:pt x="4" y="329"/>
                </a:cubicBezTo>
                <a:cubicBezTo>
                  <a:pt x="2" y="344"/>
                  <a:pt x="1" y="356"/>
                  <a:pt x="2" y="370"/>
                </a:cubicBezTo>
                <a:cubicBezTo>
                  <a:pt x="3" y="385"/>
                  <a:pt x="7" y="402"/>
                  <a:pt x="9" y="415"/>
                </a:cubicBezTo>
                <a:cubicBezTo>
                  <a:pt x="12" y="428"/>
                  <a:pt x="12" y="437"/>
                  <a:pt x="11" y="449"/>
                </a:cubicBezTo>
                <a:cubicBezTo>
                  <a:pt x="10" y="461"/>
                  <a:pt x="6" y="475"/>
                  <a:pt x="7" y="488"/>
                </a:cubicBezTo>
                <a:cubicBezTo>
                  <a:pt x="7" y="501"/>
                  <a:pt x="11" y="513"/>
                  <a:pt x="12" y="528"/>
                </a:cubicBezTo>
                <a:cubicBezTo>
                  <a:pt x="13" y="543"/>
                  <a:pt x="12" y="562"/>
                  <a:pt x="11" y="579"/>
                </a:cubicBezTo>
                <a:cubicBezTo>
                  <a:pt x="11" y="597"/>
                  <a:pt x="11" y="612"/>
                  <a:pt x="9" y="628"/>
                </a:cubicBezTo>
                <a:cubicBezTo>
                  <a:pt x="7" y="645"/>
                  <a:pt x="4" y="661"/>
                  <a:pt x="5" y="675"/>
                </a:cubicBezTo>
                <a:cubicBezTo>
                  <a:pt x="7" y="689"/>
                  <a:pt x="14" y="701"/>
                  <a:pt x="14" y="714"/>
                </a:cubicBezTo>
                <a:cubicBezTo>
                  <a:pt x="13" y="727"/>
                  <a:pt x="6" y="741"/>
                  <a:pt x="6" y="755"/>
                </a:cubicBezTo>
                <a:cubicBezTo>
                  <a:pt x="6" y="770"/>
                  <a:pt x="14" y="785"/>
                  <a:pt x="16" y="799"/>
                </a:cubicBezTo>
                <a:cubicBezTo>
                  <a:pt x="17" y="812"/>
                  <a:pt x="12" y="826"/>
                  <a:pt x="9" y="847"/>
                </a:cubicBezTo>
                <a:cubicBezTo>
                  <a:pt x="7" y="868"/>
                  <a:pt x="7" y="896"/>
                  <a:pt x="12" y="933"/>
                </a:cubicBezTo>
              </a:path>
            </a:pathLst>
          </a:custGeom>
          <a:noFill/>
          <a:ln cap="rnd" w="31680">
            <a:solidFill>
              <a:srgbClr val="008cd8"/>
            </a:solidFill>
            <a:bevel/>
          </a:ln>
        </p:spPr>
        <p:style>
          <a:lnRef idx="0"/>
          <a:fillRef idx="0"/>
          <a:effectRef idx="0"/>
          <a:fontRef idx="minor"/>
        </p:style>
      </p:sp>
      <p:sp>
        <p:nvSpPr>
          <p:cNvPr id="713" name="CustomShape 222"/>
          <p:cNvSpPr/>
          <p:nvPr/>
        </p:nvSpPr>
        <p:spPr>
          <a:xfrm>
            <a:off x="7459200" y="4991760"/>
            <a:ext cx="130896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Πέπε (Ταχυμεταφορέας)</a:t>
            </a:r>
            <a:endParaRPr b="0" lang="el-GR" sz="1000" spc="-1" strike="noStrike">
              <a:latin typeface="Arial"/>
            </a:endParaRPr>
          </a:p>
        </p:txBody>
      </p:sp>
      <p:sp>
        <p:nvSpPr>
          <p:cNvPr id="714" name="CustomShape 223"/>
          <p:cNvSpPr/>
          <p:nvPr/>
        </p:nvSpPr>
        <p:spPr>
          <a:xfrm>
            <a:off x="7536240" y="5262480"/>
            <a:ext cx="10134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Ράπιντο ΟΕ</a:t>
            </a:r>
            <a:endParaRPr b="0" lang="el-GR" sz="800" spc="-1" strike="noStrike">
              <a:latin typeface="Arial"/>
            </a:endParaRPr>
          </a:p>
        </p:txBody>
      </p:sp>
      <p:sp>
        <p:nvSpPr>
          <p:cNvPr id="715" name="CustomShape 224"/>
          <p:cNvSpPr/>
          <p:nvPr/>
        </p:nvSpPr>
        <p:spPr>
          <a:xfrm>
            <a:off x="7446600" y="6290280"/>
            <a:ext cx="1877040" cy="10800"/>
          </a:xfrm>
          <a:custGeom>
            <a:avLst/>
            <a:gdLst/>
            <a:ahLst/>
            <a:rect l="l" t="t" r="r" b="b"/>
            <a:pathLst>
              <a:path w="5215" h="31">
                <a:moveTo>
                  <a:pt x="0" y="17"/>
                </a:moveTo>
                <a:cubicBezTo>
                  <a:pt x="250" y="17"/>
                  <a:pt x="379" y="24"/>
                  <a:pt x="484" y="25"/>
                </a:cubicBezTo>
                <a:cubicBezTo>
                  <a:pt x="588" y="26"/>
                  <a:pt x="669" y="22"/>
                  <a:pt x="748" y="19"/>
                </a:cubicBezTo>
                <a:cubicBezTo>
                  <a:pt x="828" y="17"/>
                  <a:pt x="908" y="15"/>
                  <a:pt x="990" y="14"/>
                </a:cubicBezTo>
                <a:cubicBezTo>
                  <a:pt x="1073" y="13"/>
                  <a:pt x="1157" y="12"/>
                  <a:pt x="1243" y="15"/>
                </a:cubicBezTo>
                <a:cubicBezTo>
                  <a:pt x="1328" y="17"/>
                  <a:pt x="1415" y="23"/>
                  <a:pt x="1499" y="23"/>
                </a:cubicBezTo>
                <a:cubicBezTo>
                  <a:pt x="1584" y="23"/>
                  <a:pt x="1666" y="17"/>
                  <a:pt x="1749" y="15"/>
                </a:cubicBezTo>
                <a:cubicBezTo>
                  <a:pt x="1832" y="13"/>
                  <a:pt x="1916" y="14"/>
                  <a:pt x="2000" y="17"/>
                </a:cubicBezTo>
                <a:cubicBezTo>
                  <a:pt x="2084" y="19"/>
                  <a:pt x="2168" y="22"/>
                  <a:pt x="2251" y="23"/>
                </a:cubicBezTo>
                <a:cubicBezTo>
                  <a:pt x="2334" y="24"/>
                  <a:pt x="2415" y="24"/>
                  <a:pt x="2495" y="20"/>
                </a:cubicBezTo>
                <a:cubicBezTo>
                  <a:pt x="2576" y="16"/>
                  <a:pt x="2656" y="7"/>
                  <a:pt x="2741" y="9"/>
                </a:cubicBezTo>
                <a:cubicBezTo>
                  <a:pt x="2825" y="11"/>
                  <a:pt x="2913" y="24"/>
                  <a:pt x="2999" y="27"/>
                </a:cubicBezTo>
                <a:cubicBezTo>
                  <a:pt x="3085" y="30"/>
                  <a:pt x="3168" y="25"/>
                  <a:pt x="3249" y="21"/>
                </a:cubicBezTo>
                <a:cubicBezTo>
                  <a:pt x="3330" y="18"/>
                  <a:pt x="3408" y="17"/>
                  <a:pt x="3488" y="15"/>
                </a:cubicBezTo>
                <a:cubicBezTo>
                  <a:pt x="3569" y="14"/>
                  <a:pt x="3653" y="13"/>
                  <a:pt x="3739" y="15"/>
                </a:cubicBezTo>
                <a:cubicBezTo>
                  <a:pt x="3826" y="17"/>
                  <a:pt x="3916" y="23"/>
                  <a:pt x="4001" y="23"/>
                </a:cubicBezTo>
                <a:cubicBezTo>
                  <a:pt x="4087" y="22"/>
                  <a:pt x="4169" y="14"/>
                  <a:pt x="4252" y="13"/>
                </a:cubicBezTo>
                <a:cubicBezTo>
                  <a:pt x="4335" y="11"/>
                  <a:pt x="4420" y="16"/>
                  <a:pt x="4503" y="17"/>
                </a:cubicBezTo>
                <a:cubicBezTo>
                  <a:pt x="4585" y="18"/>
                  <a:pt x="4666" y="15"/>
                  <a:pt x="4766" y="17"/>
                </a:cubicBezTo>
                <a:cubicBezTo>
                  <a:pt x="4866" y="20"/>
                  <a:pt x="4986" y="29"/>
                  <a:pt x="5214" y="0"/>
                </a:cubicBezTo>
                <a:lnTo>
                  <a:pt x="0" y="17"/>
                </a:lnTo>
                <a:close/>
              </a:path>
            </a:pathLst>
          </a:custGeom>
          <a:solidFill>
            <a:srgbClr val="ffffff"/>
          </a:solidFill>
          <a:ln>
            <a:noFill/>
          </a:ln>
        </p:spPr>
        <p:style>
          <a:lnRef idx="0"/>
          <a:fillRef idx="0"/>
          <a:effectRef idx="0"/>
          <a:fontRef idx="minor"/>
        </p:style>
      </p:sp>
      <p:sp>
        <p:nvSpPr>
          <p:cNvPr id="716" name="CustomShape 225"/>
          <p:cNvSpPr/>
          <p:nvPr/>
        </p:nvSpPr>
        <p:spPr>
          <a:xfrm>
            <a:off x="7448040" y="6296040"/>
            <a:ext cx="58320" cy="1440"/>
          </a:xfrm>
          <a:custGeom>
            <a:avLst/>
            <a:gdLst/>
            <a:ahLst/>
            <a:rect l="l" t="t" r="r" b="b"/>
            <a:pathLst>
              <a:path w="163" h="5">
                <a:moveTo>
                  <a:pt x="0" y="4"/>
                </a:moveTo>
                <a:cubicBezTo>
                  <a:pt x="61" y="2"/>
                  <a:pt x="114" y="1"/>
                  <a:pt x="162" y="0"/>
                </a:cubicBezTo>
              </a:path>
            </a:pathLst>
          </a:custGeom>
          <a:noFill/>
          <a:ln w="29160">
            <a:solidFill>
              <a:srgbClr val="008cd8"/>
            </a:solidFill>
            <a:round/>
          </a:ln>
        </p:spPr>
        <p:style>
          <a:lnRef idx="0"/>
          <a:fillRef idx="0"/>
          <a:effectRef idx="0"/>
          <a:fontRef idx="minor"/>
        </p:style>
      </p:sp>
      <p:sp>
        <p:nvSpPr>
          <p:cNvPr id="717" name="CustomShape 226"/>
          <p:cNvSpPr/>
          <p:nvPr/>
        </p:nvSpPr>
        <p:spPr>
          <a:xfrm>
            <a:off x="7535160" y="6296040"/>
            <a:ext cx="57960" cy="1080"/>
          </a:xfrm>
          <a:custGeom>
            <a:avLst/>
            <a:gdLst/>
            <a:ahLst/>
            <a:rect l="l" t="t" r="r" b="b"/>
            <a:pathLst>
              <a:path w="162" h="4">
                <a:moveTo>
                  <a:pt x="0" y="0"/>
                </a:moveTo>
                <a:cubicBezTo>
                  <a:pt x="64" y="0"/>
                  <a:pt x="116" y="1"/>
                  <a:pt x="161" y="3"/>
                </a:cubicBezTo>
              </a:path>
            </a:pathLst>
          </a:custGeom>
          <a:noFill/>
          <a:ln w="29160">
            <a:solidFill>
              <a:srgbClr val="008cd8"/>
            </a:solidFill>
            <a:round/>
          </a:ln>
        </p:spPr>
        <p:style>
          <a:lnRef idx="0"/>
          <a:fillRef idx="0"/>
          <a:effectRef idx="0"/>
          <a:fontRef idx="minor"/>
        </p:style>
      </p:sp>
      <p:sp>
        <p:nvSpPr>
          <p:cNvPr id="718" name="CustomShape 227"/>
          <p:cNvSpPr/>
          <p:nvPr/>
        </p:nvSpPr>
        <p:spPr>
          <a:xfrm>
            <a:off x="7621920" y="6297840"/>
            <a:ext cx="57960" cy="720"/>
          </a:xfrm>
          <a:custGeom>
            <a:avLst/>
            <a:gdLst/>
            <a:ahLst/>
            <a:rect l="l" t="t" r="r" b="b"/>
            <a:pathLst>
              <a:path w="162" h="3">
                <a:moveTo>
                  <a:pt x="0" y="0"/>
                </a:moveTo>
                <a:lnTo>
                  <a:pt x="0" y="0"/>
                </a:lnTo>
                <a:cubicBezTo>
                  <a:pt x="60" y="2"/>
                  <a:pt x="112" y="2"/>
                  <a:pt x="161" y="2"/>
                </a:cubicBezTo>
              </a:path>
            </a:pathLst>
          </a:custGeom>
          <a:noFill/>
          <a:ln w="29160">
            <a:solidFill>
              <a:srgbClr val="008cd8"/>
            </a:solidFill>
            <a:round/>
          </a:ln>
        </p:spPr>
        <p:style>
          <a:lnRef idx="0"/>
          <a:fillRef idx="0"/>
          <a:effectRef idx="0"/>
          <a:fontRef idx="minor"/>
        </p:style>
      </p:sp>
      <p:sp>
        <p:nvSpPr>
          <p:cNvPr id="719" name="CustomShape 228"/>
          <p:cNvSpPr/>
          <p:nvPr/>
        </p:nvSpPr>
        <p:spPr>
          <a:xfrm>
            <a:off x="7709040" y="6296040"/>
            <a:ext cx="57960" cy="2160"/>
          </a:xfrm>
          <a:custGeom>
            <a:avLst/>
            <a:gdLst/>
            <a:ahLst/>
            <a:rect l="l" t="t" r="r" b="b"/>
            <a:pathLst>
              <a:path w="162" h="7">
                <a:moveTo>
                  <a:pt x="0" y="6"/>
                </a:moveTo>
                <a:cubicBezTo>
                  <a:pt x="7" y="5"/>
                  <a:pt x="15" y="5"/>
                  <a:pt x="22" y="5"/>
                </a:cubicBezTo>
                <a:cubicBezTo>
                  <a:pt x="68" y="3"/>
                  <a:pt x="115" y="1"/>
                  <a:pt x="161" y="0"/>
                </a:cubicBezTo>
              </a:path>
            </a:pathLst>
          </a:custGeom>
          <a:noFill/>
          <a:ln w="29160">
            <a:solidFill>
              <a:srgbClr val="008cd8"/>
            </a:solidFill>
            <a:round/>
          </a:ln>
        </p:spPr>
        <p:style>
          <a:lnRef idx="0"/>
          <a:fillRef idx="0"/>
          <a:effectRef idx="0"/>
          <a:fontRef idx="minor"/>
        </p:style>
      </p:sp>
      <p:sp>
        <p:nvSpPr>
          <p:cNvPr id="720" name="CustomShape 229"/>
          <p:cNvSpPr/>
          <p:nvPr/>
        </p:nvSpPr>
        <p:spPr>
          <a:xfrm>
            <a:off x="7795800" y="6294240"/>
            <a:ext cx="57960" cy="720"/>
          </a:xfrm>
          <a:custGeom>
            <a:avLst/>
            <a:gdLst/>
            <a:ahLst/>
            <a:rect l="l" t="t" r="r" b="b"/>
            <a:pathLst>
              <a:path w="162" h="3">
                <a:moveTo>
                  <a:pt x="0" y="2"/>
                </a:moveTo>
                <a:cubicBezTo>
                  <a:pt x="8" y="2"/>
                  <a:pt x="15" y="1"/>
                  <a:pt x="23" y="1"/>
                </a:cubicBezTo>
                <a:cubicBezTo>
                  <a:pt x="69" y="0"/>
                  <a:pt x="114" y="0"/>
                  <a:pt x="161" y="0"/>
                </a:cubicBezTo>
              </a:path>
            </a:pathLst>
          </a:custGeom>
          <a:noFill/>
          <a:ln w="29160">
            <a:solidFill>
              <a:srgbClr val="008cd8"/>
            </a:solidFill>
            <a:round/>
          </a:ln>
        </p:spPr>
        <p:style>
          <a:lnRef idx="0"/>
          <a:fillRef idx="0"/>
          <a:effectRef idx="0"/>
          <a:fontRef idx="minor"/>
        </p:style>
      </p:sp>
      <p:sp>
        <p:nvSpPr>
          <p:cNvPr id="721" name="CustomShape 230"/>
          <p:cNvSpPr/>
          <p:nvPr/>
        </p:nvSpPr>
        <p:spPr>
          <a:xfrm>
            <a:off x="7882920" y="6294600"/>
            <a:ext cx="57960" cy="1080"/>
          </a:xfrm>
          <a:custGeom>
            <a:avLst/>
            <a:gdLst/>
            <a:ahLst/>
            <a:rect l="l" t="t" r="r" b="b"/>
            <a:pathLst>
              <a:path w="162" h="4">
                <a:moveTo>
                  <a:pt x="0" y="0"/>
                </a:moveTo>
                <a:cubicBezTo>
                  <a:pt x="9" y="0"/>
                  <a:pt x="18" y="0"/>
                  <a:pt x="28" y="0"/>
                </a:cubicBezTo>
                <a:cubicBezTo>
                  <a:pt x="71" y="1"/>
                  <a:pt x="116" y="2"/>
                  <a:pt x="161" y="3"/>
                </a:cubicBezTo>
              </a:path>
            </a:pathLst>
          </a:custGeom>
          <a:noFill/>
          <a:ln w="29160">
            <a:solidFill>
              <a:srgbClr val="008cd8"/>
            </a:solidFill>
            <a:round/>
          </a:ln>
        </p:spPr>
        <p:style>
          <a:lnRef idx="0"/>
          <a:fillRef idx="0"/>
          <a:effectRef idx="0"/>
          <a:fontRef idx="minor"/>
        </p:style>
      </p:sp>
      <p:sp>
        <p:nvSpPr>
          <p:cNvPr id="722" name="CustomShape 231"/>
          <p:cNvSpPr/>
          <p:nvPr/>
        </p:nvSpPr>
        <p:spPr>
          <a:xfrm>
            <a:off x="7969680" y="6296400"/>
            <a:ext cx="57960" cy="360"/>
          </a:xfrm>
          <a:custGeom>
            <a:avLst/>
            <a:gdLst/>
            <a:ahLst/>
            <a:rect l="l" t="t" r="r" b="b"/>
            <a:pathLst>
              <a:path w="162" h="2">
                <a:moveTo>
                  <a:pt x="0" y="0"/>
                </a:moveTo>
                <a:cubicBezTo>
                  <a:pt x="17" y="0"/>
                  <a:pt x="33" y="0"/>
                  <a:pt x="50" y="0"/>
                </a:cubicBezTo>
                <a:cubicBezTo>
                  <a:pt x="88" y="1"/>
                  <a:pt x="125" y="1"/>
                  <a:pt x="161" y="0"/>
                </a:cubicBezTo>
              </a:path>
            </a:pathLst>
          </a:custGeom>
          <a:noFill/>
          <a:ln w="29160">
            <a:solidFill>
              <a:srgbClr val="008cd8"/>
            </a:solidFill>
            <a:round/>
          </a:ln>
        </p:spPr>
        <p:style>
          <a:lnRef idx="0"/>
          <a:fillRef idx="0"/>
          <a:effectRef idx="0"/>
          <a:fontRef idx="minor"/>
        </p:style>
      </p:sp>
      <p:sp>
        <p:nvSpPr>
          <p:cNvPr id="723" name="CustomShape 232"/>
          <p:cNvSpPr/>
          <p:nvPr/>
        </p:nvSpPr>
        <p:spPr>
          <a:xfrm>
            <a:off x="8056800" y="6296040"/>
            <a:ext cx="57960" cy="360"/>
          </a:xfrm>
          <a:custGeom>
            <a:avLst/>
            <a:gdLst/>
            <a:ahLst/>
            <a:rect l="l" t="t" r="r" b="b"/>
            <a:pathLst>
              <a:path w="162" h="2">
                <a:moveTo>
                  <a:pt x="0" y="1"/>
                </a:moveTo>
                <a:cubicBezTo>
                  <a:pt x="19" y="1"/>
                  <a:pt x="38" y="1"/>
                  <a:pt x="56" y="0"/>
                </a:cubicBezTo>
                <a:cubicBezTo>
                  <a:pt x="91" y="0"/>
                  <a:pt x="126" y="0"/>
                  <a:pt x="161" y="0"/>
                </a:cubicBezTo>
              </a:path>
            </a:pathLst>
          </a:custGeom>
          <a:noFill/>
          <a:ln w="29160">
            <a:solidFill>
              <a:srgbClr val="008cd8"/>
            </a:solidFill>
            <a:round/>
          </a:ln>
        </p:spPr>
        <p:style>
          <a:lnRef idx="0"/>
          <a:fillRef idx="0"/>
          <a:effectRef idx="0"/>
          <a:fontRef idx="minor"/>
        </p:style>
      </p:sp>
      <p:sp>
        <p:nvSpPr>
          <p:cNvPr id="724" name="CustomShape 233"/>
          <p:cNvSpPr/>
          <p:nvPr/>
        </p:nvSpPr>
        <p:spPr>
          <a:xfrm>
            <a:off x="8143560" y="6295680"/>
            <a:ext cx="58320" cy="360"/>
          </a:xfrm>
          <a:custGeom>
            <a:avLst/>
            <a:gdLst/>
            <a:ahLst/>
            <a:rect l="l" t="t" r="r" b="b"/>
            <a:pathLst>
              <a:path w="163" h="1">
                <a:moveTo>
                  <a:pt x="0" y="0"/>
                </a:moveTo>
                <a:cubicBezTo>
                  <a:pt x="21" y="0"/>
                  <a:pt x="42" y="0"/>
                  <a:pt x="63" y="0"/>
                </a:cubicBezTo>
                <a:cubicBezTo>
                  <a:pt x="96" y="0"/>
                  <a:pt x="129" y="0"/>
                  <a:pt x="162" y="0"/>
                </a:cubicBezTo>
              </a:path>
            </a:pathLst>
          </a:custGeom>
          <a:noFill/>
          <a:ln w="29160">
            <a:solidFill>
              <a:srgbClr val="008cd8"/>
            </a:solidFill>
            <a:round/>
          </a:ln>
        </p:spPr>
        <p:style>
          <a:lnRef idx="0"/>
          <a:fillRef idx="0"/>
          <a:effectRef idx="0"/>
          <a:fontRef idx="minor"/>
        </p:style>
      </p:sp>
      <p:sp>
        <p:nvSpPr>
          <p:cNvPr id="725" name="CustomShape 234"/>
          <p:cNvSpPr/>
          <p:nvPr/>
        </p:nvSpPr>
        <p:spPr>
          <a:xfrm>
            <a:off x="8230680" y="6295680"/>
            <a:ext cx="57960" cy="1080"/>
          </a:xfrm>
          <a:custGeom>
            <a:avLst/>
            <a:gdLst/>
            <a:ahLst/>
            <a:rect l="l" t="t" r="r" b="b"/>
            <a:pathLst>
              <a:path w="162" h="4">
                <a:moveTo>
                  <a:pt x="0" y="0"/>
                </a:moveTo>
                <a:cubicBezTo>
                  <a:pt x="23" y="0"/>
                  <a:pt x="45" y="1"/>
                  <a:pt x="67" y="1"/>
                </a:cubicBezTo>
                <a:cubicBezTo>
                  <a:pt x="99" y="1"/>
                  <a:pt x="130" y="2"/>
                  <a:pt x="161" y="3"/>
                </a:cubicBezTo>
              </a:path>
            </a:pathLst>
          </a:custGeom>
          <a:noFill/>
          <a:ln w="29160">
            <a:solidFill>
              <a:srgbClr val="008cd8"/>
            </a:solidFill>
            <a:round/>
          </a:ln>
        </p:spPr>
        <p:style>
          <a:lnRef idx="0"/>
          <a:fillRef idx="0"/>
          <a:effectRef idx="0"/>
          <a:fontRef idx="minor"/>
        </p:style>
      </p:sp>
      <p:sp>
        <p:nvSpPr>
          <p:cNvPr id="726" name="CustomShape 235"/>
          <p:cNvSpPr/>
          <p:nvPr/>
        </p:nvSpPr>
        <p:spPr>
          <a:xfrm>
            <a:off x="8317800" y="6297120"/>
            <a:ext cx="57960" cy="720"/>
          </a:xfrm>
          <a:custGeom>
            <a:avLst/>
            <a:gdLst/>
            <a:ahLst/>
            <a:rect l="l" t="t" r="r" b="b"/>
            <a:pathLst>
              <a:path w="162" h="3">
                <a:moveTo>
                  <a:pt x="0" y="0"/>
                </a:moveTo>
                <a:cubicBezTo>
                  <a:pt x="21" y="0"/>
                  <a:pt x="43" y="1"/>
                  <a:pt x="66" y="1"/>
                </a:cubicBezTo>
                <a:cubicBezTo>
                  <a:pt x="97" y="1"/>
                  <a:pt x="129" y="1"/>
                  <a:pt x="161" y="2"/>
                </a:cubicBezTo>
              </a:path>
            </a:pathLst>
          </a:custGeom>
          <a:noFill/>
          <a:ln w="29160">
            <a:solidFill>
              <a:srgbClr val="008cd8"/>
            </a:solidFill>
            <a:round/>
          </a:ln>
        </p:spPr>
        <p:style>
          <a:lnRef idx="0"/>
          <a:fillRef idx="0"/>
          <a:effectRef idx="0"/>
          <a:fontRef idx="minor"/>
        </p:style>
      </p:sp>
      <p:sp>
        <p:nvSpPr>
          <p:cNvPr id="727" name="CustomShape 236"/>
          <p:cNvSpPr/>
          <p:nvPr/>
        </p:nvSpPr>
        <p:spPr>
          <a:xfrm>
            <a:off x="8404560" y="6297120"/>
            <a:ext cx="57960" cy="720"/>
          </a:xfrm>
          <a:custGeom>
            <a:avLst/>
            <a:gdLst/>
            <a:ahLst/>
            <a:rect l="l" t="t" r="r" b="b"/>
            <a:pathLst>
              <a:path w="162" h="3">
                <a:moveTo>
                  <a:pt x="0" y="2"/>
                </a:moveTo>
                <a:cubicBezTo>
                  <a:pt x="25" y="2"/>
                  <a:pt x="50" y="1"/>
                  <a:pt x="75" y="1"/>
                </a:cubicBezTo>
                <a:cubicBezTo>
                  <a:pt x="104" y="1"/>
                  <a:pt x="133" y="1"/>
                  <a:pt x="161" y="0"/>
                </a:cubicBezTo>
              </a:path>
            </a:pathLst>
          </a:custGeom>
          <a:noFill/>
          <a:ln w="29160">
            <a:solidFill>
              <a:srgbClr val="008cd8"/>
            </a:solidFill>
            <a:round/>
          </a:ln>
        </p:spPr>
        <p:style>
          <a:lnRef idx="0"/>
          <a:fillRef idx="0"/>
          <a:effectRef idx="0"/>
          <a:fontRef idx="minor"/>
        </p:style>
      </p:sp>
      <p:sp>
        <p:nvSpPr>
          <p:cNvPr id="728" name="CustomShape 237"/>
          <p:cNvSpPr/>
          <p:nvPr/>
        </p:nvSpPr>
        <p:spPr>
          <a:xfrm>
            <a:off x="8491680" y="6296760"/>
            <a:ext cx="57960" cy="360"/>
          </a:xfrm>
          <a:custGeom>
            <a:avLst/>
            <a:gdLst/>
            <a:ahLst/>
            <a:rect l="l" t="t" r="r" b="b"/>
            <a:pathLst>
              <a:path w="162" h="2">
                <a:moveTo>
                  <a:pt x="0" y="1"/>
                </a:moveTo>
                <a:cubicBezTo>
                  <a:pt x="25" y="0"/>
                  <a:pt x="51" y="0"/>
                  <a:pt x="77" y="0"/>
                </a:cubicBezTo>
                <a:cubicBezTo>
                  <a:pt x="104" y="0"/>
                  <a:pt x="133" y="0"/>
                  <a:pt x="161" y="0"/>
                </a:cubicBezTo>
              </a:path>
            </a:pathLst>
          </a:custGeom>
          <a:noFill/>
          <a:ln w="29160">
            <a:solidFill>
              <a:srgbClr val="008cd8"/>
            </a:solidFill>
            <a:round/>
          </a:ln>
        </p:spPr>
        <p:style>
          <a:lnRef idx="0"/>
          <a:fillRef idx="0"/>
          <a:effectRef idx="0"/>
          <a:fontRef idx="minor"/>
        </p:style>
      </p:sp>
      <p:sp>
        <p:nvSpPr>
          <p:cNvPr id="729" name="CustomShape 238"/>
          <p:cNvSpPr/>
          <p:nvPr/>
        </p:nvSpPr>
        <p:spPr>
          <a:xfrm>
            <a:off x="8578440" y="6296400"/>
            <a:ext cx="58320" cy="360"/>
          </a:xfrm>
          <a:custGeom>
            <a:avLst/>
            <a:gdLst/>
            <a:ahLst/>
            <a:rect l="l" t="t" r="r" b="b"/>
            <a:pathLst>
              <a:path w="163" h="1">
                <a:moveTo>
                  <a:pt x="0" y="0"/>
                </a:moveTo>
                <a:cubicBezTo>
                  <a:pt x="30" y="0"/>
                  <a:pt x="59" y="0"/>
                  <a:pt x="89" y="0"/>
                </a:cubicBezTo>
                <a:cubicBezTo>
                  <a:pt x="113" y="0"/>
                  <a:pt x="137" y="0"/>
                  <a:pt x="162" y="0"/>
                </a:cubicBezTo>
              </a:path>
            </a:pathLst>
          </a:custGeom>
          <a:noFill/>
          <a:ln w="29160">
            <a:solidFill>
              <a:srgbClr val="008cd8"/>
            </a:solidFill>
            <a:round/>
          </a:ln>
        </p:spPr>
        <p:style>
          <a:lnRef idx="0"/>
          <a:fillRef idx="0"/>
          <a:effectRef idx="0"/>
          <a:fontRef idx="minor"/>
        </p:style>
      </p:sp>
      <p:sp>
        <p:nvSpPr>
          <p:cNvPr id="730" name="CustomShape 239"/>
          <p:cNvSpPr/>
          <p:nvPr/>
        </p:nvSpPr>
        <p:spPr>
          <a:xfrm>
            <a:off x="8665560" y="6296400"/>
            <a:ext cx="57960" cy="360"/>
          </a:xfrm>
          <a:custGeom>
            <a:avLst/>
            <a:gdLst/>
            <a:ahLst/>
            <a:rect l="l" t="t" r="r" b="b"/>
            <a:pathLst>
              <a:path w="162" h="1">
                <a:moveTo>
                  <a:pt x="0" y="0"/>
                </a:moveTo>
                <a:cubicBezTo>
                  <a:pt x="34" y="0"/>
                  <a:pt x="68" y="0"/>
                  <a:pt x="101" y="0"/>
                </a:cubicBezTo>
                <a:cubicBezTo>
                  <a:pt x="121" y="0"/>
                  <a:pt x="141" y="0"/>
                  <a:pt x="161" y="0"/>
                </a:cubicBezTo>
              </a:path>
            </a:pathLst>
          </a:custGeom>
          <a:noFill/>
          <a:ln w="29160">
            <a:solidFill>
              <a:srgbClr val="008cd8"/>
            </a:solidFill>
            <a:round/>
          </a:ln>
        </p:spPr>
        <p:style>
          <a:lnRef idx="0"/>
          <a:fillRef idx="0"/>
          <a:effectRef idx="0"/>
          <a:fontRef idx="minor"/>
        </p:style>
      </p:sp>
      <p:sp>
        <p:nvSpPr>
          <p:cNvPr id="731" name="CustomShape 240"/>
          <p:cNvSpPr/>
          <p:nvPr/>
        </p:nvSpPr>
        <p:spPr>
          <a:xfrm>
            <a:off x="8752680" y="6294960"/>
            <a:ext cx="57960" cy="1080"/>
          </a:xfrm>
          <a:custGeom>
            <a:avLst/>
            <a:gdLst/>
            <a:ahLst/>
            <a:rect l="l" t="t" r="r" b="b"/>
            <a:pathLst>
              <a:path w="162" h="4">
                <a:moveTo>
                  <a:pt x="0" y="3"/>
                </a:moveTo>
                <a:cubicBezTo>
                  <a:pt x="36" y="2"/>
                  <a:pt x="73" y="2"/>
                  <a:pt x="109" y="1"/>
                </a:cubicBezTo>
                <a:cubicBezTo>
                  <a:pt x="126" y="1"/>
                  <a:pt x="144" y="0"/>
                  <a:pt x="161" y="0"/>
                </a:cubicBezTo>
              </a:path>
            </a:pathLst>
          </a:custGeom>
          <a:noFill/>
          <a:ln w="29160">
            <a:solidFill>
              <a:srgbClr val="008cd8"/>
            </a:solidFill>
            <a:round/>
          </a:ln>
        </p:spPr>
        <p:style>
          <a:lnRef idx="0"/>
          <a:fillRef idx="0"/>
          <a:effectRef idx="0"/>
          <a:fontRef idx="minor"/>
        </p:style>
      </p:sp>
      <p:sp>
        <p:nvSpPr>
          <p:cNvPr id="732" name="CustomShape 241"/>
          <p:cNvSpPr/>
          <p:nvPr/>
        </p:nvSpPr>
        <p:spPr>
          <a:xfrm>
            <a:off x="8839440" y="6293160"/>
            <a:ext cx="57960" cy="720"/>
          </a:xfrm>
          <a:custGeom>
            <a:avLst/>
            <a:gdLst/>
            <a:ahLst/>
            <a:rect l="l" t="t" r="r" b="b"/>
            <a:pathLst>
              <a:path w="162" h="3">
                <a:moveTo>
                  <a:pt x="0" y="2"/>
                </a:moveTo>
                <a:cubicBezTo>
                  <a:pt x="39" y="1"/>
                  <a:pt x="78" y="0"/>
                  <a:pt x="117" y="0"/>
                </a:cubicBezTo>
                <a:cubicBezTo>
                  <a:pt x="132" y="0"/>
                  <a:pt x="147" y="0"/>
                  <a:pt x="161" y="0"/>
                </a:cubicBezTo>
              </a:path>
            </a:pathLst>
          </a:custGeom>
          <a:noFill/>
          <a:ln w="29160">
            <a:solidFill>
              <a:srgbClr val="008cd8"/>
            </a:solidFill>
            <a:round/>
          </a:ln>
        </p:spPr>
        <p:style>
          <a:lnRef idx="0"/>
          <a:fillRef idx="0"/>
          <a:effectRef idx="0"/>
          <a:fontRef idx="minor"/>
        </p:style>
      </p:sp>
      <p:sp>
        <p:nvSpPr>
          <p:cNvPr id="733" name="CustomShape 242"/>
          <p:cNvSpPr/>
          <p:nvPr/>
        </p:nvSpPr>
        <p:spPr>
          <a:xfrm>
            <a:off x="8926560" y="6293160"/>
            <a:ext cx="57960" cy="1080"/>
          </a:xfrm>
          <a:custGeom>
            <a:avLst/>
            <a:gdLst/>
            <a:ahLst/>
            <a:rect l="l" t="t" r="r" b="b"/>
            <a:pathLst>
              <a:path w="162" h="4">
                <a:moveTo>
                  <a:pt x="0" y="0"/>
                </a:moveTo>
                <a:cubicBezTo>
                  <a:pt x="41" y="0"/>
                  <a:pt x="82" y="1"/>
                  <a:pt x="124" y="2"/>
                </a:cubicBezTo>
                <a:cubicBezTo>
                  <a:pt x="136" y="3"/>
                  <a:pt x="148" y="3"/>
                  <a:pt x="161" y="3"/>
                </a:cubicBezTo>
              </a:path>
            </a:pathLst>
          </a:custGeom>
          <a:noFill/>
          <a:ln w="29160">
            <a:solidFill>
              <a:srgbClr val="008cd8"/>
            </a:solidFill>
            <a:round/>
          </a:ln>
        </p:spPr>
        <p:style>
          <a:lnRef idx="0"/>
          <a:fillRef idx="0"/>
          <a:effectRef idx="0"/>
          <a:fontRef idx="minor"/>
        </p:style>
      </p:sp>
      <p:sp>
        <p:nvSpPr>
          <p:cNvPr id="734" name="CustomShape 243"/>
          <p:cNvSpPr/>
          <p:nvPr/>
        </p:nvSpPr>
        <p:spPr>
          <a:xfrm>
            <a:off x="9013320" y="6294960"/>
            <a:ext cx="57960" cy="1080"/>
          </a:xfrm>
          <a:custGeom>
            <a:avLst/>
            <a:gdLst/>
            <a:ahLst/>
            <a:rect l="l" t="t" r="r" b="b"/>
            <a:pathLst>
              <a:path w="162" h="4">
                <a:moveTo>
                  <a:pt x="0" y="0"/>
                </a:moveTo>
                <a:cubicBezTo>
                  <a:pt x="45" y="1"/>
                  <a:pt x="89" y="2"/>
                  <a:pt x="133" y="2"/>
                </a:cubicBezTo>
                <a:cubicBezTo>
                  <a:pt x="142" y="2"/>
                  <a:pt x="152" y="3"/>
                  <a:pt x="161" y="3"/>
                </a:cubicBezTo>
              </a:path>
            </a:pathLst>
          </a:custGeom>
          <a:noFill/>
          <a:ln w="29160">
            <a:solidFill>
              <a:srgbClr val="008cd8"/>
            </a:solidFill>
            <a:round/>
          </a:ln>
        </p:spPr>
        <p:style>
          <a:lnRef idx="0"/>
          <a:fillRef idx="0"/>
          <a:effectRef idx="0"/>
          <a:fontRef idx="minor"/>
        </p:style>
      </p:sp>
      <p:sp>
        <p:nvSpPr>
          <p:cNvPr id="735" name="CustomShape 244"/>
          <p:cNvSpPr/>
          <p:nvPr/>
        </p:nvSpPr>
        <p:spPr>
          <a:xfrm>
            <a:off x="9100440" y="6295320"/>
            <a:ext cx="57960" cy="720"/>
          </a:xfrm>
          <a:custGeom>
            <a:avLst/>
            <a:gdLst/>
            <a:ahLst/>
            <a:rect l="l" t="t" r="r" b="b"/>
            <a:pathLst>
              <a:path w="162" h="3">
                <a:moveTo>
                  <a:pt x="0" y="2"/>
                </a:moveTo>
                <a:cubicBezTo>
                  <a:pt x="47" y="1"/>
                  <a:pt x="98" y="1"/>
                  <a:pt x="157" y="0"/>
                </a:cubicBezTo>
                <a:cubicBezTo>
                  <a:pt x="158" y="0"/>
                  <a:pt x="160" y="0"/>
                  <a:pt x="161" y="0"/>
                </a:cubicBezTo>
              </a:path>
            </a:pathLst>
          </a:custGeom>
          <a:noFill/>
          <a:ln w="29160">
            <a:solidFill>
              <a:srgbClr val="008cd8"/>
            </a:solidFill>
            <a:round/>
          </a:ln>
        </p:spPr>
        <p:style>
          <a:lnRef idx="0"/>
          <a:fillRef idx="0"/>
          <a:effectRef idx="0"/>
          <a:fontRef idx="minor"/>
        </p:style>
      </p:sp>
      <p:sp>
        <p:nvSpPr>
          <p:cNvPr id="736" name="CustomShape 245"/>
          <p:cNvSpPr/>
          <p:nvPr/>
        </p:nvSpPr>
        <p:spPr>
          <a:xfrm>
            <a:off x="9187200" y="6294600"/>
            <a:ext cx="57960" cy="360"/>
          </a:xfrm>
          <a:custGeom>
            <a:avLst/>
            <a:gdLst/>
            <a:ahLst/>
            <a:rect l="l" t="t" r="r" b="b"/>
            <a:pathLst>
              <a:path w="162" h="2">
                <a:moveTo>
                  <a:pt x="0" y="1"/>
                </a:moveTo>
                <a:cubicBezTo>
                  <a:pt x="46" y="1"/>
                  <a:pt x="99" y="0"/>
                  <a:pt x="161" y="1"/>
                </a:cubicBezTo>
              </a:path>
            </a:pathLst>
          </a:custGeom>
          <a:noFill/>
          <a:ln w="29160">
            <a:solidFill>
              <a:srgbClr val="008cd8"/>
            </a:solidFill>
            <a:round/>
          </a:ln>
        </p:spPr>
        <p:style>
          <a:lnRef idx="0"/>
          <a:fillRef idx="0"/>
          <a:effectRef idx="0"/>
          <a:fontRef idx="minor"/>
        </p:style>
      </p:sp>
      <p:sp>
        <p:nvSpPr>
          <p:cNvPr id="737" name="CustomShape 246"/>
          <p:cNvSpPr/>
          <p:nvPr/>
        </p:nvSpPr>
        <p:spPr>
          <a:xfrm>
            <a:off x="9274320" y="6295320"/>
            <a:ext cx="55800" cy="720"/>
          </a:xfrm>
          <a:custGeom>
            <a:avLst/>
            <a:gdLst/>
            <a:ahLst/>
            <a:rect l="l" t="t" r="r" b="b"/>
            <a:pathLst>
              <a:path w="156" h="3">
                <a:moveTo>
                  <a:pt x="0" y="0"/>
                </a:moveTo>
                <a:cubicBezTo>
                  <a:pt x="46" y="0"/>
                  <a:pt x="98" y="1"/>
                  <a:pt x="155" y="2"/>
                </a:cubicBezTo>
              </a:path>
            </a:pathLst>
          </a:custGeom>
          <a:noFill/>
          <a:ln w="29160">
            <a:solidFill>
              <a:srgbClr val="008cd8"/>
            </a:solidFill>
            <a:round/>
          </a:ln>
        </p:spPr>
        <p:style>
          <a:lnRef idx="0"/>
          <a:fillRef idx="0"/>
          <a:effectRef idx="0"/>
          <a:fontRef idx="minor"/>
        </p:style>
      </p:sp>
      <p:sp>
        <p:nvSpPr>
          <p:cNvPr id="738" name="CustomShape 247"/>
          <p:cNvSpPr/>
          <p:nvPr/>
        </p:nvSpPr>
        <p:spPr>
          <a:xfrm>
            <a:off x="7536240" y="6307560"/>
            <a:ext cx="10465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ΠαραδίδειΑνθοδέσμη()</a:t>
            </a:r>
            <a:endParaRPr b="0" lang="el-GR" sz="800" spc="-1" strike="noStrike">
              <a:latin typeface="Arial"/>
            </a:endParaRPr>
          </a:p>
        </p:txBody>
      </p:sp>
      <p:sp>
        <p:nvSpPr>
          <p:cNvPr id="739" name="CustomShape 248"/>
          <p:cNvSpPr/>
          <p:nvPr/>
        </p:nvSpPr>
        <p:spPr>
          <a:xfrm>
            <a:off x="7536240" y="5389200"/>
            <a:ext cx="10270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Πέπε</a:t>
            </a:r>
            <a:endParaRPr b="0" lang="el-GR" sz="800" spc="-1" strike="noStrike">
              <a:latin typeface="Arial"/>
            </a:endParaRPr>
          </a:p>
        </p:txBody>
      </p:sp>
      <p:sp>
        <p:nvSpPr>
          <p:cNvPr id="740" name="CustomShape 249"/>
          <p:cNvSpPr/>
          <p:nvPr/>
        </p:nvSpPr>
        <p:spPr>
          <a:xfrm>
            <a:off x="7536240" y="5516280"/>
            <a:ext cx="12542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Σαλτόνι</a:t>
            </a:r>
            <a:endParaRPr b="0" lang="el-GR" sz="800" spc="-1" strike="noStrike">
              <a:latin typeface="Arial"/>
            </a:endParaRPr>
          </a:p>
        </p:txBody>
      </p:sp>
      <p:sp>
        <p:nvSpPr>
          <p:cNvPr id="741" name="CustomShape 250"/>
          <p:cNvSpPr/>
          <p:nvPr/>
        </p:nvSpPr>
        <p:spPr>
          <a:xfrm>
            <a:off x="7536240" y="5643000"/>
            <a:ext cx="1454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700" spc="-1" strike="noStrike">
                <a:solidFill>
                  <a:srgbClr val="004c75"/>
                </a:solidFill>
                <a:latin typeface="Franklin Gothic Demi"/>
              </a:rPr>
              <a:t>Διεύθυνση: Καρακόλε 67, Ρώμη</a:t>
            </a:r>
            <a:endParaRPr b="0" lang="el-GR" sz="700" spc="-1" strike="noStrike">
              <a:latin typeface="Arial"/>
            </a:endParaRPr>
          </a:p>
        </p:txBody>
      </p:sp>
      <p:sp>
        <p:nvSpPr>
          <p:cNvPr id="742" name="CustomShape 251"/>
          <p:cNvSpPr/>
          <p:nvPr/>
        </p:nvSpPr>
        <p:spPr>
          <a:xfrm>
            <a:off x="7536240" y="577044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454545456</a:t>
            </a:r>
            <a:endParaRPr b="0" lang="el-GR" sz="800" spc="-1" strike="noStrike">
              <a:latin typeface="Arial"/>
            </a:endParaRPr>
          </a:p>
        </p:txBody>
      </p:sp>
      <p:sp>
        <p:nvSpPr>
          <p:cNvPr id="743" name="CustomShape 252"/>
          <p:cNvSpPr/>
          <p:nvPr/>
        </p:nvSpPr>
        <p:spPr>
          <a:xfrm>
            <a:off x="7536240" y="5897160"/>
            <a:ext cx="51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Τηλέφωνο: </a:t>
            </a:r>
            <a:endParaRPr b="0" lang="el-GR" sz="850" spc="-1" strike="noStrike">
              <a:latin typeface="Arial"/>
            </a:endParaRPr>
          </a:p>
        </p:txBody>
      </p:sp>
      <p:sp>
        <p:nvSpPr>
          <p:cNvPr id="744" name="CustomShape 253"/>
          <p:cNvSpPr/>
          <p:nvPr/>
        </p:nvSpPr>
        <p:spPr>
          <a:xfrm>
            <a:off x="8058960" y="5897160"/>
            <a:ext cx="124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06</a:t>
            </a:r>
            <a:endParaRPr b="0" lang="el-GR" sz="800" spc="-1" strike="noStrike">
              <a:latin typeface="Arial"/>
            </a:endParaRPr>
          </a:p>
        </p:txBody>
      </p:sp>
      <p:sp>
        <p:nvSpPr>
          <p:cNvPr id="745" name="CustomShape 254"/>
          <p:cNvSpPr/>
          <p:nvPr/>
        </p:nvSpPr>
        <p:spPr>
          <a:xfrm>
            <a:off x="8182800" y="5897160"/>
            <a:ext cx="439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7895674</a:t>
            </a:r>
            <a:endParaRPr b="0" lang="el-GR" sz="800" spc="-1" strike="noStrike">
              <a:latin typeface="Arial"/>
            </a:endParaRPr>
          </a:p>
        </p:txBody>
      </p:sp>
      <p:sp>
        <p:nvSpPr>
          <p:cNvPr id="746" name="CustomShape 255"/>
          <p:cNvSpPr/>
          <p:nvPr/>
        </p:nvSpPr>
        <p:spPr>
          <a:xfrm>
            <a:off x="7536240" y="6023880"/>
            <a:ext cx="9453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info@rapido.it</a:t>
            </a:r>
            <a:endParaRPr b="0" lang="el-GR" sz="800" spc="-1" strike="noStrike">
              <a:latin typeface="Arial"/>
            </a:endParaRPr>
          </a:p>
        </p:txBody>
      </p:sp>
      <p:sp>
        <p:nvSpPr>
          <p:cNvPr id="747" name="CustomShape 256"/>
          <p:cNvSpPr/>
          <p:nvPr/>
        </p:nvSpPr>
        <p:spPr>
          <a:xfrm>
            <a:off x="7536240" y="6150960"/>
            <a:ext cx="617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Τύπος: </a:t>
            </a:r>
            <a:r>
              <a:rPr b="0" lang="el-GR" sz="800" spc="-1" strike="noStrike">
                <a:solidFill>
                  <a:srgbClr val="004c75"/>
                </a:solidFill>
                <a:latin typeface="Franklin Gothic Demi"/>
              </a:rPr>
              <a:t>Πόρτα</a:t>
            </a:r>
            <a:endParaRPr b="0" lang="el-GR" sz="800" spc="-1" strike="noStrike">
              <a:latin typeface="Arial"/>
            </a:endParaRPr>
          </a:p>
        </p:txBody>
      </p:sp>
      <p:sp>
        <p:nvSpPr>
          <p:cNvPr id="748" name="CustomShape 257"/>
          <p:cNvSpPr/>
          <p:nvPr/>
        </p:nvSpPr>
        <p:spPr>
          <a:xfrm>
            <a:off x="8162280" y="6150960"/>
            <a:ext cx="24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a:t>
            </a:r>
            <a:endParaRPr b="0" lang="el-GR" sz="850" spc="-1" strike="noStrike">
              <a:latin typeface="Arial"/>
            </a:endParaRPr>
          </a:p>
        </p:txBody>
      </p:sp>
      <p:sp>
        <p:nvSpPr>
          <p:cNvPr id="749" name="CustomShape 258"/>
          <p:cNvSpPr/>
          <p:nvPr/>
        </p:nvSpPr>
        <p:spPr>
          <a:xfrm>
            <a:off x="8189280" y="6150960"/>
            <a:ext cx="2872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Πόρτα</a:t>
            </a:r>
            <a:endParaRPr b="0" lang="el-GR" sz="800" spc="-1" strike="noStrike">
              <a:latin typeface="Arial"/>
            </a:endParaRPr>
          </a:p>
        </p:txBody>
      </p:sp>
      <p:sp>
        <p:nvSpPr>
          <p:cNvPr id="750" name="CustomShape 259"/>
          <p:cNvSpPr/>
          <p:nvPr/>
        </p:nvSpPr>
        <p:spPr>
          <a:xfrm>
            <a:off x="4906080" y="5274360"/>
            <a:ext cx="950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ΑναθέτειΑνθοδεσία()</a:t>
            </a:r>
            <a:endParaRPr b="0" lang="el-GR" sz="8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1" name="CustomShape 1"/>
          <p:cNvSpPr/>
          <p:nvPr/>
        </p:nvSpPr>
        <p:spPr>
          <a:xfrm>
            <a:off x="648000" y="648000"/>
            <a:ext cx="10655640" cy="5903640"/>
          </a:xfrm>
          <a:prstGeom prst="rect">
            <a:avLst/>
          </a:prstGeom>
          <a:noFill/>
          <a:ln>
            <a:noFill/>
          </a:ln>
        </p:spPr>
        <p:style>
          <a:lnRef idx="0"/>
          <a:fillRef idx="0"/>
          <a:effectRef idx="0"/>
          <a:fontRef idx="minor"/>
        </p:style>
        <p:txBody>
          <a:bodyPr lIns="0" rIns="0" tIns="0" bIns="0">
            <a:normAutofit/>
          </a:bodyPr>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Διαβάζοντας ξανά το σενάριό μας προσπαθούμε να εντοπίσουμε τα σχετικά με το πρόβλημα χαρακτηριστικά κάθε αντικειμένου , δηλαδή τις ιδιότητές του. </a:t>
            </a:r>
            <a:endParaRPr b="0" lang="el-GR" sz="24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Τόσο για τη μαμά όσο και για την Άννα απαιτούνται προσωπικά στοιχεία (Όνομα, Επώνυμο) και στοιχεία επικοινωνίας (Διεύθυνση, Τηλέφωνο, Εmail).</a:t>
            </a:r>
            <a:endParaRPr b="0" lang="el-GR" sz="2400" spc="-1" strike="noStrike">
              <a:latin typeface="Arial"/>
            </a:endParaRPr>
          </a:p>
          <a:p>
            <a:pPr lvl="1" marL="864000" indent="-323640">
              <a:lnSpc>
                <a:spcPct val="100000"/>
              </a:lnSpc>
              <a:spcBef>
                <a:spcPts val="1134"/>
              </a:spcBef>
              <a:buClr>
                <a:srgbClr val="000000"/>
              </a:buClr>
              <a:buSzPct val="75000"/>
              <a:buFont typeface="Symbol"/>
              <a:buChar char=""/>
            </a:pPr>
            <a:r>
              <a:rPr b="0" lang="el-GR" sz="2400" spc="-1" strike="noStrike">
                <a:solidFill>
                  <a:srgbClr val="404040"/>
                </a:solidFill>
                <a:latin typeface="Century Gothic"/>
              </a:rPr>
              <a:t>Μαμά (Πελάτης): Όνομα, Επώνυμο, Διεύθυνση, Τηλέφωνο, Email</a:t>
            </a:r>
            <a:endParaRPr b="0" lang="el-GR" sz="2400" spc="-1" strike="noStrike">
              <a:latin typeface="Arial"/>
            </a:endParaRPr>
          </a:p>
          <a:p>
            <a:pPr lvl="1" marL="864000" indent="-323640">
              <a:lnSpc>
                <a:spcPct val="100000"/>
              </a:lnSpc>
              <a:spcBef>
                <a:spcPts val="1134"/>
              </a:spcBef>
              <a:buClr>
                <a:srgbClr val="000000"/>
              </a:buClr>
              <a:buSzPct val="75000"/>
              <a:buFont typeface="Symbol"/>
              <a:buChar char=""/>
            </a:pPr>
            <a:r>
              <a:rPr b="0" lang="el-GR" sz="2400" spc="-1" strike="noStrike">
                <a:solidFill>
                  <a:srgbClr val="404040"/>
                </a:solidFill>
                <a:latin typeface="Century Gothic"/>
              </a:rPr>
              <a:t>Άννα (Πελάτης): Όνομα, Επώνυμο, Διεύθυνση, Τηλέφωνο, Email</a:t>
            </a:r>
            <a:endParaRPr b="0" lang="el-GR" sz="2400" spc="-1" strike="noStrike">
              <a:latin typeface="Arial"/>
            </a:endParaRPr>
          </a:p>
          <a:p>
            <a:pPr>
              <a:lnSpc>
                <a:spcPct val="100000"/>
              </a:lnSpc>
              <a:spcBef>
                <a:spcPts val="1417"/>
              </a:spcBef>
            </a:pPr>
            <a:endParaRPr b="0" lang="el-GR" sz="2400" spc="-1" strike="noStrike">
              <a:latin typeface="Arial"/>
            </a:endParaRPr>
          </a:p>
          <a:p>
            <a:pPr>
              <a:lnSpc>
                <a:spcPct val="100000"/>
              </a:lnSpc>
              <a:spcBef>
                <a:spcPts val="1417"/>
              </a:spcBef>
            </a:pPr>
            <a:endParaRPr b="0" lang="el-GR" sz="2400" spc="-1" strike="noStrike">
              <a:latin typeface="Arial"/>
            </a:endParaRPr>
          </a:p>
        </p:txBody>
      </p:sp>
      <p:sp>
        <p:nvSpPr>
          <p:cNvPr id="752" name="CustomShape 2"/>
          <p:cNvSpPr/>
          <p:nvPr/>
        </p:nvSpPr>
        <p:spPr>
          <a:xfrm>
            <a:off x="222480" y="-62640"/>
            <a:ext cx="229032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4.2.1 Ιδιότητες</a:t>
            </a:r>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3" name="CustomShape 1"/>
          <p:cNvSpPr/>
          <p:nvPr/>
        </p:nvSpPr>
        <p:spPr>
          <a:xfrm>
            <a:off x="648000" y="648000"/>
            <a:ext cx="10655640" cy="5903640"/>
          </a:xfrm>
          <a:prstGeom prst="rect">
            <a:avLst/>
          </a:prstGeom>
          <a:noFill/>
          <a:ln>
            <a:noFill/>
          </a:ln>
        </p:spPr>
        <p:style>
          <a:lnRef idx="0"/>
          <a:fillRef idx="0"/>
          <a:effectRef idx="0"/>
          <a:fontRef idx="minor"/>
        </p:style>
        <p:txBody>
          <a:bodyPr lIns="0" rIns="0" tIns="0" bIns="0">
            <a:normAutofit/>
          </a:bodyPr>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Στην ιστορία μας δεν αναφέρονται συγκεκριμένα χαρακτηριστικά για τους ανθοπώλες. Για έναν ανθοπώλη είναι απαραίτητο να γνωρίζουμε εταιρικά στοιχεία, στοιχεία επικοινωνίας, στοιχεία πληρωμής και στοιχεία που αφορούν το δίκτυο συνεργασίας, έτσι:</a:t>
            </a:r>
            <a:endParaRPr b="0" lang="el-GR" sz="2400" spc="-1" strike="noStrike">
              <a:latin typeface="Arial"/>
            </a:endParaRPr>
          </a:p>
          <a:p>
            <a:pPr>
              <a:lnSpc>
                <a:spcPct val="100000"/>
              </a:lnSpc>
              <a:spcBef>
                <a:spcPts val="1417"/>
              </a:spcBef>
            </a:pPr>
            <a:endParaRPr b="0" lang="el-GR" sz="2400" spc="-1" strike="noStrike">
              <a:latin typeface="Arial"/>
            </a:endParaRPr>
          </a:p>
          <a:p>
            <a:pPr>
              <a:lnSpc>
                <a:spcPct val="100000"/>
              </a:lnSpc>
              <a:spcBef>
                <a:spcPts val="1134"/>
              </a:spcBef>
            </a:pPr>
            <a:endParaRPr b="0" lang="el-GR" sz="2400" spc="-1" strike="noStrike">
              <a:latin typeface="Arial"/>
            </a:endParaRPr>
          </a:p>
          <a:p>
            <a:pPr>
              <a:lnSpc>
                <a:spcPct val="100000"/>
              </a:lnSpc>
              <a:spcBef>
                <a:spcPts val="1417"/>
              </a:spcBef>
            </a:pPr>
            <a:endParaRPr b="0" lang="el-GR" sz="2400" spc="-1" strike="noStrike">
              <a:latin typeface="Arial"/>
            </a:endParaRPr>
          </a:p>
        </p:txBody>
      </p:sp>
      <p:sp>
        <p:nvSpPr>
          <p:cNvPr id="754" name="CustomShape 2"/>
          <p:cNvSpPr/>
          <p:nvPr/>
        </p:nvSpPr>
        <p:spPr>
          <a:xfrm>
            <a:off x="222480" y="-62640"/>
            <a:ext cx="229032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4.2.1 Ιδιότητες</a:t>
            </a:r>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5" name="CustomShape 1"/>
          <p:cNvSpPr/>
          <p:nvPr/>
        </p:nvSpPr>
        <p:spPr>
          <a:xfrm>
            <a:off x="648000" y="648000"/>
            <a:ext cx="10655640" cy="5903640"/>
          </a:xfrm>
          <a:prstGeom prst="rect">
            <a:avLst/>
          </a:prstGeom>
          <a:noFill/>
          <a:ln>
            <a:noFill/>
          </a:ln>
        </p:spPr>
        <p:style>
          <a:lnRef idx="0"/>
          <a:fillRef idx="0"/>
          <a:effectRef idx="0"/>
          <a:fontRef idx="minor"/>
        </p:style>
        <p:txBody>
          <a:bodyPr lIns="0" rIns="0" tIns="0" bIns="0">
            <a:normAutofit/>
          </a:bodyPr>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Στην ιστορία μας δεν αναφέρονται συγκεκριμένα χαρακτηριστικά για τους ανθοπώλες. Για έναν ανθοπώλη είναι απαραίτητο να γνωρίζουμε εταιρικά στοιχεία, στοιχεία επικοινωνίας, στοιχεία πληρωμής και στοιχεία που αφορούν το δίκτυο συνεργασίας, έτσι:</a:t>
            </a:r>
            <a:endParaRPr b="0" lang="el-GR" sz="2400" spc="-1" strike="noStrike">
              <a:latin typeface="Arial"/>
            </a:endParaRPr>
          </a:p>
          <a:p>
            <a:pPr>
              <a:lnSpc>
                <a:spcPct val="100000"/>
              </a:lnSpc>
              <a:spcBef>
                <a:spcPts val="1417"/>
              </a:spcBef>
            </a:pPr>
            <a:endParaRPr b="0" lang="el-GR" sz="2400" spc="-1" strike="noStrike">
              <a:latin typeface="Arial"/>
            </a:endParaRPr>
          </a:p>
          <a:p>
            <a:pPr lvl="1" marL="864000" indent="-323640">
              <a:lnSpc>
                <a:spcPct val="100000"/>
              </a:lnSpc>
              <a:spcBef>
                <a:spcPts val="1134"/>
              </a:spcBef>
              <a:buClr>
                <a:srgbClr val="000000"/>
              </a:buClr>
              <a:buSzPct val="75000"/>
              <a:buFont typeface="Symbol"/>
              <a:buChar char=""/>
            </a:pPr>
            <a:r>
              <a:rPr b="0" lang="el-GR" sz="2400" spc="-1" strike="noStrike">
                <a:solidFill>
                  <a:srgbClr val="404040"/>
                </a:solidFill>
                <a:latin typeface="Century Gothic"/>
              </a:rPr>
              <a:t>Γιώργος (Ανθοπώλης): Επωνυμία εταιρείας, Όνομα Ιδιοκτήτη, Επώνυμο Ιδιοκτήτη, Διεύθυνση, ΑΦΜ, Τηλέφωνο, Email, Τραπεζικός Λογαριασμός, Κωδικός Δικτύου Συνεργασίας</a:t>
            </a:r>
            <a:endParaRPr b="0" lang="el-GR" sz="2400" spc="-1" strike="noStrike">
              <a:latin typeface="Arial"/>
            </a:endParaRPr>
          </a:p>
          <a:p>
            <a:pPr lvl="1" marL="864000" indent="-323640">
              <a:lnSpc>
                <a:spcPct val="100000"/>
              </a:lnSpc>
              <a:spcBef>
                <a:spcPts val="1134"/>
              </a:spcBef>
              <a:buClr>
                <a:srgbClr val="000000"/>
              </a:buClr>
              <a:buSzPct val="75000"/>
              <a:buFont typeface="Symbol"/>
              <a:buChar char=""/>
            </a:pPr>
            <a:r>
              <a:rPr b="0" lang="el-GR" sz="2400" spc="-1" strike="noStrike">
                <a:solidFill>
                  <a:srgbClr val="404040"/>
                </a:solidFill>
                <a:latin typeface="Century Gothic"/>
              </a:rPr>
              <a:t>Τζιοβάνι (Ανθοπώλης): Επωνυμία εταιρείας, Όνομα Ιδιοκτήτη, Επώνυμο Ιδιοκτήτη, Διεύθυνση, ΑΦΜ, Τηλέφωνο, Email, Τραπεζικός Λογαριασμός, Κωδικός Δικτύου Συνεργασίας</a:t>
            </a:r>
            <a:endParaRPr b="0" lang="el-GR" sz="2400" spc="-1" strike="noStrike">
              <a:latin typeface="Arial"/>
            </a:endParaRPr>
          </a:p>
          <a:p>
            <a:pPr>
              <a:lnSpc>
                <a:spcPct val="100000"/>
              </a:lnSpc>
              <a:spcBef>
                <a:spcPts val="1417"/>
              </a:spcBef>
            </a:pPr>
            <a:endParaRPr b="0" lang="el-GR" sz="2400" spc="-1" strike="noStrike">
              <a:latin typeface="Arial"/>
            </a:endParaRPr>
          </a:p>
        </p:txBody>
      </p:sp>
      <p:sp>
        <p:nvSpPr>
          <p:cNvPr id="756" name="CustomShape 2"/>
          <p:cNvSpPr/>
          <p:nvPr/>
        </p:nvSpPr>
        <p:spPr>
          <a:xfrm>
            <a:off x="222480" y="-62640"/>
            <a:ext cx="229032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4.2.1 Ιδιότητες</a:t>
            </a:r>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7" name="CustomShape 1"/>
          <p:cNvSpPr/>
          <p:nvPr/>
        </p:nvSpPr>
        <p:spPr>
          <a:xfrm>
            <a:off x="648000" y="648000"/>
            <a:ext cx="10655640" cy="5903640"/>
          </a:xfrm>
          <a:prstGeom prst="rect">
            <a:avLst/>
          </a:prstGeom>
          <a:noFill/>
          <a:ln>
            <a:noFill/>
          </a:ln>
        </p:spPr>
        <p:style>
          <a:lnRef idx="0"/>
          <a:fillRef idx="0"/>
          <a:effectRef idx="0"/>
          <a:fontRef idx="minor"/>
        </p:style>
        <p:txBody>
          <a:bodyPr lIns="0" rIns="0" tIns="0" bIns="0">
            <a:normAutofit/>
          </a:bodyPr>
          <a:p>
            <a:pPr>
              <a:lnSpc>
                <a:spcPct val="100000"/>
              </a:lnSpc>
              <a:spcBef>
                <a:spcPts val="1417"/>
              </a:spcBef>
            </a:pPr>
            <a:endParaRPr b="0" lang="el-GR" sz="18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Αντίστοιχα θα θεωρήσουμε ότι για τους ανθοδέτες και τους ταχυμεταφορείς πρέπει να γνωρίζουμε τα εξής:</a:t>
            </a:r>
            <a:endParaRPr b="0" lang="el-GR" sz="2400" spc="-1" strike="noStrike">
              <a:latin typeface="Arial"/>
            </a:endParaRPr>
          </a:p>
          <a:p>
            <a:pPr>
              <a:lnSpc>
                <a:spcPct val="100000"/>
              </a:lnSpc>
              <a:spcBef>
                <a:spcPts val="1134"/>
              </a:spcBef>
            </a:pPr>
            <a:endParaRPr b="0" lang="el-GR" sz="2400" spc="-1" strike="noStrike">
              <a:latin typeface="Arial"/>
            </a:endParaRPr>
          </a:p>
        </p:txBody>
      </p:sp>
      <p:sp>
        <p:nvSpPr>
          <p:cNvPr id="758" name="CustomShape 2"/>
          <p:cNvSpPr/>
          <p:nvPr/>
        </p:nvSpPr>
        <p:spPr>
          <a:xfrm>
            <a:off x="222480" y="-62640"/>
            <a:ext cx="229032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4.2.1 Ιδιότητες</a:t>
            </a:r>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CustomShape 1"/>
          <p:cNvSpPr/>
          <p:nvPr/>
        </p:nvSpPr>
        <p:spPr>
          <a:xfrm>
            <a:off x="861120" y="579600"/>
            <a:ext cx="9791280" cy="135144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el-GR" sz="3600" spc="-1" strike="noStrike">
                <a:solidFill>
                  <a:srgbClr val="e3ded1"/>
                </a:solidFill>
                <a:latin typeface="Century Gothic"/>
              </a:rPr>
              <a:t>Αντικειμενοστραφή Σκέψη</a:t>
            </a:r>
            <a:br/>
            <a:r>
              <a:rPr b="0" lang="el-GR" sz="2800" spc="-1" strike="noStrike">
                <a:solidFill>
                  <a:srgbClr val="e3ded1"/>
                </a:solidFill>
                <a:latin typeface="Century Gothic"/>
              </a:rPr>
              <a:t>Το κέικ με διαδικαστικό και αντικειμενοστραφή τρόπο!!!</a:t>
            </a:r>
            <a:endParaRPr b="0" lang="el-GR" sz="2800" spc="-1" strike="noStrike">
              <a:latin typeface="Arial"/>
            </a:endParaRPr>
          </a:p>
        </p:txBody>
      </p:sp>
      <p:sp>
        <p:nvSpPr>
          <p:cNvPr id="356" name="CustomShape 2"/>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5483FF1A-14C2-488A-B4EE-E581D2DAAE55}" type="datetime1">
              <a:rPr b="1" lang="el-GR" sz="1000" spc="-1" strike="noStrike">
                <a:solidFill>
                  <a:srgbClr val="549e39"/>
                </a:solidFill>
                <a:latin typeface="Century Gothic"/>
              </a:rPr>
              <a:t>05/03/2020</a:t>
            </a:fld>
            <a:endParaRPr b="0" lang="el-GR" sz="1000" spc="-1" strike="noStrike">
              <a:latin typeface="Arial"/>
            </a:endParaRPr>
          </a:p>
        </p:txBody>
      </p:sp>
      <p:sp>
        <p:nvSpPr>
          <p:cNvPr id="357" name="CustomShape 3"/>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358" name="CustomShape 4"/>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1221BACE-198D-4A17-80AC-F220EC3BFD45}" type="slidenum">
              <a:rPr b="0" lang="el-GR" sz="2800" spc="-1" strike="noStrike">
                <a:solidFill>
                  <a:srgbClr val="ffffff"/>
                </a:solidFill>
                <a:latin typeface="Century Gothic"/>
              </a:rPr>
              <a:t>2</a:t>
            </a:fld>
            <a:endParaRPr b="0" lang="el-GR" sz="2800" spc="-1" strike="noStrike">
              <a:latin typeface="Arial"/>
            </a:endParaRPr>
          </a:p>
        </p:txBody>
      </p:sp>
      <p:pic>
        <p:nvPicPr>
          <p:cNvPr id="359" name="Εικόνα 6" descr=""/>
          <p:cNvPicPr/>
          <p:nvPr/>
        </p:nvPicPr>
        <p:blipFill>
          <a:blip r:embed="rId1"/>
          <a:stretch/>
        </p:blipFill>
        <p:spPr>
          <a:xfrm>
            <a:off x="2705040" y="2414520"/>
            <a:ext cx="6421320" cy="4281480"/>
          </a:xfrm>
          <a:prstGeom prst="rect">
            <a:avLst/>
          </a:prstGeom>
          <a:ln>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9" name="CustomShape 1"/>
          <p:cNvSpPr/>
          <p:nvPr/>
        </p:nvSpPr>
        <p:spPr>
          <a:xfrm>
            <a:off x="648000" y="648000"/>
            <a:ext cx="10655640" cy="5903640"/>
          </a:xfrm>
          <a:prstGeom prst="rect">
            <a:avLst/>
          </a:prstGeom>
          <a:noFill/>
          <a:ln>
            <a:noFill/>
          </a:ln>
        </p:spPr>
        <p:style>
          <a:lnRef idx="0"/>
          <a:fillRef idx="0"/>
          <a:effectRef idx="0"/>
          <a:fontRef idx="minor"/>
        </p:style>
        <p:txBody>
          <a:bodyPr lIns="0" rIns="0" tIns="0" bIns="0">
            <a:normAutofit/>
          </a:bodyPr>
          <a:p>
            <a:pPr>
              <a:lnSpc>
                <a:spcPct val="100000"/>
              </a:lnSpc>
              <a:spcBef>
                <a:spcPts val="1417"/>
              </a:spcBef>
            </a:pPr>
            <a:endParaRPr b="0" lang="el-GR" sz="18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400" spc="-1" strike="noStrike">
                <a:solidFill>
                  <a:srgbClr val="404040"/>
                </a:solidFill>
                <a:latin typeface="Century Gothic"/>
              </a:rPr>
              <a:t>Αντίστοιχα θα θεωρήσουμε ότι για τους ανθοδέτες και τους ταχυμεταφορείς πρέπει να γνωρίζουμε τα εξής:</a:t>
            </a:r>
            <a:endParaRPr b="0" lang="el-GR" sz="2400" spc="-1" strike="noStrike">
              <a:latin typeface="Arial"/>
            </a:endParaRPr>
          </a:p>
          <a:p>
            <a:pPr lvl="1" marL="864000" indent="-323640">
              <a:lnSpc>
                <a:spcPct val="100000"/>
              </a:lnSpc>
              <a:spcBef>
                <a:spcPts val="1134"/>
              </a:spcBef>
              <a:buClr>
                <a:srgbClr val="000000"/>
              </a:buClr>
              <a:buSzPct val="75000"/>
              <a:buFont typeface="Symbol"/>
              <a:buChar char=""/>
            </a:pPr>
            <a:r>
              <a:rPr b="0" lang="el-GR" sz="2400" spc="-1" strike="noStrike">
                <a:solidFill>
                  <a:srgbClr val="404040"/>
                </a:solidFill>
                <a:latin typeface="Century Gothic"/>
              </a:rPr>
              <a:t>Αντόνιο (Ανθοδέτης): Επωνυμία εταιρείας, Όνομα Ιδιοκτήτη, Επώνυμο Ιδιοκτήτη, Διεύθυνση, ΑΦΜ, Τηλέφωνο, Email, Ειδικότητα, Ωριαία αμοιβή</a:t>
            </a:r>
            <a:endParaRPr b="0" lang="el-GR" sz="2400" spc="-1" strike="noStrike">
              <a:latin typeface="Arial"/>
            </a:endParaRPr>
          </a:p>
          <a:p>
            <a:pPr lvl="1" marL="864000" indent="-323640">
              <a:lnSpc>
                <a:spcPct val="100000"/>
              </a:lnSpc>
              <a:spcBef>
                <a:spcPts val="1134"/>
              </a:spcBef>
              <a:buClr>
                <a:srgbClr val="000000"/>
              </a:buClr>
              <a:buSzPct val="75000"/>
              <a:buFont typeface="Symbol"/>
              <a:buChar char=""/>
            </a:pPr>
            <a:r>
              <a:rPr b="0" lang="el-GR" sz="2400" spc="-1" strike="noStrike">
                <a:solidFill>
                  <a:srgbClr val="404040"/>
                </a:solidFill>
                <a:latin typeface="Century Gothic"/>
              </a:rPr>
              <a:t>Πέπε (Ταχυμεταφορέας): Επωνυμία εταιρείας, Όνομα Ιδιοκτήτη, Επώνυμο Ιδιοκτήτη, Διεύθυν-ση, ΑΦΜ, Τηλέφωνο, Email, Τύπος</a:t>
            </a:r>
            <a:endParaRPr b="0" lang="el-GR" sz="2400" spc="-1" strike="noStrike">
              <a:latin typeface="Arial"/>
            </a:endParaRPr>
          </a:p>
        </p:txBody>
      </p:sp>
      <p:sp>
        <p:nvSpPr>
          <p:cNvPr id="760" name="CustomShape 2"/>
          <p:cNvSpPr/>
          <p:nvPr/>
        </p:nvSpPr>
        <p:spPr>
          <a:xfrm>
            <a:off x="222480" y="-62640"/>
            <a:ext cx="229032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4.2.1 Ιδιότητες</a:t>
            </a:r>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1" name="Εικόνα 12" descr=""/>
          <p:cNvPicPr/>
          <p:nvPr/>
        </p:nvPicPr>
        <p:blipFill>
          <a:blip r:embed="rId1"/>
          <a:stretch/>
        </p:blipFill>
        <p:spPr>
          <a:xfrm>
            <a:off x="5886360" y="249840"/>
            <a:ext cx="1869120" cy="1869120"/>
          </a:xfrm>
          <a:prstGeom prst="rect">
            <a:avLst/>
          </a:prstGeom>
          <a:ln>
            <a:noFill/>
          </a:ln>
        </p:spPr>
      </p:pic>
      <p:pic>
        <p:nvPicPr>
          <p:cNvPr id="762" name="Εικόνα 13" descr=""/>
          <p:cNvPicPr/>
          <p:nvPr/>
        </p:nvPicPr>
        <p:blipFill>
          <a:blip r:embed="rId2"/>
          <a:stretch/>
        </p:blipFill>
        <p:spPr>
          <a:xfrm>
            <a:off x="4152240" y="3290760"/>
            <a:ext cx="966600" cy="1933920"/>
          </a:xfrm>
          <a:prstGeom prst="rect">
            <a:avLst/>
          </a:prstGeom>
          <a:ln>
            <a:noFill/>
          </a:ln>
        </p:spPr>
      </p:pic>
      <p:pic>
        <p:nvPicPr>
          <p:cNvPr id="763" name="Εικόνα 10" descr=""/>
          <p:cNvPicPr/>
          <p:nvPr/>
        </p:nvPicPr>
        <p:blipFill>
          <a:blip r:embed="rId3"/>
          <a:stretch/>
        </p:blipFill>
        <p:spPr>
          <a:xfrm>
            <a:off x="8988840" y="998640"/>
            <a:ext cx="1782000" cy="1782000"/>
          </a:xfrm>
          <a:prstGeom prst="rect">
            <a:avLst/>
          </a:prstGeom>
          <a:ln>
            <a:noFill/>
          </a:ln>
        </p:spPr>
      </p:pic>
      <p:sp>
        <p:nvSpPr>
          <p:cNvPr id="764" name="CustomShape 1"/>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01C9DD22-0610-4FF1-8EF5-6E71E913F53D}" type="datetime1">
              <a:rPr b="1" lang="el-GR" sz="1000" spc="-1" strike="noStrike">
                <a:solidFill>
                  <a:srgbClr val="549e39"/>
                </a:solidFill>
                <a:latin typeface="Century Gothic"/>
              </a:rPr>
              <a:t>05/03/2020</a:t>
            </a:fld>
            <a:endParaRPr b="0" lang="el-GR" sz="1000" spc="-1" strike="noStrike">
              <a:latin typeface="Arial"/>
            </a:endParaRPr>
          </a:p>
        </p:txBody>
      </p:sp>
      <p:sp>
        <p:nvSpPr>
          <p:cNvPr id="765" name="CustomShape 2"/>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766" name="CustomShape 3"/>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65611ACF-0AFC-4248-9950-9A197F1F36AD}" type="slidenum">
              <a:rPr b="0" lang="el-GR" sz="2800" spc="-1" strike="noStrike">
                <a:solidFill>
                  <a:srgbClr val="ffffff"/>
                </a:solidFill>
                <a:latin typeface="Century Gothic"/>
              </a:rPr>
              <a:t>30</a:t>
            </a:fld>
            <a:endParaRPr b="0" lang="el-GR" sz="2800" spc="-1" strike="noStrike">
              <a:latin typeface="Arial"/>
            </a:endParaRPr>
          </a:p>
        </p:txBody>
      </p:sp>
      <p:sp>
        <p:nvSpPr>
          <p:cNvPr id="767" name="CustomShape 4"/>
          <p:cNvSpPr/>
          <p:nvPr/>
        </p:nvSpPr>
        <p:spPr>
          <a:xfrm>
            <a:off x="2382480" y="1184760"/>
            <a:ext cx="12191400" cy="360"/>
          </a:xfrm>
          <a:prstGeom prst="rect">
            <a:avLst/>
          </a:prstGeom>
          <a:noFill/>
          <a:ln>
            <a:noFill/>
          </a:ln>
        </p:spPr>
        <p:style>
          <a:lnRef idx="0"/>
          <a:fillRef idx="0"/>
          <a:effectRef idx="0"/>
          <a:fontRef idx="minor"/>
        </p:style>
      </p:sp>
      <p:pic>
        <p:nvPicPr>
          <p:cNvPr id="768" name="Εικόνα 9" descr=""/>
          <p:cNvPicPr/>
          <p:nvPr/>
        </p:nvPicPr>
        <p:blipFill>
          <a:blip r:embed="rId4"/>
          <a:stretch/>
        </p:blipFill>
        <p:spPr>
          <a:xfrm>
            <a:off x="847440" y="1276200"/>
            <a:ext cx="1409760" cy="1409760"/>
          </a:xfrm>
          <a:prstGeom prst="rect">
            <a:avLst/>
          </a:prstGeom>
          <a:ln>
            <a:noFill/>
          </a:ln>
        </p:spPr>
      </p:pic>
      <p:pic>
        <p:nvPicPr>
          <p:cNvPr id="769" name="Εικόνα 15" descr=""/>
          <p:cNvPicPr/>
          <p:nvPr/>
        </p:nvPicPr>
        <p:blipFill>
          <a:blip r:embed="rId5"/>
          <a:stretch/>
        </p:blipFill>
        <p:spPr>
          <a:xfrm>
            <a:off x="9215640" y="4780080"/>
            <a:ext cx="1173240" cy="1763640"/>
          </a:xfrm>
          <a:prstGeom prst="rect">
            <a:avLst/>
          </a:prstGeom>
          <a:ln>
            <a:noFill/>
          </a:ln>
        </p:spPr>
      </p:pic>
      <p:pic>
        <p:nvPicPr>
          <p:cNvPr id="770" name="Εικόνα 14" descr=""/>
          <p:cNvPicPr/>
          <p:nvPr/>
        </p:nvPicPr>
        <p:blipFill>
          <a:blip r:embed="rId6"/>
          <a:stretch/>
        </p:blipFill>
        <p:spPr>
          <a:xfrm>
            <a:off x="930600" y="4780080"/>
            <a:ext cx="1042200" cy="1521000"/>
          </a:xfrm>
          <a:prstGeom prst="rect">
            <a:avLst/>
          </a:prstGeom>
          <a:ln>
            <a:noFill/>
          </a:ln>
        </p:spPr>
      </p:pic>
      <p:sp>
        <p:nvSpPr>
          <p:cNvPr id="771" name="CustomShape 5"/>
          <p:cNvSpPr/>
          <p:nvPr/>
        </p:nvSpPr>
        <p:spPr>
          <a:xfrm>
            <a:off x="43200" y="29880"/>
            <a:ext cx="544320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Πρόβλημα «Αποστολή λουλουδιών» </a:t>
            </a:r>
            <a:endParaRPr b="0" lang="el-GR" sz="2800" spc="-1" strike="noStrike">
              <a:latin typeface="Arial"/>
            </a:endParaRPr>
          </a:p>
        </p:txBody>
      </p:sp>
      <p:sp>
        <p:nvSpPr>
          <p:cNvPr id="772" name="CustomShape 6"/>
          <p:cNvSpPr/>
          <p:nvPr/>
        </p:nvSpPr>
        <p:spPr>
          <a:xfrm>
            <a:off x="3399480" y="1938600"/>
            <a:ext cx="1386720" cy="263520"/>
          </a:xfrm>
          <a:custGeom>
            <a:avLst/>
            <a:gdLst/>
            <a:ahLst/>
            <a:rect l="l" t="t" r="r" b="b"/>
            <a:pathLst>
              <a:path w="3853" h="733">
                <a:moveTo>
                  <a:pt x="8" y="0"/>
                </a:moveTo>
                <a:cubicBezTo>
                  <a:pt x="8" y="35"/>
                  <a:pt x="9" y="57"/>
                  <a:pt x="11" y="73"/>
                </a:cubicBezTo>
                <a:cubicBezTo>
                  <a:pt x="13" y="89"/>
                  <a:pt x="15" y="98"/>
                  <a:pt x="16" y="107"/>
                </a:cubicBezTo>
                <a:cubicBezTo>
                  <a:pt x="18" y="116"/>
                  <a:pt x="20" y="124"/>
                  <a:pt x="17" y="136"/>
                </a:cubicBezTo>
                <a:cubicBezTo>
                  <a:pt x="14" y="148"/>
                  <a:pt x="5" y="163"/>
                  <a:pt x="3" y="176"/>
                </a:cubicBezTo>
                <a:cubicBezTo>
                  <a:pt x="0" y="189"/>
                  <a:pt x="3" y="201"/>
                  <a:pt x="4" y="211"/>
                </a:cubicBezTo>
                <a:cubicBezTo>
                  <a:pt x="6" y="221"/>
                  <a:pt x="6" y="229"/>
                  <a:pt x="8" y="240"/>
                </a:cubicBezTo>
                <a:cubicBezTo>
                  <a:pt x="11" y="250"/>
                  <a:pt x="15" y="263"/>
                  <a:pt x="16" y="274"/>
                </a:cubicBezTo>
                <a:cubicBezTo>
                  <a:pt x="17" y="286"/>
                  <a:pt x="15" y="296"/>
                  <a:pt x="14" y="306"/>
                </a:cubicBezTo>
                <a:cubicBezTo>
                  <a:pt x="13" y="315"/>
                  <a:pt x="14" y="323"/>
                  <a:pt x="11" y="334"/>
                </a:cubicBezTo>
                <a:cubicBezTo>
                  <a:pt x="8" y="345"/>
                  <a:pt x="2" y="359"/>
                  <a:pt x="2" y="374"/>
                </a:cubicBezTo>
                <a:cubicBezTo>
                  <a:pt x="1" y="389"/>
                  <a:pt x="6" y="406"/>
                  <a:pt x="9" y="419"/>
                </a:cubicBezTo>
                <a:cubicBezTo>
                  <a:pt x="11" y="431"/>
                  <a:pt x="11" y="440"/>
                  <a:pt x="11" y="450"/>
                </a:cubicBezTo>
                <a:cubicBezTo>
                  <a:pt x="11" y="460"/>
                  <a:pt x="11" y="472"/>
                  <a:pt x="11" y="485"/>
                </a:cubicBezTo>
                <a:cubicBezTo>
                  <a:pt x="11" y="498"/>
                  <a:pt x="10" y="513"/>
                  <a:pt x="9" y="524"/>
                </a:cubicBezTo>
                <a:cubicBezTo>
                  <a:pt x="9" y="534"/>
                  <a:pt x="9" y="539"/>
                  <a:pt x="9" y="548"/>
                </a:cubicBezTo>
                <a:cubicBezTo>
                  <a:pt x="9" y="557"/>
                  <a:pt x="8" y="568"/>
                  <a:pt x="7" y="581"/>
                </a:cubicBezTo>
                <a:cubicBezTo>
                  <a:pt x="6" y="593"/>
                  <a:pt x="4" y="606"/>
                  <a:pt x="3" y="618"/>
                </a:cubicBezTo>
                <a:cubicBezTo>
                  <a:pt x="3" y="630"/>
                  <a:pt x="4" y="640"/>
                  <a:pt x="5" y="651"/>
                </a:cubicBezTo>
                <a:cubicBezTo>
                  <a:pt x="6" y="663"/>
                  <a:pt x="7" y="675"/>
                  <a:pt x="9" y="688"/>
                </a:cubicBezTo>
                <a:cubicBezTo>
                  <a:pt x="10" y="701"/>
                  <a:pt x="10" y="714"/>
                  <a:pt x="42" y="720"/>
                </a:cubicBezTo>
                <a:cubicBezTo>
                  <a:pt x="74" y="727"/>
                  <a:pt x="137" y="726"/>
                  <a:pt x="199" y="727"/>
                </a:cubicBezTo>
                <a:cubicBezTo>
                  <a:pt x="261" y="727"/>
                  <a:pt x="322" y="730"/>
                  <a:pt x="381" y="729"/>
                </a:cubicBezTo>
                <a:cubicBezTo>
                  <a:pt x="441" y="729"/>
                  <a:pt x="500" y="726"/>
                  <a:pt x="559" y="724"/>
                </a:cubicBezTo>
                <a:cubicBezTo>
                  <a:pt x="619" y="722"/>
                  <a:pt x="680" y="721"/>
                  <a:pt x="742" y="721"/>
                </a:cubicBezTo>
                <a:cubicBezTo>
                  <a:pt x="803" y="722"/>
                  <a:pt x="866" y="723"/>
                  <a:pt x="927" y="725"/>
                </a:cubicBezTo>
                <a:cubicBezTo>
                  <a:pt x="987" y="728"/>
                  <a:pt x="1047" y="731"/>
                  <a:pt x="1109" y="731"/>
                </a:cubicBezTo>
                <a:cubicBezTo>
                  <a:pt x="1171" y="732"/>
                  <a:pt x="1236" y="730"/>
                  <a:pt x="1296" y="727"/>
                </a:cubicBezTo>
                <a:cubicBezTo>
                  <a:pt x="1356" y="724"/>
                  <a:pt x="1412" y="721"/>
                  <a:pt x="1471" y="717"/>
                </a:cubicBezTo>
                <a:cubicBezTo>
                  <a:pt x="1529" y="714"/>
                  <a:pt x="1592" y="710"/>
                  <a:pt x="1653" y="711"/>
                </a:cubicBezTo>
                <a:cubicBezTo>
                  <a:pt x="1715" y="711"/>
                  <a:pt x="1777" y="716"/>
                  <a:pt x="1838" y="717"/>
                </a:cubicBezTo>
                <a:cubicBezTo>
                  <a:pt x="1899" y="719"/>
                  <a:pt x="1959" y="717"/>
                  <a:pt x="2020" y="718"/>
                </a:cubicBezTo>
                <a:cubicBezTo>
                  <a:pt x="2081" y="719"/>
                  <a:pt x="2142" y="723"/>
                  <a:pt x="2206" y="724"/>
                </a:cubicBezTo>
                <a:cubicBezTo>
                  <a:pt x="2269" y="725"/>
                  <a:pt x="2335" y="723"/>
                  <a:pt x="2397" y="723"/>
                </a:cubicBezTo>
                <a:cubicBezTo>
                  <a:pt x="2459" y="724"/>
                  <a:pt x="2517" y="727"/>
                  <a:pt x="2576" y="726"/>
                </a:cubicBezTo>
                <a:cubicBezTo>
                  <a:pt x="2635" y="726"/>
                  <a:pt x="2695" y="721"/>
                  <a:pt x="2757" y="719"/>
                </a:cubicBezTo>
                <a:cubicBezTo>
                  <a:pt x="2820" y="717"/>
                  <a:pt x="2884" y="718"/>
                  <a:pt x="2946" y="718"/>
                </a:cubicBezTo>
                <a:cubicBezTo>
                  <a:pt x="3007" y="717"/>
                  <a:pt x="3066" y="716"/>
                  <a:pt x="3124" y="717"/>
                </a:cubicBezTo>
                <a:cubicBezTo>
                  <a:pt x="3183" y="717"/>
                  <a:pt x="3242" y="719"/>
                  <a:pt x="3302" y="720"/>
                </a:cubicBezTo>
                <a:cubicBezTo>
                  <a:pt x="3362" y="720"/>
                  <a:pt x="3424" y="719"/>
                  <a:pt x="3501" y="719"/>
                </a:cubicBezTo>
                <a:cubicBezTo>
                  <a:pt x="3577" y="719"/>
                  <a:pt x="3669" y="720"/>
                  <a:pt x="3852" y="720"/>
                </a:cubicBezTo>
              </a:path>
            </a:pathLst>
          </a:custGeom>
          <a:noFill/>
          <a:ln cap="rnd" w="29160">
            <a:solidFill>
              <a:srgbClr val="008cd8"/>
            </a:solidFill>
            <a:bevel/>
          </a:ln>
        </p:spPr>
        <p:style>
          <a:lnRef idx="0"/>
          <a:fillRef idx="0"/>
          <a:effectRef idx="0"/>
          <a:fontRef idx="minor"/>
        </p:style>
      </p:sp>
      <p:sp>
        <p:nvSpPr>
          <p:cNvPr id="773" name="CustomShape 7"/>
          <p:cNvSpPr/>
          <p:nvPr/>
        </p:nvSpPr>
        <p:spPr>
          <a:xfrm>
            <a:off x="3816000" y="2130840"/>
            <a:ext cx="541440" cy="126720"/>
          </a:xfrm>
          <a:custGeom>
            <a:avLst/>
            <a:gdLst/>
            <a:ahLst/>
            <a:rect l="l" t="t" r="r" b="b"/>
            <a:pathLst>
              <a:path w="1505" h="353">
                <a:moveTo>
                  <a:pt x="0" y="0"/>
                </a:moveTo>
                <a:lnTo>
                  <a:pt x="1504" y="0"/>
                </a:lnTo>
                <a:lnTo>
                  <a:pt x="1504" y="352"/>
                </a:lnTo>
                <a:lnTo>
                  <a:pt x="0" y="352"/>
                </a:lnTo>
                <a:lnTo>
                  <a:pt x="0" y="0"/>
                </a:lnTo>
                <a:close/>
              </a:path>
            </a:pathLst>
          </a:custGeom>
          <a:solidFill>
            <a:srgbClr val="ffffff"/>
          </a:solidFill>
          <a:ln>
            <a:noFill/>
          </a:ln>
        </p:spPr>
        <p:style>
          <a:lnRef idx="0"/>
          <a:fillRef idx="0"/>
          <a:effectRef idx="0"/>
          <a:fontRef idx="minor"/>
        </p:style>
      </p:sp>
      <p:sp>
        <p:nvSpPr>
          <p:cNvPr id="774" name="CustomShape 8"/>
          <p:cNvSpPr/>
          <p:nvPr/>
        </p:nvSpPr>
        <p:spPr>
          <a:xfrm>
            <a:off x="3815640" y="2127240"/>
            <a:ext cx="5277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παραγγελία</a:t>
            </a:r>
            <a:endParaRPr b="0" lang="el-GR" sz="800" spc="-1" strike="noStrike">
              <a:latin typeface="Arial"/>
            </a:endParaRPr>
          </a:p>
        </p:txBody>
      </p:sp>
      <p:sp>
        <p:nvSpPr>
          <p:cNvPr id="775" name="CustomShape 9"/>
          <p:cNvSpPr/>
          <p:nvPr/>
        </p:nvSpPr>
        <p:spPr>
          <a:xfrm>
            <a:off x="5753520" y="3107160"/>
            <a:ext cx="8280" cy="507960"/>
          </a:xfrm>
          <a:custGeom>
            <a:avLst/>
            <a:gdLst/>
            <a:ahLst/>
            <a:rect l="l" t="t" r="r" b="b"/>
            <a:pathLst>
              <a:path w="24" h="1412">
                <a:moveTo>
                  <a:pt x="0" y="0"/>
                </a:moveTo>
                <a:cubicBezTo>
                  <a:pt x="15" y="63"/>
                  <a:pt x="14" y="92"/>
                  <a:pt x="14" y="118"/>
                </a:cubicBezTo>
                <a:cubicBezTo>
                  <a:pt x="14" y="145"/>
                  <a:pt x="16" y="170"/>
                  <a:pt x="16" y="196"/>
                </a:cubicBezTo>
                <a:cubicBezTo>
                  <a:pt x="16" y="221"/>
                  <a:pt x="14" y="246"/>
                  <a:pt x="11" y="268"/>
                </a:cubicBezTo>
                <a:cubicBezTo>
                  <a:pt x="8" y="291"/>
                  <a:pt x="6" y="310"/>
                  <a:pt x="5" y="332"/>
                </a:cubicBezTo>
                <a:cubicBezTo>
                  <a:pt x="5" y="354"/>
                  <a:pt x="7" y="379"/>
                  <a:pt x="9" y="404"/>
                </a:cubicBezTo>
                <a:cubicBezTo>
                  <a:pt x="10" y="429"/>
                  <a:pt x="10" y="456"/>
                  <a:pt x="10" y="478"/>
                </a:cubicBezTo>
                <a:cubicBezTo>
                  <a:pt x="10" y="500"/>
                  <a:pt x="9" y="518"/>
                  <a:pt x="10" y="538"/>
                </a:cubicBezTo>
                <a:cubicBezTo>
                  <a:pt x="11" y="557"/>
                  <a:pt x="15" y="578"/>
                  <a:pt x="15" y="601"/>
                </a:cubicBezTo>
                <a:cubicBezTo>
                  <a:pt x="16" y="623"/>
                  <a:pt x="14" y="648"/>
                  <a:pt x="15" y="673"/>
                </a:cubicBezTo>
                <a:cubicBezTo>
                  <a:pt x="15" y="697"/>
                  <a:pt x="17" y="721"/>
                  <a:pt x="14" y="745"/>
                </a:cubicBezTo>
                <a:cubicBezTo>
                  <a:pt x="12" y="769"/>
                  <a:pt x="6" y="793"/>
                  <a:pt x="3" y="814"/>
                </a:cubicBezTo>
                <a:cubicBezTo>
                  <a:pt x="0" y="835"/>
                  <a:pt x="2" y="852"/>
                  <a:pt x="3" y="875"/>
                </a:cubicBezTo>
                <a:cubicBezTo>
                  <a:pt x="5" y="898"/>
                  <a:pt x="7" y="927"/>
                  <a:pt x="10" y="953"/>
                </a:cubicBezTo>
                <a:cubicBezTo>
                  <a:pt x="12" y="978"/>
                  <a:pt x="16" y="1000"/>
                  <a:pt x="15" y="1021"/>
                </a:cubicBezTo>
                <a:cubicBezTo>
                  <a:pt x="14" y="1042"/>
                  <a:pt x="9" y="1062"/>
                  <a:pt x="7" y="1083"/>
                </a:cubicBezTo>
                <a:cubicBezTo>
                  <a:pt x="6" y="1103"/>
                  <a:pt x="8" y="1125"/>
                  <a:pt x="11" y="1148"/>
                </a:cubicBezTo>
                <a:cubicBezTo>
                  <a:pt x="13" y="1171"/>
                  <a:pt x="15" y="1196"/>
                  <a:pt x="17" y="1218"/>
                </a:cubicBezTo>
                <a:cubicBezTo>
                  <a:pt x="20" y="1239"/>
                  <a:pt x="23" y="1258"/>
                  <a:pt x="21" y="1286"/>
                </a:cubicBezTo>
                <a:cubicBezTo>
                  <a:pt x="20" y="1314"/>
                  <a:pt x="13" y="1351"/>
                  <a:pt x="3" y="1411"/>
                </a:cubicBezTo>
              </a:path>
            </a:pathLst>
          </a:custGeom>
          <a:noFill/>
          <a:ln cap="rnd" w="29160">
            <a:solidFill>
              <a:srgbClr val="008cd8"/>
            </a:solidFill>
            <a:bevel/>
          </a:ln>
        </p:spPr>
        <p:style>
          <a:lnRef idx="0"/>
          <a:fillRef idx="0"/>
          <a:effectRef idx="0"/>
          <a:fontRef idx="minor"/>
        </p:style>
      </p:sp>
      <p:sp>
        <p:nvSpPr>
          <p:cNvPr id="776" name="CustomShape 10"/>
          <p:cNvSpPr/>
          <p:nvPr/>
        </p:nvSpPr>
        <p:spPr>
          <a:xfrm>
            <a:off x="5474160" y="3308400"/>
            <a:ext cx="544320" cy="127080"/>
          </a:xfrm>
          <a:custGeom>
            <a:avLst/>
            <a:gdLst/>
            <a:ahLst/>
            <a:rect l="l" t="t" r="r" b="b"/>
            <a:pathLst>
              <a:path w="1513" h="354">
                <a:moveTo>
                  <a:pt x="0" y="0"/>
                </a:moveTo>
                <a:lnTo>
                  <a:pt x="1512" y="0"/>
                </a:lnTo>
                <a:lnTo>
                  <a:pt x="1512" y="353"/>
                </a:lnTo>
                <a:lnTo>
                  <a:pt x="0" y="353"/>
                </a:lnTo>
                <a:lnTo>
                  <a:pt x="0" y="0"/>
                </a:lnTo>
                <a:close/>
              </a:path>
            </a:pathLst>
          </a:custGeom>
          <a:solidFill>
            <a:srgbClr val="ffffff"/>
          </a:solidFill>
          <a:ln>
            <a:noFill/>
          </a:ln>
        </p:spPr>
        <p:style>
          <a:lnRef idx="0"/>
          <a:fillRef idx="0"/>
          <a:effectRef idx="0"/>
          <a:fontRef idx="minor"/>
        </p:style>
      </p:sp>
      <p:sp>
        <p:nvSpPr>
          <p:cNvPr id="777" name="CustomShape 11"/>
          <p:cNvSpPr/>
          <p:nvPr/>
        </p:nvSpPr>
        <p:spPr>
          <a:xfrm>
            <a:off x="5474160" y="3304800"/>
            <a:ext cx="5317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συνεργασία</a:t>
            </a:r>
            <a:endParaRPr b="0" lang="el-GR" sz="800" spc="-1" strike="noStrike">
              <a:latin typeface="Arial"/>
            </a:endParaRPr>
          </a:p>
        </p:txBody>
      </p:sp>
      <p:sp>
        <p:nvSpPr>
          <p:cNvPr id="778" name="CustomShape 12"/>
          <p:cNvSpPr/>
          <p:nvPr/>
        </p:nvSpPr>
        <p:spPr>
          <a:xfrm>
            <a:off x="4034520" y="4522680"/>
            <a:ext cx="752760" cy="1230480"/>
          </a:xfrm>
          <a:custGeom>
            <a:avLst/>
            <a:gdLst/>
            <a:ahLst/>
            <a:rect l="l" t="t" r="r" b="b"/>
            <a:pathLst>
              <a:path w="2092" h="3419">
                <a:moveTo>
                  <a:pt x="2091" y="23"/>
                </a:moveTo>
                <a:cubicBezTo>
                  <a:pt x="2050" y="16"/>
                  <a:pt x="2014" y="14"/>
                  <a:pt x="1989" y="12"/>
                </a:cubicBezTo>
                <a:cubicBezTo>
                  <a:pt x="1965" y="10"/>
                  <a:pt x="1951" y="8"/>
                  <a:pt x="1935" y="10"/>
                </a:cubicBezTo>
                <a:cubicBezTo>
                  <a:pt x="1919" y="11"/>
                  <a:pt x="1900" y="16"/>
                  <a:pt x="1881" y="16"/>
                </a:cubicBezTo>
                <a:cubicBezTo>
                  <a:pt x="1863" y="16"/>
                  <a:pt x="1845" y="11"/>
                  <a:pt x="1830" y="9"/>
                </a:cubicBezTo>
                <a:cubicBezTo>
                  <a:pt x="1815" y="6"/>
                  <a:pt x="1804" y="5"/>
                  <a:pt x="1789" y="5"/>
                </a:cubicBezTo>
                <a:cubicBezTo>
                  <a:pt x="1774" y="6"/>
                  <a:pt x="1755" y="7"/>
                  <a:pt x="1738" y="8"/>
                </a:cubicBezTo>
                <a:cubicBezTo>
                  <a:pt x="1721" y="9"/>
                  <a:pt x="1705" y="9"/>
                  <a:pt x="1689" y="9"/>
                </a:cubicBezTo>
                <a:cubicBezTo>
                  <a:pt x="1673" y="9"/>
                  <a:pt x="1657" y="8"/>
                  <a:pt x="1640" y="8"/>
                </a:cubicBezTo>
                <a:cubicBezTo>
                  <a:pt x="1622" y="9"/>
                  <a:pt x="1602" y="10"/>
                  <a:pt x="1585" y="8"/>
                </a:cubicBezTo>
                <a:cubicBezTo>
                  <a:pt x="1568" y="6"/>
                  <a:pt x="1553" y="2"/>
                  <a:pt x="1536" y="1"/>
                </a:cubicBezTo>
                <a:cubicBezTo>
                  <a:pt x="1520" y="0"/>
                  <a:pt x="1501" y="4"/>
                  <a:pt x="1485" y="6"/>
                </a:cubicBezTo>
                <a:cubicBezTo>
                  <a:pt x="1468" y="9"/>
                  <a:pt x="1453" y="10"/>
                  <a:pt x="1437" y="10"/>
                </a:cubicBezTo>
                <a:cubicBezTo>
                  <a:pt x="1422" y="10"/>
                  <a:pt x="1406" y="7"/>
                  <a:pt x="1391" y="6"/>
                </a:cubicBezTo>
                <a:cubicBezTo>
                  <a:pt x="1375" y="6"/>
                  <a:pt x="1359" y="7"/>
                  <a:pt x="1339" y="6"/>
                </a:cubicBezTo>
                <a:cubicBezTo>
                  <a:pt x="1320" y="6"/>
                  <a:pt x="1297" y="5"/>
                  <a:pt x="1279" y="5"/>
                </a:cubicBezTo>
                <a:cubicBezTo>
                  <a:pt x="1261" y="5"/>
                  <a:pt x="1248" y="7"/>
                  <a:pt x="1232" y="7"/>
                </a:cubicBezTo>
                <a:cubicBezTo>
                  <a:pt x="1217" y="7"/>
                  <a:pt x="1200" y="5"/>
                  <a:pt x="1185" y="4"/>
                </a:cubicBezTo>
                <a:cubicBezTo>
                  <a:pt x="1171" y="4"/>
                  <a:pt x="1159" y="5"/>
                  <a:pt x="1142" y="6"/>
                </a:cubicBezTo>
                <a:cubicBezTo>
                  <a:pt x="1125" y="8"/>
                  <a:pt x="1102" y="9"/>
                  <a:pt x="1084" y="10"/>
                </a:cubicBezTo>
                <a:cubicBezTo>
                  <a:pt x="1065" y="10"/>
                  <a:pt x="1051" y="10"/>
                  <a:pt x="1044" y="36"/>
                </a:cubicBezTo>
                <a:cubicBezTo>
                  <a:pt x="1036" y="63"/>
                  <a:pt x="1035" y="117"/>
                  <a:pt x="1034" y="172"/>
                </a:cubicBezTo>
                <a:cubicBezTo>
                  <a:pt x="1033" y="228"/>
                  <a:pt x="1031" y="285"/>
                  <a:pt x="1030" y="339"/>
                </a:cubicBezTo>
                <a:cubicBezTo>
                  <a:pt x="1029" y="392"/>
                  <a:pt x="1028" y="442"/>
                  <a:pt x="1029" y="495"/>
                </a:cubicBezTo>
                <a:cubicBezTo>
                  <a:pt x="1031" y="549"/>
                  <a:pt x="1035" y="607"/>
                  <a:pt x="1037" y="660"/>
                </a:cubicBezTo>
                <a:cubicBezTo>
                  <a:pt x="1039" y="714"/>
                  <a:pt x="1038" y="762"/>
                  <a:pt x="1037" y="815"/>
                </a:cubicBezTo>
                <a:cubicBezTo>
                  <a:pt x="1036" y="867"/>
                  <a:pt x="1035" y="922"/>
                  <a:pt x="1033" y="976"/>
                </a:cubicBezTo>
                <a:cubicBezTo>
                  <a:pt x="1032" y="1030"/>
                  <a:pt x="1030" y="1083"/>
                  <a:pt x="1030" y="1137"/>
                </a:cubicBezTo>
                <a:cubicBezTo>
                  <a:pt x="1030" y="1191"/>
                  <a:pt x="1032" y="1247"/>
                  <a:pt x="1032" y="1302"/>
                </a:cubicBezTo>
                <a:cubicBezTo>
                  <a:pt x="1031" y="1358"/>
                  <a:pt x="1029" y="1415"/>
                  <a:pt x="1028" y="1468"/>
                </a:cubicBezTo>
                <a:cubicBezTo>
                  <a:pt x="1027" y="1522"/>
                  <a:pt x="1027" y="1571"/>
                  <a:pt x="1029" y="1624"/>
                </a:cubicBezTo>
                <a:cubicBezTo>
                  <a:pt x="1030" y="1677"/>
                  <a:pt x="1032" y="1732"/>
                  <a:pt x="1035" y="1787"/>
                </a:cubicBezTo>
                <a:cubicBezTo>
                  <a:pt x="1038" y="1842"/>
                  <a:pt x="1042" y="1897"/>
                  <a:pt x="1042" y="1952"/>
                </a:cubicBezTo>
                <a:cubicBezTo>
                  <a:pt x="1042" y="2006"/>
                  <a:pt x="1038" y="2061"/>
                  <a:pt x="1036" y="2114"/>
                </a:cubicBezTo>
                <a:cubicBezTo>
                  <a:pt x="1034" y="2168"/>
                  <a:pt x="1034" y="2221"/>
                  <a:pt x="1033" y="2272"/>
                </a:cubicBezTo>
                <a:cubicBezTo>
                  <a:pt x="1032" y="2323"/>
                  <a:pt x="1030" y="2374"/>
                  <a:pt x="1030" y="2426"/>
                </a:cubicBezTo>
                <a:cubicBezTo>
                  <a:pt x="1030" y="2479"/>
                  <a:pt x="1031" y="2533"/>
                  <a:pt x="1033" y="2590"/>
                </a:cubicBezTo>
                <a:cubicBezTo>
                  <a:pt x="1034" y="2647"/>
                  <a:pt x="1037" y="2706"/>
                  <a:pt x="1037" y="2759"/>
                </a:cubicBezTo>
                <a:cubicBezTo>
                  <a:pt x="1038" y="2812"/>
                  <a:pt x="1036" y="2860"/>
                  <a:pt x="1035" y="2912"/>
                </a:cubicBezTo>
                <a:cubicBezTo>
                  <a:pt x="1034" y="2965"/>
                  <a:pt x="1033" y="3023"/>
                  <a:pt x="1033" y="3079"/>
                </a:cubicBezTo>
                <a:cubicBezTo>
                  <a:pt x="1033" y="3135"/>
                  <a:pt x="1033" y="3189"/>
                  <a:pt x="1034" y="3244"/>
                </a:cubicBezTo>
                <a:cubicBezTo>
                  <a:pt x="1035" y="3299"/>
                  <a:pt x="1036" y="3355"/>
                  <a:pt x="1027" y="3382"/>
                </a:cubicBezTo>
                <a:cubicBezTo>
                  <a:pt x="1019" y="3410"/>
                  <a:pt x="1000" y="3409"/>
                  <a:pt x="983" y="3407"/>
                </a:cubicBezTo>
                <a:cubicBezTo>
                  <a:pt x="966" y="3405"/>
                  <a:pt x="949" y="3400"/>
                  <a:pt x="933" y="3400"/>
                </a:cubicBezTo>
                <a:cubicBezTo>
                  <a:pt x="917" y="3399"/>
                  <a:pt x="901" y="3402"/>
                  <a:pt x="884" y="3402"/>
                </a:cubicBezTo>
                <a:cubicBezTo>
                  <a:pt x="867" y="3403"/>
                  <a:pt x="849" y="3402"/>
                  <a:pt x="832" y="3403"/>
                </a:cubicBezTo>
                <a:cubicBezTo>
                  <a:pt x="814" y="3404"/>
                  <a:pt x="797" y="3408"/>
                  <a:pt x="782" y="3408"/>
                </a:cubicBezTo>
                <a:cubicBezTo>
                  <a:pt x="767" y="3408"/>
                  <a:pt x="754" y="3405"/>
                  <a:pt x="739" y="3405"/>
                </a:cubicBezTo>
                <a:cubicBezTo>
                  <a:pt x="724" y="3404"/>
                  <a:pt x="706" y="3407"/>
                  <a:pt x="689" y="3408"/>
                </a:cubicBezTo>
                <a:cubicBezTo>
                  <a:pt x="672" y="3409"/>
                  <a:pt x="655" y="3408"/>
                  <a:pt x="640" y="3408"/>
                </a:cubicBezTo>
                <a:cubicBezTo>
                  <a:pt x="624" y="3409"/>
                  <a:pt x="610" y="3410"/>
                  <a:pt x="594" y="3413"/>
                </a:cubicBezTo>
                <a:cubicBezTo>
                  <a:pt x="578" y="3415"/>
                  <a:pt x="561" y="3418"/>
                  <a:pt x="543" y="3417"/>
                </a:cubicBezTo>
                <a:cubicBezTo>
                  <a:pt x="526" y="3415"/>
                  <a:pt x="509" y="3409"/>
                  <a:pt x="490" y="3405"/>
                </a:cubicBezTo>
                <a:cubicBezTo>
                  <a:pt x="472" y="3401"/>
                  <a:pt x="452" y="3399"/>
                  <a:pt x="435" y="3400"/>
                </a:cubicBezTo>
                <a:cubicBezTo>
                  <a:pt x="418" y="3401"/>
                  <a:pt x="405" y="3404"/>
                  <a:pt x="390" y="3406"/>
                </a:cubicBezTo>
                <a:cubicBezTo>
                  <a:pt x="375" y="3408"/>
                  <a:pt x="359" y="3408"/>
                  <a:pt x="342" y="3406"/>
                </a:cubicBezTo>
                <a:cubicBezTo>
                  <a:pt x="326" y="3403"/>
                  <a:pt x="309" y="3399"/>
                  <a:pt x="292" y="3399"/>
                </a:cubicBezTo>
                <a:cubicBezTo>
                  <a:pt x="276" y="3399"/>
                  <a:pt x="259" y="3404"/>
                  <a:pt x="243" y="3407"/>
                </a:cubicBezTo>
                <a:cubicBezTo>
                  <a:pt x="227" y="3409"/>
                  <a:pt x="210" y="3410"/>
                  <a:pt x="193" y="3410"/>
                </a:cubicBezTo>
                <a:cubicBezTo>
                  <a:pt x="177" y="3409"/>
                  <a:pt x="160" y="3406"/>
                  <a:pt x="142" y="3406"/>
                </a:cubicBezTo>
                <a:cubicBezTo>
                  <a:pt x="124" y="3406"/>
                  <a:pt x="105" y="3409"/>
                  <a:pt x="87" y="3407"/>
                </a:cubicBezTo>
                <a:cubicBezTo>
                  <a:pt x="70" y="3406"/>
                  <a:pt x="53" y="3401"/>
                  <a:pt x="0" y="3407"/>
                </a:cubicBezTo>
              </a:path>
            </a:pathLst>
          </a:custGeom>
          <a:noFill/>
          <a:ln cap="rnd" w="29160">
            <a:solidFill>
              <a:srgbClr val="008cd8"/>
            </a:solidFill>
            <a:bevel/>
          </a:ln>
        </p:spPr>
        <p:style>
          <a:lnRef idx="0"/>
          <a:fillRef idx="0"/>
          <a:effectRef idx="0"/>
          <a:fontRef idx="minor"/>
        </p:style>
      </p:sp>
      <p:sp>
        <p:nvSpPr>
          <p:cNvPr id="779" name="CustomShape 13"/>
          <p:cNvSpPr/>
          <p:nvPr/>
        </p:nvSpPr>
        <p:spPr>
          <a:xfrm>
            <a:off x="4124160" y="4777200"/>
            <a:ext cx="547200" cy="253800"/>
          </a:xfrm>
          <a:custGeom>
            <a:avLst/>
            <a:gdLst/>
            <a:ahLst/>
            <a:rect l="l" t="t" r="r" b="b"/>
            <a:pathLst>
              <a:path w="1521" h="706">
                <a:moveTo>
                  <a:pt x="0" y="0"/>
                </a:moveTo>
                <a:lnTo>
                  <a:pt x="1520" y="0"/>
                </a:lnTo>
                <a:lnTo>
                  <a:pt x="1520" y="705"/>
                </a:lnTo>
                <a:lnTo>
                  <a:pt x="0" y="705"/>
                </a:lnTo>
                <a:lnTo>
                  <a:pt x="0" y="0"/>
                </a:lnTo>
                <a:close/>
              </a:path>
            </a:pathLst>
          </a:custGeom>
          <a:solidFill>
            <a:srgbClr val="ffffff"/>
          </a:solidFill>
          <a:ln>
            <a:noFill/>
          </a:ln>
        </p:spPr>
        <p:style>
          <a:lnRef idx="0"/>
          <a:fillRef idx="0"/>
          <a:effectRef idx="0"/>
          <a:fontRef idx="minor"/>
        </p:style>
      </p:sp>
      <p:sp>
        <p:nvSpPr>
          <p:cNvPr id="780" name="CustomShape 14"/>
          <p:cNvSpPr/>
          <p:nvPr/>
        </p:nvSpPr>
        <p:spPr>
          <a:xfrm>
            <a:off x="4193280" y="4773960"/>
            <a:ext cx="428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304a"/>
                </a:solidFill>
                <a:latin typeface="Franklin Gothic Demi"/>
              </a:rPr>
              <a:t>ανάθεση </a:t>
            </a:r>
            <a:endParaRPr b="0" lang="el-GR" sz="850" spc="-1" strike="noStrike">
              <a:latin typeface="Arial"/>
            </a:endParaRPr>
          </a:p>
        </p:txBody>
      </p:sp>
      <p:sp>
        <p:nvSpPr>
          <p:cNvPr id="781" name="CustomShape 15"/>
          <p:cNvSpPr/>
          <p:nvPr/>
        </p:nvSpPr>
        <p:spPr>
          <a:xfrm>
            <a:off x="4123800" y="4900680"/>
            <a:ext cx="534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ανθοδεσίας</a:t>
            </a:r>
            <a:endParaRPr b="0" lang="el-GR" sz="800" spc="-1" strike="noStrike">
              <a:latin typeface="Arial"/>
            </a:endParaRPr>
          </a:p>
        </p:txBody>
      </p:sp>
      <p:sp>
        <p:nvSpPr>
          <p:cNvPr id="782" name="CustomShape 16"/>
          <p:cNvSpPr/>
          <p:nvPr/>
        </p:nvSpPr>
        <p:spPr>
          <a:xfrm>
            <a:off x="6732360" y="4522680"/>
            <a:ext cx="341280" cy="1162080"/>
          </a:xfrm>
          <a:custGeom>
            <a:avLst/>
            <a:gdLst/>
            <a:ahLst/>
            <a:rect l="l" t="t" r="r" b="b"/>
            <a:pathLst>
              <a:path w="949" h="3229">
                <a:moveTo>
                  <a:pt x="0" y="6"/>
                </a:moveTo>
                <a:cubicBezTo>
                  <a:pt x="27" y="11"/>
                  <a:pt x="52" y="11"/>
                  <a:pt x="75" y="11"/>
                </a:cubicBezTo>
                <a:cubicBezTo>
                  <a:pt x="98" y="11"/>
                  <a:pt x="119" y="10"/>
                  <a:pt x="135" y="8"/>
                </a:cubicBezTo>
                <a:cubicBezTo>
                  <a:pt x="151" y="6"/>
                  <a:pt x="161" y="3"/>
                  <a:pt x="173" y="4"/>
                </a:cubicBezTo>
                <a:cubicBezTo>
                  <a:pt x="186" y="5"/>
                  <a:pt x="200" y="10"/>
                  <a:pt x="218" y="12"/>
                </a:cubicBezTo>
                <a:cubicBezTo>
                  <a:pt x="235" y="13"/>
                  <a:pt x="254" y="10"/>
                  <a:pt x="270" y="9"/>
                </a:cubicBezTo>
                <a:cubicBezTo>
                  <a:pt x="286" y="8"/>
                  <a:pt x="298" y="9"/>
                  <a:pt x="310" y="8"/>
                </a:cubicBezTo>
                <a:cubicBezTo>
                  <a:pt x="321" y="7"/>
                  <a:pt x="332" y="5"/>
                  <a:pt x="346" y="5"/>
                </a:cubicBezTo>
                <a:cubicBezTo>
                  <a:pt x="361" y="5"/>
                  <a:pt x="379" y="7"/>
                  <a:pt x="394" y="9"/>
                </a:cubicBezTo>
                <a:cubicBezTo>
                  <a:pt x="410" y="11"/>
                  <a:pt x="423" y="14"/>
                  <a:pt x="437" y="14"/>
                </a:cubicBezTo>
                <a:cubicBezTo>
                  <a:pt x="452" y="14"/>
                  <a:pt x="466" y="12"/>
                  <a:pt x="483" y="8"/>
                </a:cubicBezTo>
                <a:cubicBezTo>
                  <a:pt x="500" y="5"/>
                  <a:pt x="519" y="0"/>
                  <a:pt x="535" y="0"/>
                </a:cubicBezTo>
                <a:cubicBezTo>
                  <a:pt x="551" y="0"/>
                  <a:pt x="564" y="4"/>
                  <a:pt x="578" y="7"/>
                </a:cubicBezTo>
                <a:cubicBezTo>
                  <a:pt x="593" y="9"/>
                  <a:pt x="609" y="9"/>
                  <a:pt x="622" y="9"/>
                </a:cubicBezTo>
                <a:cubicBezTo>
                  <a:pt x="635" y="9"/>
                  <a:pt x="646" y="10"/>
                  <a:pt x="660" y="10"/>
                </a:cubicBezTo>
                <a:cubicBezTo>
                  <a:pt x="674" y="10"/>
                  <a:pt x="692" y="10"/>
                  <a:pt x="709" y="10"/>
                </a:cubicBezTo>
                <a:cubicBezTo>
                  <a:pt x="727" y="10"/>
                  <a:pt x="743" y="10"/>
                  <a:pt x="758" y="8"/>
                </a:cubicBezTo>
                <a:cubicBezTo>
                  <a:pt x="772" y="5"/>
                  <a:pt x="785" y="1"/>
                  <a:pt x="798" y="3"/>
                </a:cubicBezTo>
                <a:cubicBezTo>
                  <a:pt x="812" y="5"/>
                  <a:pt x="827" y="13"/>
                  <a:pt x="842" y="15"/>
                </a:cubicBezTo>
                <a:cubicBezTo>
                  <a:pt x="858" y="18"/>
                  <a:pt x="874" y="15"/>
                  <a:pt x="890" y="14"/>
                </a:cubicBezTo>
                <a:cubicBezTo>
                  <a:pt x="906" y="12"/>
                  <a:pt x="922" y="13"/>
                  <a:pt x="931" y="38"/>
                </a:cubicBezTo>
                <a:cubicBezTo>
                  <a:pt x="940" y="63"/>
                  <a:pt x="943" y="113"/>
                  <a:pt x="943" y="164"/>
                </a:cubicBezTo>
                <a:cubicBezTo>
                  <a:pt x="943" y="214"/>
                  <a:pt x="942" y="266"/>
                  <a:pt x="940" y="315"/>
                </a:cubicBezTo>
                <a:cubicBezTo>
                  <a:pt x="939" y="365"/>
                  <a:pt x="938" y="413"/>
                  <a:pt x="940" y="464"/>
                </a:cubicBezTo>
                <a:cubicBezTo>
                  <a:pt x="941" y="515"/>
                  <a:pt x="945" y="568"/>
                  <a:pt x="944" y="619"/>
                </a:cubicBezTo>
                <a:cubicBezTo>
                  <a:pt x="943" y="670"/>
                  <a:pt x="938" y="718"/>
                  <a:pt x="937" y="770"/>
                </a:cubicBezTo>
                <a:cubicBezTo>
                  <a:pt x="936" y="821"/>
                  <a:pt x="940" y="875"/>
                  <a:pt x="942" y="928"/>
                </a:cubicBezTo>
                <a:cubicBezTo>
                  <a:pt x="943" y="982"/>
                  <a:pt x="942" y="1036"/>
                  <a:pt x="942" y="1087"/>
                </a:cubicBezTo>
                <a:cubicBezTo>
                  <a:pt x="941" y="1139"/>
                  <a:pt x="942" y="1189"/>
                  <a:pt x="941" y="1240"/>
                </a:cubicBezTo>
                <a:cubicBezTo>
                  <a:pt x="941" y="1291"/>
                  <a:pt x="941" y="1343"/>
                  <a:pt x="939" y="1394"/>
                </a:cubicBezTo>
                <a:cubicBezTo>
                  <a:pt x="937" y="1445"/>
                  <a:pt x="934" y="1495"/>
                  <a:pt x="933" y="1546"/>
                </a:cubicBezTo>
                <a:cubicBezTo>
                  <a:pt x="932" y="1596"/>
                  <a:pt x="934" y="1647"/>
                  <a:pt x="936" y="1699"/>
                </a:cubicBezTo>
                <a:cubicBezTo>
                  <a:pt x="938" y="1751"/>
                  <a:pt x="941" y="1804"/>
                  <a:pt x="941" y="1857"/>
                </a:cubicBezTo>
                <a:cubicBezTo>
                  <a:pt x="941" y="1911"/>
                  <a:pt x="939" y="1964"/>
                  <a:pt x="938" y="2014"/>
                </a:cubicBezTo>
                <a:cubicBezTo>
                  <a:pt x="936" y="2064"/>
                  <a:pt x="936" y="2111"/>
                  <a:pt x="938" y="2160"/>
                </a:cubicBezTo>
                <a:cubicBezTo>
                  <a:pt x="940" y="2209"/>
                  <a:pt x="945" y="2260"/>
                  <a:pt x="947" y="2311"/>
                </a:cubicBezTo>
                <a:cubicBezTo>
                  <a:pt x="948" y="2362"/>
                  <a:pt x="947" y="2414"/>
                  <a:pt x="944" y="2467"/>
                </a:cubicBezTo>
                <a:cubicBezTo>
                  <a:pt x="942" y="2520"/>
                  <a:pt x="940" y="2574"/>
                  <a:pt x="938" y="2623"/>
                </a:cubicBezTo>
                <a:cubicBezTo>
                  <a:pt x="937" y="2673"/>
                  <a:pt x="935" y="2717"/>
                  <a:pt x="935" y="2767"/>
                </a:cubicBezTo>
                <a:cubicBezTo>
                  <a:pt x="935" y="2817"/>
                  <a:pt x="936" y="2873"/>
                  <a:pt x="937" y="2939"/>
                </a:cubicBezTo>
                <a:cubicBezTo>
                  <a:pt x="938" y="3006"/>
                  <a:pt x="939" y="3082"/>
                  <a:pt x="940" y="3228"/>
                </a:cubicBezTo>
              </a:path>
            </a:pathLst>
          </a:custGeom>
          <a:noFill/>
          <a:ln cap="rnd" w="29160">
            <a:solidFill>
              <a:srgbClr val="008cd8"/>
            </a:solidFill>
            <a:bevel/>
          </a:ln>
        </p:spPr>
        <p:style>
          <a:lnRef idx="0"/>
          <a:fillRef idx="0"/>
          <a:effectRef idx="0"/>
          <a:fontRef idx="minor"/>
        </p:style>
      </p:sp>
      <p:sp>
        <p:nvSpPr>
          <p:cNvPr id="783" name="CustomShape 17"/>
          <p:cNvSpPr/>
          <p:nvPr/>
        </p:nvSpPr>
        <p:spPr>
          <a:xfrm>
            <a:off x="7070760" y="5682600"/>
            <a:ext cx="344880" cy="7560"/>
          </a:xfrm>
          <a:custGeom>
            <a:avLst/>
            <a:gdLst/>
            <a:ahLst/>
            <a:rect l="l" t="t" r="r" b="b"/>
            <a:pathLst>
              <a:path w="959" h="22">
                <a:moveTo>
                  <a:pt x="0" y="0"/>
                </a:moveTo>
                <a:cubicBezTo>
                  <a:pt x="33" y="12"/>
                  <a:pt x="60" y="12"/>
                  <a:pt x="81" y="10"/>
                </a:cubicBezTo>
                <a:cubicBezTo>
                  <a:pt x="102" y="7"/>
                  <a:pt x="118" y="3"/>
                  <a:pt x="131" y="2"/>
                </a:cubicBezTo>
                <a:cubicBezTo>
                  <a:pt x="145" y="0"/>
                  <a:pt x="156" y="3"/>
                  <a:pt x="172" y="5"/>
                </a:cubicBezTo>
                <a:cubicBezTo>
                  <a:pt x="188" y="7"/>
                  <a:pt x="207" y="9"/>
                  <a:pt x="226" y="11"/>
                </a:cubicBezTo>
                <a:cubicBezTo>
                  <a:pt x="245" y="13"/>
                  <a:pt x="263" y="15"/>
                  <a:pt x="278" y="15"/>
                </a:cubicBezTo>
                <a:cubicBezTo>
                  <a:pt x="294" y="14"/>
                  <a:pt x="307" y="12"/>
                  <a:pt x="321" y="11"/>
                </a:cubicBezTo>
                <a:cubicBezTo>
                  <a:pt x="336" y="10"/>
                  <a:pt x="353" y="11"/>
                  <a:pt x="368" y="13"/>
                </a:cubicBezTo>
                <a:cubicBezTo>
                  <a:pt x="382" y="15"/>
                  <a:pt x="396" y="18"/>
                  <a:pt x="410" y="17"/>
                </a:cubicBezTo>
                <a:cubicBezTo>
                  <a:pt x="425" y="17"/>
                  <a:pt x="440" y="13"/>
                  <a:pt x="456" y="12"/>
                </a:cubicBezTo>
                <a:cubicBezTo>
                  <a:pt x="472" y="10"/>
                  <a:pt x="489" y="10"/>
                  <a:pt x="504" y="10"/>
                </a:cubicBezTo>
                <a:cubicBezTo>
                  <a:pt x="519" y="10"/>
                  <a:pt x="534" y="10"/>
                  <a:pt x="549" y="10"/>
                </a:cubicBezTo>
                <a:cubicBezTo>
                  <a:pt x="565" y="10"/>
                  <a:pt x="582" y="11"/>
                  <a:pt x="596" y="11"/>
                </a:cubicBezTo>
                <a:cubicBezTo>
                  <a:pt x="609" y="10"/>
                  <a:pt x="618" y="9"/>
                  <a:pt x="634" y="7"/>
                </a:cubicBezTo>
                <a:cubicBezTo>
                  <a:pt x="651" y="6"/>
                  <a:pt x="674" y="3"/>
                  <a:pt x="694" y="2"/>
                </a:cubicBezTo>
                <a:cubicBezTo>
                  <a:pt x="713" y="1"/>
                  <a:pt x="728" y="0"/>
                  <a:pt x="740" y="1"/>
                </a:cubicBezTo>
                <a:cubicBezTo>
                  <a:pt x="752" y="1"/>
                  <a:pt x="762" y="2"/>
                  <a:pt x="774" y="4"/>
                </a:cubicBezTo>
                <a:cubicBezTo>
                  <a:pt x="786" y="6"/>
                  <a:pt x="801" y="9"/>
                  <a:pt x="817" y="8"/>
                </a:cubicBezTo>
                <a:cubicBezTo>
                  <a:pt x="832" y="8"/>
                  <a:pt x="847" y="5"/>
                  <a:pt x="866" y="8"/>
                </a:cubicBezTo>
                <a:cubicBezTo>
                  <a:pt x="885" y="11"/>
                  <a:pt x="907" y="21"/>
                  <a:pt x="958" y="10"/>
                </a:cubicBezTo>
              </a:path>
            </a:pathLst>
          </a:custGeom>
          <a:noFill/>
          <a:ln cap="rnd" w="29160">
            <a:solidFill>
              <a:srgbClr val="008cd8"/>
            </a:solidFill>
            <a:bevel/>
          </a:ln>
        </p:spPr>
        <p:style>
          <a:lnRef idx="0"/>
          <a:fillRef idx="0"/>
          <a:effectRef idx="0"/>
          <a:fontRef idx="minor"/>
        </p:style>
      </p:sp>
      <p:sp>
        <p:nvSpPr>
          <p:cNvPr id="784" name="CustomShape 18"/>
          <p:cNvSpPr/>
          <p:nvPr/>
        </p:nvSpPr>
        <p:spPr>
          <a:xfrm>
            <a:off x="6817680" y="4777200"/>
            <a:ext cx="540720" cy="253800"/>
          </a:xfrm>
          <a:custGeom>
            <a:avLst/>
            <a:gdLst/>
            <a:ahLst/>
            <a:rect l="l" t="t" r="r" b="b"/>
            <a:pathLst>
              <a:path w="1503" h="706">
                <a:moveTo>
                  <a:pt x="0" y="0"/>
                </a:moveTo>
                <a:lnTo>
                  <a:pt x="1502" y="0"/>
                </a:lnTo>
                <a:lnTo>
                  <a:pt x="1502" y="705"/>
                </a:lnTo>
                <a:lnTo>
                  <a:pt x="0" y="705"/>
                </a:lnTo>
                <a:lnTo>
                  <a:pt x="0" y="0"/>
                </a:lnTo>
                <a:close/>
              </a:path>
            </a:pathLst>
          </a:custGeom>
          <a:solidFill>
            <a:srgbClr val="ffffff"/>
          </a:solidFill>
          <a:ln>
            <a:noFill/>
          </a:ln>
        </p:spPr>
        <p:style>
          <a:lnRef idx="0"/>
          <a:fillRef idx="0"/>
          <a:effectRef idx="0"/>
          <a:fontRef idx="minor"/>
        </p:style>
      </p:sp>
      <p:sp>
        <p:nvSpPr>
          <p:cNvPr id="785" name="CustomShape 19"/>
          <p:cNvSpPr/>
          <p:nvPr/>
        </p:nvSpPr>
        <p:spPr>
          <a:xfrm>
            <a:off x="6883560" y="4773960"/>
            <a:ext cx="428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304a"/>
                </a:solidFill>
                <a:latin typeface="Franklin Gothic Demi"/>
              </a:rPr>
              <a:t>ανάθεση </a:t>
            </a:r>
            <a:endParaRPr b="0" lang="el-GR" sz="850" spc="-1" strike="noStrike">
              <a:latin typeface="Arial"/>
            </a:endParaRPr>
          </a:p>
        </p:txBody>
      </p:sp>
      <p:sp>
        <p:nvSpPr>
          <p:cNvPr id="786" name="CustomShape 20"/>
          <p:cNvSpPr/>
          <p:nvPr/>
        </p:nvSpPr>
        <p:spPr>
          <a:xfrm>
            <a:off x="6817680" y="4900680"/>
            <a:ext cx="529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παράδοσης</a:t>
            </a:r>
            <a:endParaRPr b="0" lang="el-GR" sz="800" spc="-1" strike="noStrike">
              <a:latin typeface="Arial"/>
            </a:endParaRPr>
          </a:p>
        </p:txBody>
      </p:sp>
      <p:sp>
        <p:nvSpPr>
          <p:cNvPr id="787" name="CustomShape 21"/>
          <p:cNvSpPr/>
          <p:nvPr/>
        </p:nvSpPr>
        <p:spPr>
          <a:xfrm>
            <a:off x="8385840" y="1953720"/>
            <a:ext cx="6120" cy="2950560"/>
          </a:xfrm>
          <a:custGeom>
            <a:avLst/>
            <a:gdLst/>
            <a:ahLst/>
            <a:rect l="l" t="t" r="r" b="b"/>
            <a:pathLst>
              <a:path w="18" h="8197">
                <a:moveTo>
                  <a:pt x="3" y="8196"/>
                </a:moveTo>
                <a:cubicBezTo>
                  <a:pt x="4" y="7801"/>
                  <a:pt x="0" y="7613"/>
                  <a:pt x="0" y="7453"/>
                </a:cubicBezTo>
                <a:cubicBezTo>
                  <a:pt x="0" y="7294"/>
                  <a:pt x="4" y="7163"/>
                  <a:pt x="6" y="7033"/>
                </a:cubicBezTo>
                <a:cubicBezTo>
                  <a:pt x="9" y="6902"/>
                  <a:pt x="10" y="6772"/>
                  <a:pt x="10" y="6641"/>
                </a:cubicBezTo>
                <a:cubicBezTo>
                  <a:pt x="11" y="6509"/>
                  <a:pt x="11" y="6378"/>
                  <a:pt x="10" y="6247"/>
                </a:cubicBezTo>
                <a:cubicBezTo>
                  <a:pt x="9" y="6117"/>
                  <a:pt x="8" y="5987"/>
                  <a:pt x="6" y="5857"/>
                </a:cubicBezTo>
                <a:cubicBezTo>
                  <a:pt x="4" y="5726"/>
                  <a:pt x="1" y="5594"/>
                  <a:pt x="2" y="5463"/>
                </a:cubicBezTo>
                <a:cubicBezTo>
                  <a:pt x="2" y="5332"/>
                  <a:pt x="7" y="5203"/>
                  <a:pt x="8" y="5073"/>
                </a:cubicBezTo>
                <a:cubicBezTo>
                  <a:pt x="10" y="4942"/>
                  <a:pt x="8" y="4809"/>
                  <a:pt x="7" y="4679"/>
                </a:cubicBezTo>
                <a:cubicBezTo>
                  <a:pt x="6" y="4550"/>
                  <a:pt x="7" y="4423"/>
                  <a:pt x="8" y="4297"/>
                </a:cubicBezTo>
                <a:cubicBezTo>
                  <a:pt x="9" y="4170"/>
                  <a:pt x="11" y="4043"/>
                  <a:pt x="12" y="3912"/>
                </a:cubicBezTo>
                <a:cubicBezTo>
                  <a:pt x="14" y="3781"/>
                  <a:pt x="16" y="3647"/>
                  <a:pt x="16" y="3513"/>
                </a:cubicBezTo>
                <a:cubicBezTo>
                  <a:pt x="17" y="3379"/>
                  <a:pt x="16" y="3246"/>
                  <a:pt x="14" y="3117"/>
                </a:cubicBezTo>
                <a:cubicBezTo>
                  <a:pt x="12" y="2988"/>
                  <a:pt x="10" y="2861"/>
                  <a:pt x="9" y="2733"/>
                </a:cubicBezTo>
                <a:cubicBezTo>
                  <a:pt x="8" y="2605"/>
                  <a:pt x="8" y="2475"/>
                  <a:pt x="9" y="2346"/>
                </a:cubicBezTo>
                <a:cubicBezTo>
                  <a:pt x="11" y="2217"/>
                  <a:pt x="13" y="2088"/>
                  <a:pt x="12" y="1958"/>
                </a:cubicBezTo>
                <a:cubicBezTo>
                  <a:pt x="11" y="1827"/>
                  <a:pt x="6" y="1695"/>
                  <a:pt x="4" y="1563"/>
                </a:cubicBezTo>
                <a:cubicBezTo>
                  <a:pt x="2" y="1432"/>
                  <a:pt x="4" y="1301"/>
                  <a:pt x="4" y="1170"/>
                </a:cubicBezTo>
                <a:cubicBezTo>
                  <a:pt x="4" y="1039"/>
                  <a:pt x="3" y="907"/>
                  <a:pt x="4" y="747"/>
                </a:cubicBezTo>
                <a:cubicBezTo>
                  <a:pt x="5" y="586"/>
                  <a:pt x="7" y="397"/>
                  <a:pt x="2" y="0"/>
                </a:cubicBezTo>
              </a:path>
            </a:pathLst>
          </a:custGeom>
          <a:noFill/>
          <a:ln cap="rnd" w="29160">
            <a:solidFill>
              <a:srgbClr val="008cd8"/>
            </a:solidFill>
            <a:bevel/>
          </a:ln>
        </p:spPr>
        <p:style>
          <a:lnRef idx="0"/>
          <a:fillRef idx="0"/>
          <a:effectRef idx="0"/>
          <a:fontRef idx="minor"/>
        </p:style>
      </p:sp>
      <p:sp>
        <p:nvSpPr>
          <p:cNvPr id="788" name="CustomShape 22"/>
          <p:cNvSpPr/>
          <p:nvPr/>
        </p:nvSpPr>
        <p:spPr>
          <a:xfrm>
            <a:off x="8138520" y="3009600"/>
            <a:ext cx="487800" cy="127080"/>
          </a:xfrm>
          <a:custGeom>
            <a:avLst/>
            <a:gdLst/>
            <a:ahLst/>
            <a:rect l="l" t="t" r="r" b="b"/>
            <a:pathLst>
              <a:path w="1356" h="354">
                <a:moveTo>
                  <a:pt x="0" y="0"/>
                </a:moveTo>
                <a:lnTo>
                  <a:pt x="1355" y="0"/>
                </a:lnTo>
                <a:lnTo>
                  <a:pt x="1355" y="353"/>
                </a:lnTo>
                <a:lnTo>
                  <a:pt x="0" y="353"/>
                </a:lnTo>
                <a:lnTo>
                  <a:pt x="0" y="0"/>
                </a:lnTo>
                <a:close/>
              </a:path>
            </a:pathLst>
          </a:custGeom>
          <a:solidFill>
            <a:srgbClr val="ffffff"/>
          </a:solidFill>
          <a:ln>
            <a:noFill/>
          </a:ln>
        </p:spPr>
        <p:style>
          <a:lnRef idx="0"/>
          <a:fillRef idx="0"/>
          <a:effectRef idx="0"/>
          <a:fontRef idx="minor"/>
        </p:style>
      </p:sp>
      <p:sp>
        <p:nvSpPr>
          <p:cNvPr id="789" name="CustomShape 23"/>
          <p:cNvSpPr/>
          <p:nvPr/>
        </p:nvSpPr>
        <p:spPr>
          <a:xfrm>
            <a:off x="8138520" y="3006360"/>
            <a:ext cx="478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παράδοση</a:t>
            </a:r>
            <a:endParaRPr b="0" lang="el-GR" sz="800" spc="-1" strike="noStrike">
              <a:latin typeface="Arial"/>
            </a:endParaRPr>
          </a:p>
        </p:txBody>
      </p:sp>
      <p:sp>
        <p:nvSpPr>
          <p:cNvPr id="790" name="CustomShape 24"/>
          <p:cNvSpPr/>
          <p:nvPr/>
        </p:nvSpPr>
        <p:spPr>
          <a:xfrm>
            <a:off x="2423880" y="1334520"/>
            <a:ext cx="1956600" cy="609480"/>
          </a:xfrm>
          <a:custGeom>
            <a:avLst/>
            <a:gdLst/>
            <a:ahLst/>
            <a:rect l="l" t="t" r="r" b="b"/>
            <a:pathLst>
              <a:path w="5436" h="1694">
                <a:moveTo>
                  <a:pt x="36" y="1668"/>
                </a:moveTo>
                <a:cubicBezTo>
                  <a:pt x="277" y="1678"/>
                  <a:pt x="409" y="1686"/>
                  <a:pt x="518" y="1684"/>
                </a:cubicBezTo>
                <a:cubicBezTo>
                  <a:pt x="627" y="1681"/>
                  <a:pt x="713" y="1668"/>
                  <a:pt x="796" y="1666"/>
                </a:cubicBezTo>
                <a:cubicBezTo>
                  <a:pt x="879" y="1665"/>
                  <a:pt x="959" y="1675"/>
                  <a:pt x="1040" y="1682"/>
                </a:cubicBezTo>
                <a:cubicBezTo>
                  <a:pt x="1121" y="1688"/>
                  <a:pt x="1203" y="1690"/>
                  <a:pt x="1289" y="1691"/>
                </a:cubicBezTo>
                <a:cubicBezTo>
                  <a:pt x="1375" y="1693"/>
                  <a:pt x="1465" y="1693"/>
                  <a:pt x="1551" y="1693"/>
                </a:cubicBezTo>
                <a:cubicBezTo>
                  <a:pt x="1638" y="1692"/>
                  <a:pt x="1721" y="1691"/>
                  <a:pt x="1809" y="1687"/>
                </a:cubicBezTo>
                <a:cubicBezTo>
                  <a:pt x="1897" y="1683"/>
                  <a:pt x="1990" y="1676"/>
                  <a:pt x="2077" y="1677"/>
                </a:cubicBezTo>
                <a:cubicBezTo>
                  <a:pt x="2164" y="1679"/>
                  <a:pt x="2244" y="1688"/>
                  <a:pt x="2328" y="1689"/>
                </a:cubicBezTo>
                <a:cubicBezTo>
                  <a:pt x="2412" y="1689"/>
                  <a:pt x="2499" y="1680"/>
                  <a:pt x="2585" y="1677"/>
                </a:cubicBezTo>
                <a:cubicBezTo>
                  <a:pt x="2671" y="1673"/>
                  <a:pt x="2756" y="1675"/>
                  <a:pt x="2844" y="1676"/>
                </a:cubicBezTo>
                <a:cubicBezTo>
                  <a:pt x="2932" y="1677"/>
                  <a:pt x="3023" y="1677"/>
                  <a:pt x="3109" y="1674"/>
                </a:cubicBezTo>
                <a:cubicBezTo>
                  <a:pt x="3195" y="1672"/>
                  <a:pt x="3277" y="1667"/>
                  <a:pt x="3361" y="1667"/>
                </a:cubicBezTo>
                <a:cubicBezTo>
                  <a:pt x="3446" y="1667"/>
                  <a:pt x="3533" y="1672"/>
                  <a:pt x="3620" y="1671"/>
                </a:cubicBezTo>
                <a:cubicBezTo>
                  <a:pt x="3706" y="1670"/>
                  <a:pt x="3791" y="1662"/>
                  <a:pt x="3876" y="1662"/>
                </a:cubicBezTo>
                <a:cubicBezTo>
                  <a:pt x="3961" y="1663"/>
                  <a:pt x="4047" y="1671"/>
                  <a:pt x="4132" y="1671"/>
                </a:cubicBezTo>
                <a:cubicBezTo>
                  <a:pt x="4217" y="1671"/>
                  <a:pt x="4301" y="1664"/>
                  <a:pt x="4386" y="1663"/>
                </a:cubicBezTo>
                <a:cubicBezTo>
                  <a:pt x="4471" y="1662"/>
                  <a:pt x="4556" y="1668"/>
                  <a:pt x="4643" y="1670"/>
                </a:cubicBezTo>
                <a:cubicBezTo>
                  <a:pt x="4730" y="1672"/>
                  <a:pt x="4817" y="1670"/>
                  <a:pt x="4903" y="1670"/>
                </a:cubicBezTo>
                <a:cubicBezTo>
                  <a:pt x="4990" y="1671"/>
                  <a:pt x="5075" y="1674"/>
                  <a:pt x="5163" y="1672"/>
                </a:cubicBezTo>
                <a:cubicBezTo>
                  <a:pt x="5250" y="1670"/>
                  <a:pt x="5340" y="1663"/>
                  <a:pt x="5386" y="1649"/>
                </a:cubicBezTo>
                <a:cubicBezTo>
                  <a:pt x="5432" y="1634"/>
                  <a:pt x="5435" y="1612"/>
                  <a:pt x="5433" y="1589"/>
                </a:cubicBezTo>
                <a:cubicBezTo>
                  <a:pt x="5431" y="1566"/>
                  <a:pt x="5425" y="1542"/>
                  <a:pt x="5421" y="1516"/>
                </a:cubicBezTo>
                <a:cubicBezTo>
                  <a:pt x="5417" y="1491"/>
                  <a:pt x="5416" y="1465"/>
                  <a:pt x="5414" y="1437"/>
                </a:cubicBezTo>
                <a:cubicBezTo>
                  <a:pt x="5413" y="1408"/>
                  <a:pt x="5411" y="1379"/>
                  <a:pt x="5410" y="1350"/>
                </a:cubicBezTo>
                <a:cubicBezTo>
                  <a:pt x="5410" y="1321"/>
                  <a:pt x="5410" y="1293"/>
                  <a:pt x="5411" y="1266"/>
                </a:cubicBezTo>
                <a:cubicBezTo>
                  <a:pt x="5412" y="1238"/>
                  <a:pt x="5414" y="1211"/>
                  <a:pt x="5415" y="1188"/>
                </a:cubicBezTo>
                <a:cubicBezTo>
                  <a:pt x="5416" y="1165"/>
                  <a:pt x="5417" y="1147"/>
                  <a:pt x="5417" y="1122"/>
                </a:cubicBezTo>
                <a:cubicBezTo>
                  <a:pt x="5418" y="1097"/>
                  <a:pt x="5419" y="1066"/>
                  <a:pt x="5417" y="1038"/>
                </a:cubicBezTo>
                <a:cubicBezTo>
                  <a:pt x="5416" y="1009"/>
                  <a:pt x="5412" y="984"/>
                  <a:pt x="5411" y="960"/>
                </a:cubicBezTo>
                <a:cubicBezTo>
                  <a:pt x="5409" y="935"/>
                  <a:pt x="5411" y="911"/>
                  <a:pt x="5415" y="885"/>
                </a:cubicBezTo>
                <a:cubicBezTo>
                  <a:pt x="5418" y="859"/>
                  <a:pt x="5424" y="833"/>
                  <a:pt x="5422" y="805"/>
                </a:cubicBezTo>
                <a:cubicBezTo>
                  <a:pt x="5420" y="777"/>
                  <a:pt x="5410" y="749"/>
                  <a:pt x="5407" y="722"/>
                </a:cubicBezTo>
                <a:cubicBezTo>
                  <a:pt x="5403" y="694"/>
                  <a:pt x="5405" y="668"/>
                  <a:pt x="5409" y="641"/>
                </a:cubicBezTo>
                <a:cubicBezTo>
                  <a:pt x="5412" y="613"/>
                  <a:pt x="5417" y="586"/>
                  <a:pt x="5420" y="558"/>
                </a:cubicBezTo>
                <a:cubicBezTo>
                  <a:pt x="5422" y="530"/>
                  <a:pt x="5422" y="502"/>
                  <a:pt x="5423" y="479"/>
                </a:cubicBezTo>
                <a:cubicBezTo>
                  <a:pt x="5424" y="456"/>
                  <a:pt x="5427" y="437"/>
                  <a:pt x="5427" y="417"/>
                </a:cubicBezTo>
                <a:cubicBezTo>
                  <a:pt x="5427" y="397"/>
                  <a:pt x="5425" y="375"/>
                  <a:pt x="5422" y="345"/>
                </a:cubicBezTo>
                <a:cubicBezTo>
                  <a:pt x="5419" y="316"/>
                  <a:pt x="5415" y="278"/>
                  <a:pt x="5417" y="249"/>
                </a:cubicBezTo>
                <a:cubicBezTo>
                  <a:pt x="5419" y="219"/>
                  <a:pt x="5427" y="198"/>
                  <a:pt x="5422" y="166"/>
                </a:cubicBezTo>
                <a:cubicBezTo>
                  <a:pt x="5417" y="133"/>
                  <a:pt x="5401" y="88"/>
                  <a:pt x="5399" y="29"/>
                </a:cubicBezTo>
                <a:cubicBezTo>
                  <a:pt x="5136" y="13"/>
                  <a:pt x="5020" y="14"/>
                  <a:pt x="4919" y="16"/>
                </a:cubicBezTo>
                <a:cubicBezTo>
                  <a:pt x="4817" y="17"/>
                  <a:pt x="4730" y="18"/>
                  <a:pt x="4641" y="16"/>
                </a:cubicBezTo>
                <a:cubicBezTo>
                  <a:pt x="4552" y="14"/>
                  <a:pt x="4461" y="9"/>
                  <a:pt x="4375" y="7"/>
                </a:cubicBezTo>
                <a:cubicBezTo>
                  <a:pt x="4289" y="5"/>
                  <a:pt x="4207" y="5"/>
                  <a:pt x="4123" y="6"/>
                </a:cubicBezTo>
                <a:cubicBezTo>
                  <a:pt x="4039" y="7"/>
                  <a:pt x="3952" y="8"/>
                  <a:pt x="3870" y="11"/>
                </a:cubicBezTo>
                <a:cubicBezTo>
                  <a:pt x="3788" y="14"/>
                  <a:pt x="3712" y="18"/>
                  <a:pt x="3628" y="23"/>
                </a:cubicBezTo>
                <a:cubicBezTo>
                  <a:pt x="3545" y="27"/>
                  <a:pt x="3453" y="33"/>
                  <a:pt x="3367" y="34"/>
                </a:cubicBezTo>
                <a:cubicBezTo>
                  <a:pt x="3282" y="36"/>
                  <a:pt x="3201" y="32"/>
                  <a:pt x="3113" y="28"/>
                </a:cubicBezTo>
                <a:cubicBezTo>
                  <a:pt x="3025" y="23"/>
                  <a:pt x="2929" y="18"/>
                  <a:pt x="2840" y="16"/>
                </a:cubicBezTo>
                <a:cubicBezTo>
                  <a:pt x="2750" y="14"/>
                  <a:pt x="2668" y="15"/>
                  <a:pt x="2585" y="19"/>
                </a:cubicBezTo>
                <a:cubicBezTo>
                  <a:pt x="2503" y="24"/>
                  <a:pt x="2420" y="31"/>
                  <a:pt x="2332" y="31"/>
                </a:cubicBezTo>
                <a:cubicBezTo>
                  <a:pt x="2245" y="32"/>
                  <a:pt x="2153" y="25"/>
                  <a:pt x="2069" y="21"/>
                </a:cubicBezTo>
                <a:cubicBezTo>
                  <a:pt x="1985" y="17"/>
                  <a:pt x="1910" y="15"/>
                  <a:pt x="1826" y="17"/>
                </a:cubicBezTo>
                <a:cubicBezTo>
                  <a:pt x="1743" y="19"/>
                  <a:pt x="1651" y="25"/>
                  <a:pt x="1561" y="29"/>
                </a:cubicBezTo>
                <a:cubicBezTo>
                  <a:pt x="1470" y="33"/>
                  <a:pt x="1381" y="34"/>
                  <a:pt x="1295" y="32"/>
                </a:cubicBezTo>
                <a:cubicBezTo>
                  <a:pt x="1210" y="30"/>
                  <a:pt x="1129" y="24"/>
                  <a:pt x="1049" y="20"/>
                </a:cubicBezTo>
                <a:cubicBezTo>
                  <a:pt x="968" y="15"/>
                  <a:pt x="888" y="11"/>
                  <a:pt x="801" y="8"/>
                </a:cubicBezTo>
                <a:cubicBezTo>
                  <a:pt x="715" y="4"/>
                  <a:pt x="622" y="0"/>
                  <a:pt x="533" y="2"/>
                </a:cubicBezTo>
                <a:cubicBezTo>
                  <a:pt x="444" y="4"/>
                  <a:pt x="359" y="12"/>
                  <a:pt x="272" y="13"/>
                </a:cubicBezTo>
                <a:cubicBezTo>
                  <a:pt x="185" y="15"/>
                  <a:pt x="96" y="11"/>
                  <a:pt x="51" y="26"/>
                </a:cubicBezTo>
                <a:cubicBezTo>
                  <a:pt x="5" y="41"/>
                  <a:pt x="2" y="75"/>
                  <a:pt x="1" y="104"/>
                </a:cubicBezTo>
                <a:cubicBezTo>
                  <a:pt x="0" y="133"/>
                  <a:pt x="1" y="158"/>
                  <a:pt x="5" y="183"/>
                </a:cubicBezTo>
                <a:cubicBezTo>
                  <a:pt x="9" y="209"/>
                  <a:pt x="16" y="235"/>
                  <a:pt x="19" y="260"/>
                </a:cubicBezTo>
                <a:cubicBezTo>
                  <a:pt x="22" y="285"/>
                  <a:pt x="20" y="309"/>
                  <a:pt x="20" y="335"/>
                </a:cubicBezTo>
                <a:cubicBezTo>
                  <a:pt x="20" y="361"/>
                  <a:pt x="23" y="388"/>
                  <a:pt x="22" y="414"/>
                </a:cubicBezTo>
                <a:cubicBezTo>
                  <a:pt x="21" y="440"/>
                  <a:pt x="17" y="465"/>
                  <a:pt x="20" y="491"/>
                </a:cubicBezTo>
                <a:cubicBezTo>
                  <a:pt x="23" y="518"/>
                  <a:pt x="33" y="546"/>
                  <a:pt x="36" y="572"/>
                </a:cubicBezTo>
                <a:cubicBezTo>
                  <a:pt x="39" y="599"/>
                  <a:pt x="37" y="624"/>
                  <a:pt x="30" y="647"/>
                </a:cubicBezTo>
                <a:cubicBezTo>
                  <a:pt x="23" y="671"/>
                  <a:pt x="13" y="693"/>
                  <a:pt x="8" y="720"/>
                </a:cubicBezTo>
                <a:cubicBezTo>
                  <a:pt x="2" y="747"/>
                  <a:pt x="0" y="779"/>
                  <a:pt x="4" y="805"/>
                </a:cubicBezTo>
                <a:cubicBezTo>
                  <a:pt x="7" y="831"/>
                  <a:pt x="16" y="853"/>
                  <a:pt x="20" y="878"/>
                </a:cubicBezTo>
                <a:cubicBezTo>
                  <a:pt x="24" y="904"/>
                  <a:pt x="24" y="933"/>
                  <a:pt x="22" y="961"/>
                </a:cubicBezTo>
                <a:cubicBezTo>
                  <a:pt x="21" y="989"/>
                  <a:pt x="20" y="1015"/>
                  <a:pt x="21" y="1044"/>
                </a:cubicBezTo>
                <a:cubicBezTo>
                  <a:pt x="23" y="1072"/>
                  <a:pt x="27" y="1103"/>
                  <a:pt x="28" y="1127"/>
                </a:cubicBezTo>
                <a:cubicBezTo>
                  <a:pt x="29" y="1150"/>
                  <a:pt x="26" y="1165"/>
                  <a:pt x="23" y="1187"/>
                </a:cubicBezTo>
                <a:cubicBezTo>
                  <a:pt x="19" y="1209"/>
                  <a:pt x="16" y="1237"/>
                  <a:pt x="19" y="1268"/>
                </a:cubicBezTo>
                <a:cubicBezTo>
                  <a:pt x="22" y="1299"/>
                  <a:pt x="32" y="1332"/>
                  <a:pt x="32" y="1364"/>
                </a:cubicBezTo>
                <a:cubicBezTo>
                  <a:pt x="33" y="1395"/>
                  <a:pt x="23" y="1424"/>
                  <a:pt x="19" y="1450"/>
                </a:cubicBezTo>
                <a:cubicBezTo>
                  <a:pt x="15" y="1477"/>
                  <a:pt x="16" y="1500"/>
                  <a:pt x="19" y="1527"/>
                </a:cubicBezTo>
                <a:cubicBezTo>
                  <a:pt x="22" y="1554"/>
                  <a:pt x="28" y="1586"/>
                  <a:pt x="20" y="1683"/>
                </a:cubicBezTo>
                <a:lnTo>
                  <a:pt x="36" y="1668"/>
                </a:lnTo>
                <a:close/>
              </a:path>
            </a:pathLst>
          </a:custGeom>
          <a:solidFill>
            <a:srgbClr val="ffff6d"/>
          </a:solidFill>
          <a:ln>
            <a:noFill/>
          </a:ln>
        </p:spPr>
        <p:style>
          <a:lnRef idx="0"/>
          <a:fillRef idx="0"/>
          <a:effectRef idx="0"/>
          <a:fontRef idx="minor"/>
        </p:style>
      </p:sp>
      <p:sp>
        <p:nvSpPr>
          <p:cNvPr id="791" name="CustomShape 25"/>
          <p:cNvSpPr/>
          <p:nvPr/>
        </p:nvSpPr>
        <p:spPr>
          <a:xfrm>
            <a:off x="2430360" y="1335960"/>
            <a:ext cx="1946520" cy="605520"/>
          </a:xfrm>
          <a:custGeom>
            <a:avLst/>
            <a:gdLst/>
            <a:ahLst/>
            <a:rect l="l" t="t" r="r" b="b"/>
            <a:pathLst>
              <a:path w="5408" h="1683">
                <a:moveTo>
                  <a:pt x="0" y="1673"/>
                </a:moveTo>
                <a:cubicBezTo>
                  <a:pt x="257" y="1673"/>
                  <a:pt x="388" y="1677"/>
                  <a:pt x="494" y="1677"/>
                </a:cubicBezTo>
                <a:cubicBezTo>
                  <a:pt x="601" y="1677"/>
                  <a:pt x="685" y="1672"/>
                  <a:pt x="769" y="1670"/>
                </a:cubicBezTo>
                <a:cubicBezTo>
                  <a:pt x="854" y="1668"/>
                  <a:pt x="940" y="1670"/>
                  <a:pt x="1027" y="1671"/>
                </a:cubicBezTo>
                <a:cubicBezTo>
                  <a:pt x="1113" y="1672"/>
                  <a:pt x="1199" y="1673"/>
                  <a:pt x="1286" y="1672"/>
                </a:cubicBezTo>
                <a:cubicBezTo>
                  <a:pt x="1373" y="1671"/>
                  <a:pt x="1460" y="1668"/>
                  <a:pt x="1547" y="1667"/>
                </a:cubicBezTo>
                <a:cubicBezTo>
                  <a:pt x="1634" y="1667"/>
                  <a:pt x="1721" y="1670"/>
                  <a:pt x="1805" y="1673"/>
                </a:cubicBezTo>
                <a:cubicBezTo>
                  <a:pt x="1889" y="1677"/>
                  <a:pt x="1971" y="1682"/>
                  <a:pt x="2054" y="1682"/>
                </a:cubicBezTo>
                <a:cubicBezTo>
                  <a:pt x="2136" y="1682"/>
                  <a:pt x="2218" y="1676"/>
                  <a:pt x="2305" y="1674"/>
                </a:cubicBezTo>
                <a:cubicBezTo>
                  <a:pt x="2391" y="1673"/>
                  <a:pt x="2481" y="1676"/>
                  <a:pt x="2569" y="1677"/>
                </a:cubicBezTo>
                <a:cubicBezTo>
                  <a:pt x="2657" y="1678"/>
                  <a:pt x="2743" y="1678"/>
                  <a:pt x="2829" y="1677"/>
                </a:cubicBezTo>
                <a:cubicBezTo>
                  <a:pt x="2915" y="1676"/>
                  <a:pt x="3001" y="1675"/>
                  <a:pt x="3087" y="1674"/>
                </a:cubicBezTo>
                <a:cubicBezTo>
                  <a:pt x="3173" y="1673"/>
                  <a:pt x="3258" y="1673"/>
                  <a:pt x="3343" y="1672"/>
                </a:cubicBezTo>
                <a:cubicBezTo>
                  <a:pt x="3429" y="1671"/>
                  <a:pt x="3515" y="1671"/>
                  <a:pt x="3600" y="1669"/>
                </a:cubicBezTo>
                <a:cubicBezTo>
                  <a:pt x="3685" y="1666"/>
                  <a:pt x="3770" y="1663"/>
                  <a:pt x="3853" y="1663"/>
                </a:cubicBezTo>
                <a:cubicBezTo>
                  <a:pt x="3937" y="1662"/>
                  <a:pt x="4019" y="1665"/>
                  <a:pt x="4106" y="1668"/>
                </a:cubicBezTo>
                <a:cubicBezTo>
                  <a:pt x="4193" y="1670"/>
                  <a:pt x="4285" y="1671"/>
                  <a:pt x="4372" y="1672"/>
                </a:cubicBezTo>
                <a:cubicBezTo>
                  <a:pt x="4460" y="1673"/>
                  <a:pt x="4544" y="1674"/>
                  <a:pt x="4628" y="1674"/>
                </a:cubicBezTo>
                <a:cubicBezTo>
                  <a:pt x="4712" y="1675"/>
                  <a:pt x="4797" y="1675"/>
                  <a:pt x="4883" y="1675"/>
                </a:cubicBezTo>
                <a:cubicBezTo>
                  <a:pt x="4969" y="1675"/>
                  <a:pt x="5055" y="1674"/>
                  <a:pt x="5142" y="1673"/>
                </a:cubicBezTo>
                <a:cubicBezTo>
                  <a:pt x="5230" y="1672"/>
                  <a:pt x="5318" y="1670"/>
                  <a:pt x="5361" y="1656"/>
                </a:cubicBezTo>
                <a:cubicBezTo>
                  <a:pt x="5404" y="1641"/>
                  <a:pt x="5401" y="1613"/>
                  <a:pt x="5399" y="1589"/>
                </a:cubicBezTo>
                <a:cubicBezTo>
                  <a:pt x="5397" y="1564"/>
                  <a:pt x="5396" y="1543"/>
                  <a:pt x="5395" y="1519"/>
                </a:cubicBezTo>
                <a:cubicBezTo>
                  <a:pt x="5394" y="1494"/>
                  <a:pt x="5394" y="1466"/>
                  <a:pt x="5395" y="1440"/>
                </a:cubicBezTo>
                <a:cubicBezTo>
                  <a:pt x="5396" y="1415"/>
                  <a:pt x="5398" y="1392"/>
                  <a:pt x="5399" y="1365"/>
                </a:cubicBezTo>
                <a:cubicBezTo>
                  <a:pt x="5400" y="1339"/>
                  <a:pt x="5400" y="1308"/>
                  <a:pt x="5401" y="1279"/>
                </a:cubicBezTo>
                <a:cubicBezTo>
                  <a:pt x="5401" y="1249"/>
                  <a:pt x="5403" y="1222"/>
                  <a:pt x="5403" y="1197"/>
                </a:cubicBezTo>
                <a:cubicBezTo>
                  <a:pt x="5403" y="1171"/>
                  <a:pt x="5402" y="1148"/>
                  <a:pt x="5399" y="1122"/>
                </a:cubicBezTo>
                <a:cubicBezTo>
                  <a:pt x="5397" y="1095"/>
                  <a:pt x="5394" y="1066"/>
                  <a:pt x="5394" y="1039"/>
                </a:cubicBezTo>
                <a:cubicBezTo>
                  <a:pt x="5395" y="1012"/>
                  <a:pt x="5399" y="987"/>
                  <a:pt x="5401" y="962"/>
                </a:cubicBezTo>
                <a:cubicBezTo>
                  <a:pt x="5403" y="936"/>
                  <a:pt x="5404" y="910"/>
                  <a:pt x="5405" y="883"/>
                </a:cubicBezTo>
                <a:cubicBezTo>
                  <a:pt x="5406" y="855"/>
                  <a:pt x="5407" y="826"/>
                  <a:pt x="5406" y="800"/>
                </a:cubicBezTo>
                <a:cubicBezTo>
                  <a:pt x="5406" y="774"/>
                  <a:pt x="5404" y="751"/>
                  <a:pt x="5403" y="727"/>
                </a:cubicBezTo>
                <a:cubicBezTo>
                  <a:pt x="5402" y="702"/>
                  <a:pt x="5402" y="677"/>
                  <a:pt x="5401" y="650"/>
                </a:cubicBezTo>
                <a:cubicBezTo>
                  <a:pt x="5401" y="623"/>
                  <a:pt x="5399" y="595"/>
                  <a:pt x="5398" y="567"/>
                </a:cubicBezTo>
                <a:cubicBezTo>
                  <a:pt x="5397" y="540"/>
                  <a:pt x="5396" y="513"/>
                  <a:pt x="5396" y="487"/>
                </a:cubicBezTo>
                <a:cubicBezTo>
                  <a:pt x="5396" y="461"/>
                  <a:pt x="5398" y="435"/>
                  <a:pt x="5398" y="409"/>
                </a:cubicBezTo>
                <a:cubicBezTo>
                  <a:pt x="5399" y="383"/>
                  <a:pt x="5399" y="357"/>
                  <a:pt x="5397" y="329"/>
                </a:cubicBezTo>
                <a:cubicBezTo>
                  <a:pt x="5395" y="301"/>
                  <a:pt x="5391" y="271"/>
                  <a:pt x="5392" y="244"/>
                </a:cubicBezTo>
                <a:cubicBezTo>
                  <a:pt x="5393" y="217"/>
                  <a:pt x="5400" y="191"/>
                  <a:pt x="5400" y="163"/>
                </a:cubicBezTo>
                <a:cubicBezTo>
                  <a:pt x="5400" y="135"/>
                  <a:pt x="5393" y="103"/>
                  <a:pt x="5393" y="0"/>
                </a:cubicBezTo>
              </a:path>
            </a:pathLst>
          </a:custGeom>
          <a:noFill/>
          <a:ln cap="rnd" w="31680">
            <a:solidFill>
              <a:srgbClr val="008cd8"/>
            </a:solidFill>
            <a:bevel/>
          </a:ln>
        </p:spPr>
        <p:style>
          <a:lnRef idx="0"/>
          <a:fillRef idx="0"/>
          <a:effectRef idx="0"/>
          <a:fontRef idx="minor"/>
        </p:style>
      </p:sp>
      <p:sp>
        <p:nvSpPr>
          <p:cNvPr id="792" name="CustomShape 26"/>
          <p:cNvSpPr/>
          <p:nvPr/>
        </p:nvSpPr>
        <p:spPr>
          <a:xfrm>
            <a:off x="2427840" y="1337040"/>
            <a:ext cx="1948320" cy="602280"/>
          </a:xfrm>
          <a:custGeom>
            <a:avLst/>
            <a:gdLst/>
            <a:ahLst/>
            <a:rect l="l" t="t" r="r" b="b"/>
            <a:pathLst>
              <a:path w="5413" h="1674">
                <a:moveTo>
                  <a:pt x="5412" y="21"/>
                </a:moveTo>
                <a:cubicBezTo>
                  <a:pt x="5149" y="21"/>
                  <a:pt x="5018" y="12"/>
                  <a:pt x="4911" y="7"/>
                </a:cubicBezTo>
                <a:cubicBezTo>
                  <a:pt x="4804" y="3"/>
                  <a:pt x="4721" y="4"/>
                  <a:pt x="4638" y="5"/>
                </a:cubicBezTo>
                <a:cubicBezTo>
                  <a:pt x="4555" y="6"/>
                  <a:pt x="4471" y="8"/>
                  <a:pt x="4384" y="7"/>
                </a:cubicBezTo>
                <a:cubicBezTo>
                  <a:pt x="4297" y="5"/>
                  <a:pt x="4207" y="1"/>
                  <a:pt x="4117" y="1"/>
                </a:cubicBezTo>
                <a:cubicBezTo>
                  <a:pt x="4028" y="2"/>
                  <a:pt x="3940" y="8"/>
                  <a:pt x="3855" y="10"/>
                </a:cubicBezTo>
                <a:cubicBezTo>
                  <a:pt x="3770" y="12"/>
                  <a:pt x="3688" y="10"/>
                  <a:pt x="3604" y="8"/>
                </a:cubicBezTo>
                <a:cubicBezTo>
                  <a:pt x="3520" y="6"/>
                  <a:pt x="3434" y="4"/>
                  <a:pt x="3348" y="3"/>
                </a:cubicBezTo>
                <a:cubicBezTo>
                  <a:pt x="3262" y="2"/>
                  <a:pt x="3177" y="3"/>
                  <a:pt x="3093" y="5"/>
                </a:cubicBezTo>
                <a:cubicBezTo>
                  <a:pt x="3009" y="6"/>
                  <a:pt x="2926" y="7"/>
                  <a:pt x="2842" y="8"/>
                </a:cubicBezTo>
                <a:cubicBezTo>
                  <a:pt x="2758" y="9"/>
                  <a:pt x="2671" y="10"/>
                  <a:pt x="2585" y="11"/>
                </a:cubicBezTo>
                <a:cubicBezTo>
                  <a:pt x="2500" y="12"/>
                  <a:pt x="2415" y="13"/>
                  <a:pt x="2329" y="15"/>
                </a:cubicBezTo>
                <a:cubicBezTo>
                  <a:pt x="2243" y="17"/>
                  <a:pt x="2156" y="20"/>
                  <a:pt x="2068" y="18"/>
                </a:cubicBezTo>
                <a:cubicBezTo>
                  <a:pt x="1980" y="16"/>
                  <a:pt x="1892" y="8"/>
                  <a:pt x="1804" y="9"/>
                </a:cubicBezTo>
                <a:cubicBezTo>
                  <a:pt x="1717" y="9"/>
                  <a:pt x="1632" y="17"/>
                  <a:pt x="1547" y="19"/>
                </a:cubicBezTo>
                <a:cubicBezTo>
                  <a:pt x="1463" y="21"/>
                  <a:pt x="1380" y="16"/>
                  <a:pt x="1296" y="15"/>
                </a:cubicBezTo>
                <a:cubicBezTo>
                  <a:pt x="1213" y="13"/>
                  <a:pt x="1130" y="15"/>
                  <a:pt x="1041" y="16"/>
                </a:cubicBezTo>
                <a:cubicBezTo>
                  <a:pt x="953" y="17"/>
                  <a:pt x="860" y="18"/>
                  <a:pt x="773" y="17"/>
                </a:cubicBezTo>
                <a:cubicBezTo>
                  <a:pt x="686" y="16"/>
                  <a:pt x="605" y="12"/>
                  <a:pt x="520" y="10"/>
                </a:cubicBezTo>
                <a:cubicBezTo>
                  <a:pt x="434" y="7"/>
                  <a:pt x="343" y="7"/>
                  <a:pt x="258" y="5"/>
                </a:cubicBezTo>
                <a:cubicBezTo>
                  <a:pt x="172" y="3"/>
                  <a:pt x="93" y="0"/>
                  <a:pt x="52" y="15"/>
                </a:cubicBezTo>
                <a:cubicBezTo>
                  <a:pt x="12" y="29"/>
                  <a:pt x="10" y="62"/>
                  <a:pt x="9" y="90"/>
                </a:cubicBezTo>
                <a:cubicBezTo>
                  <a:pt x="8" y="118"/>
                  <a:pt x="8" y="142"/>
                  <a:pt x="9" y="168"/>
                </a:cubicBezTo>
                <a:cubicBezTo>
                  <a:pt x="9" y="194"/>
                  <a:pt x="12" y="221"/>
                  <a:pt x="11" y="246"/>
                </a:cubicBezTo>
                <a:cubicBezTo>
                  <a:pt x="10" y="271"/>
                  <a:pt x="6" y="294"/>
                  <a:pt x="5" y="321"/>
                </a:cubicBezTo>
                <a:cubicBezTo>
                  <a:pt x="4" y="347"/>
                  <a:pt x="6" y="376"/>
                  <a:pt x="6" y="405"/>
                </a:cubicBezTo>
                <a:cubicBezTo>
                  <a:pt x="7" y="433"/>
                  <a:pt x="5" y="460"/>
                  <a:pt x="7" y="488"/>
                </a:cubicBezTo>
                <a:cubicBezTo>
                  <a:pt x="9" y="516"/>
                  <a:pt x="13" y="545"/>
                  <a:pt x="16" y="571"/>
                </a:cubicBezTo>
                <a:cubicBezTo>
                  <a:pt x="18" y="597"/>
                  <a:pt x="17" y="619"/>
                  <a:pt x="15" y="644"/>
                </a:cubicBezTo>
                <a:cubicBezTo>
                  <a:pt x="14" y="668"/>
                  <a:pt x="10" y="695"/>
                  <a:pt x="9" y="721"/>
                </a:cubicBezTo>
                <a:cubicBezTo>
                  <a:pt x="8" y="748"/>
                  <a:pt x="9" y="775"/>
                  <a:pt x="7" y="802"/>
                </a:cubicBezTo>
                <a:cubicBezTo>
                  <a:pt x="5" y="829"/>
                  <a:pt x="0" y="857"/>
                  <a:pt x="1" y="885"/>
                </a:cubicBezTo>
                <a:cubicBezTo>
                  <a:pt x="3" y="913"/>
                  <a:pt x="10" y="940"/>
                  <a:pt x="13" y="964"/>
                </a:cubicBezTo>
                <a:cubicBezTo>
                  <a:pt x="15" y="989"/>
                  <a:pt x="12" y="1011"/>
                  <a:pt x="10" y="1037"/>
                </a:cubicBezTo>
                <a:cubicBezTo>
                  <a:pt x="8" y="1063"/>
                  <a:pt x="6" y="1093"/>
                  <a:pt x="6" y="1120"/>
                </a:cubicBezTo>
                <a:cubicBezTo>
                  <a:pt x="7" y="1148"/>
                  <a:pt x="9" y="1173"/>
                  <a:pt x="9" y="1201"/>
                </a:cubicBezTo>
                <a:cubicBezTo>
                  <a:pt x="10" y="1229"/>
                  <a:pt x="7" y="1259"/>
                  <a:pt x="7" y="1284"/>
                </a:cubicBezTo>
                <a:cubicBezTo>
                  <a:pt x="7" y="1308"/>
                  <a:pt x="9" y="1327"/>
                  <a:pt x="9" y="1352"/>
                </a:cubicBezTo>
                <a:cubicBezTo>
                  <a:pt x="9" y="1378"/>
                  <a:pt x="7" y="1410"/>
                  <a:pt x="5" y="1438"/>
                </a:cubicBezTo>
                <a:cubicBezTo>
                  <a:pt x="4" y="1467"/>
                  <a:pt x="5" y="1492"/>
                  <a:pt x="5" y="1524"/>
                </a:cubicBezTo>
                <a:cubicBezTo>
                  <a:pt x="5" y="1555"/>
                  <a:pt x="6" y="1593"/>
                  <a:pt x="3" y="1673"/>
                </a:cubicBezTo>
              </a:path>
            </a:pathLst>
          </a:custGeom>
          <a:noFill/>
          <a:ln cap="rnd" w="31680">
            <a:solidFill>
              <a:srgbClr val="008cd8"/>
            </a:solidFill>
            <a:bevel/>
          </a:ln>
        </p:spPr>
        <p:style>
          <a:lnRef idx="0"/>
          <a:fillRef idx="0"/>
          <a:effectRef idx="0"/>
          <a:fontRef idx="minor"/>
        </p:style>
      </p:sp>
      <p:sp>
        <p:nvSpPr>
          <p:cNvPr id="793" name="CustomShape 27"/>
          <p:cNvSpPr/>
          <p:nvPr/>
        </p:nvSpPr>
        <p:spPr>
          <a:xfrm>
            <a:off x="2424240" y="1002600"/>
            <a:ext cx="1954080" cy="343440"/>
          </a:xfrm>
          <a:custGeom>
            <a:avLst/>
            <a:gdLst/>
            <a:ahLst/>
            <a:rect l="l" t="t" r="r" b="b"/>
            <a:pathLst>
              <a:path w="5429" h="955">
                <a:moveTo>
                  <a:pt x="20" y="938"/>
                </a:moveTo>
                <a:cubicBezTo>
                  <a:pt x="261" y="941"/>
                  <a:pt x="406" y="934"/>
                  <a:pt x="518" y="933"/>
                </a:cubicBezTo>
                <a:cubicBezTo>
                  <a:pt x="630" y="932"/>
                  <a:pt x="710" y="937"/>
                  <a:pt x="791" y="940"/>
                </a:cubicBezTo>
                <a:cubicBezTo>
                  <a:pt x="872" y="943"/>
                  <a:pt x="956" y="945"/>
                  <a:pt x="1042" y="948"/>
                </a:cubicBezTo>
                <a:cubicBezTo>
                  <a:pt x="1128" y="951"/>
                  <a:pt x="1218" y="954"/>
                  <a:pt x="1303" y="954"/>
                </a:cubicBezTo>
                <a:cubicBezTo>
                  <a:pt x="1388" y="953"/>
                  <a:pt x="1469" y="948"/>
                  <a:pt x="1554" y="944"/>
                </a:cubicBezTo>
                <a:cubicBezTo>
                  <a:pt x="1638" y="940"/>
                  <a:pt x="1726" y="939"/>
                  <a:pt x="1814" y="939"/>
                </a:cubicBezTo>
                <a:cubicBezTo>
                  <a:pt x="1902" y="939"/>
                  <a:pt x="1989" y="941"/>
                  <a:pt x="2074" y="943"/>
                </a:cubicBezTo>
                <a:cubicBezTo>
                  <a:pt x="2159" y="945"/>
                  <a:pt x="2242" y="947"/>
                  <a:pt x="2328" y="947"/>
                </a:cubicBezTo>
                <a:cubicBezTo>
                  <a:pt x="2414" y="947"/>
                  <a:pt x="2503" y="946"/>
                  <a:pt x="2590" y="944"/>
                </a:cubicBezTo>
                <a:cubicBezTo>
                  <a:pt x="2676" y="942"/>
                  <a:pt x="2762" y="940"/>
                  <a:pt x="2845" y="936"/>
                </a:cubicBezTo>
                <a:cubicBezTo>
                  <a:pt x="2929" y="931"/>
                  <a:pt x="3012" y="924"/>
                  <a:pt x="3095" y="925"/>
                </a:cubicBezTo>
                <a:cubicBezTo>
                  <a:pt x="3179" y="926"/>
                  <a:pt x="3263" y="935"/>
                  <a:pt x="3350" y="939"/>
                </a:cubicBezTo>
                <a:cubicBezTo>
                  <a:pt x="3437" y="944"/>
                  <a:pt x="3525" y="943"/>
                  <a:pt x="3612" y="945"/>
                </a:cubicBezTo>
                <a:cubicBezTo>
                  <a:pt x="3698" y="946"/>
                  <a:pt x="3782" y="951"/>
                  <a:pt x="3869" y="951"/>
                </a:cubicBezTo>
                <a:cubicBezTo>
                  <a:pt x="3955" y="950"/>
                  <a:pt x="4044" y="944"/>
                  <a:pt x="4134" y="943"/>
                </a:cubicBezTo>
                <a:cubicBezTo>
                  <a:pt x="4223" y="941"/>
                  <a:pt x="4314" y="944"/>
                  <a:pt x="4400" y="947"/>
                </a:cubicBezTo>
                <a:cubicBezTo>
                  <a:pt x="4485" y="949"/>
                  <a:pt x="4564" y="952"/>
                  <a:pt x="4646" y="949"/>
                </a:cubicBezTo>
                <a:cubicBezTo>
                  <a:pt x="4727" y="946"/>
                  <a:pt x="4811" y="938"/>
                  <a:pt x="4897" y="935"/>
                </a:cubicBezTo>
                <a:cubicBezTo>
                  <a:pt x="4983" y="933"/>
                  <a:pt x="5070" y="936"/>
                  <a:pt x="5153" y="937"/>
                </a:cubicBezTo>
                <a:cubicBezTo>
                  <a:pt x="5236" y="937"/>
                  <a:pt x="5314" y="935"/>
                  <a:pt x="5358" y="925"/>
                </a:cubicBezTo>
                <a:cubicBezTo>
                  <a:pt x="5402" y="915"/>
                  <a:pt x="5411" y="898"/>
                  <a:pt x="5414" y="885"/>
                </a:cubicBezTo>
                <a:cubicBezTo>
                  <a:pt x="5417" y="872"/>
                  <a:pt x="5414" y="863"/>
                  <a:pt x="5414" y="848"/>
                </a:cubicBezTo>
                <a:cubicBezTo>
                  <a:pt x="5414" y="833"/>
                  <a:pt x="5419" y="812"/>
                  <a:pt x="5417" y="796"/>
                </a:cubicBezTo>
                <a:cubicBezTo>
                  <a:pt x="5415" y="781"/>
                  <a:pt x="5408" y="771"/>
                  <a:pt x="5407" y="756"/>
                </a:cubicBezTo>
                <a:cubicBezTo>
                  <a:pt x="5405" y="741"/>
                  <a:pt x="5410" y="722"/>
                  <a:pt x="5415" y="707"/>
                </a:cubicBezTo>
                <a:cubicBezTo>
                  <a:pt x="5421" y="692"/>
                  <a:pt x="5428" y="682"/>
                  <a:pt x="5428" y="670"/>
                </a:cubicBezTo>
                <a:cubicBezTo>
                  <a:pt x="5428" y="658"/>
                  <a:pt x="5420" y="643"/>
                  <a:pt x="5418" y="627"/>
                </a:cubicBezTo>
                <a:cubicBezTo>
                  <a:pt x="5416" y="610"/>
                  <a:pt x="5420" y="592"/>
                  <a:pt x="5422" y="580"/>
                </a:cubicBezTo>
                <a:cubicBezTo>
                  <a:pt x="5425" y="568"/>
                  <a:pt x="5427" y="564"/>
                  <a:pt x="5425" y="552"/>
                </a:cubicBezTo>
                <a:cubicBezTo>
                  <a:pt x="5424" y="540"/>
                  <a:pt x="5418" y="520"/>
                  <a:pt x="5413" y="504"/>
                </a:cubicBezTo>
                <a:cubicBezTo>
                  <a:pt x="5407" y="488"/>
                  <a:pt x="5402" y="474"/>
                  <a:pt x="5400" y="459"/>
                </a:cubicBezTo>
                <a:cubicBezTo>
                  <a:pt x="5398" y="443"/>
                  <a:pt x="5400" y="426"/>
                  <a:pt x="5400" y="408"/>
                </a:cubicBezTo>
                <a:cubicBezTo>
                  <a:pt x="5401" y="391"/>
                  <a:pt x="5401" y="375"/>
                  <a:pt x="5405" y="361"/>
                </a:cubicBezTo>
                <a:cubicBezTo>
                  <a:pt x="5408" y="346"/>
                  <a:pt x="5415" y="335"/>
                  <a:pt x="5417" y="322"/>
                </a:cubicBezTo>
                <a:cubicBezTo>
                  <a:pt x="5418" y="309"/>
                  <a:pt x="5414" y="295"/>
                  <a:pt x="5413" y="280"/>
                </a:cubicBezTo>
                <a:cubicBezTo>
                  <a:pt x="5412" y="266"/>
                  <a:pt x="5414" y="251"/>
                  <a:pt x="5415" y="238"/>
                </a:cubicBezTo>
                <a:cubicBezTo>
                  <a:pt x="5416" y="225"/>
                  <a:pt x="5418" y="212"/>
                  <a:pt x="5418" y="198"/>
                </a:cubicBezTo>
                <a:cubicBezTo>
                  <a:pt x="5418" y="183"/>
                  <a:pt x="5416" y="166"/>
                  <a:pt x="5413" y="149"/>
                </a:cubicBezTo>
                <a:cubicBezTo>
                  <a:pt x="5409" y="131"/>
                  <a:pt x="5404" y="113"/>
                  <a:pt x="5403" y="99"/>
                </a:cubicBezTo>
                <a:cubicBezTo>
                  <a:pt x="5401" y="86"/>
                  <a:pt x="5404" y="77"/>
                  <a:pt x="5405" y="65"/>
                </a:cubicBezTo>
                <a:cubicBezTo>
                  <a:pt x="5407" y="52"/>
                  <a:pt x="5408" y="36"/>
                  <a:pt x="5365" y="29"/>
                </a:cubicBezTo>
                <a:cubicBezTo>
                  <a:pt x="5322" y="21"/>
                  <a:pt x="5236" y="23"/>
                  <a:pt x="5149" y="24"/>
                </a:cubicBezTo>
                <a:cubicBezTo>
                  <a:pt x="5062" y="26"/>
                  <a:pt x="4974" y="28"/>
                  <a:pt x="4893" y="25"/>
                </a:cubicBezTo>
                <a:cubicBezTo>
                  <a:pt x="4812" y="23"/>
                  <a:pt x="4738" y="15"/>
                  <a:pt x="4655" y="13"/>
                </a:cubicBezTo>
                <a:cubicBezTo>
                  <a:pt x="4571" y="10"/>
                  <a:pt x="4479" y="14"/>
                  <a:pt x="4387" y="14"/>
                </a:cubicBezTo>
                <a:cubicBezTo>
                  <a:pt x="4295" y="15"/>
                  <a:pt x="4204" y="14"/>
                  <a:pt x="4121" y="14"/>
                </a:cubicBezTo>
                <a:cubicBezTo>
                  <a:pt x="4037" y="14"/>
                  <a:pt x="3959" y="16"/>
                  <a:pt x="3877" y="17"/>
                </a:cubicBezTo>
                <a:cubicBezTo>
                  <a:pt x="3795" y="19"/>
                  <a:pt x="3707" y="20"/>
                  <a:pt x="3622" y="22"/>
                </a:cubicBezTo>
                <a:cubicBezTo>
                  <a:pt x="3537" y="23"/>
                  <a:pt x="3454" y="25"/>
                  <a:pt x="3368" y="24"/>
                </a:cubicBezTo>
                <a:cubicBezTo>
                  <a:pt x="3282" y="24"/>
                  <a:pt x="3192" y="22"/>
                  <a:pt x="3104" y="20"/>
                </a:cubicBezTo>
                <a:cubicBezTo>
                  <a:pt x="3017" y="19"/>
                  <a:pt x="2931" y="18"/>
                  <a:pt x="2842" y="18"/>
                </a:cubicBezTo>
                <a:cubicBezTo>
                  <a:pt x="2754" y="18"/>
                  <a:pt x="2662" y="20"/>
                  <a:pt x="2575" y="19"/>
                </a:cubicBezTo>
                <a:cubicBezTo>
                  <a:pt x="2489" y="19"/>
                  <a:pt x="2408" y="16"/>
                  <a:pt x="2324" y="14"/>
                </a:cubicBezTo>
                <a:cubicBezTo>
                  <a:pt x="2239" y="11"/>
                  <a:pt x="2150" y="9"/>
                  <a:pt x="2063" y="12"/>
                </a:cubicBezTo>
                <a:cubicBezTo>
                  <a:pt x="1976" y="15"/>
                  <a:pt x="1890" y="23"/>
                  <a:pt x="1809" y="27"/>
                </a:cubicBezTo>
                <a:cubicBezTo>
                  <a:pt x="1729" y="30"/>
                  <a:pt x="1654" y="30"/>
                  <a:pt x="1570" y="27"/>
                </a:cubicBezTo>
                <a:cubicBezTo>
                  <a:pt x="1487" y="24"/>
                  <a:pt x="1395" y="18"/>
                  <a:pt x="1305" y="12"/>
                </a:cubicBezTo>
                <a:cubicBezTo>
                  <a:pt x="1214" y="6"/>
                  <a:pt x="1125" y="1"/>
                  <a:pt x="1039" y="0"/>
                </a:cubicBezTo>
                <a:cubicBezTo>
                  <a:pt x="954" y="0"/>
                  <a:pt x="872" y="5"/>
                  <a:pt x="787" y="9"/>
                </a:cubicBezTo>
                <a:cubicBezTo>
                  <a:pt x="703" y="13"/>
                  <a:pt x="616" y="16"/>
                  <a:pt x="504" y="20"/>
                </a:cubicBezTo>
                <a:cubicBezTo>
                  <a:pt x="393" y="24"/>
                  <a:pt x="258" y="29"/>
                  <a:pt x="0" y="25"/>
                </a:cubicBezTo>
                <a:cubicBezTo>
                  <a:pt x="12" y="63"/>
                  <a:pt x="19" y="76"/>
                  <a:pt x="18" y="92"/>
                </a:cubicBezTo>
                <a:cubicBezTo>
                  <a:pt x="18" y="108"/>
                  <a:pt x="10" y="127"/>
                  <a:pt x="9" y="141"/>
                </a:cubicBezTo>
                <a:cubicBezTo>
                  <a:pt x="7" y="156"/>
                  <a:pt x="12" y="166"/>
                  <a:pt x="17" y="180"/>
                </a:cubicBezTo>
                <a:cubicBezTo>
                  <a:pt x="23" y="194"/>
                  <a:pt x="30" y="213"/>
                  <a:pt x="30" y="231"/>
                </a:cubicBezTo>
                <a:cubicBezTo>
                  <a:pt x="30" y="248"/>
                  <a:pt x="23" y="263"/>
                  <a:pt x="21" y="276"/>
                </a:cubicBezTo>
                <a:cubicBezTo>
                  <a:pt x="19" y="288"/>
                  <a:pt x="22" y="299"/>
                  <a:pt x="25" y="317"/>
                </a:cubicBezTo>
                <a:cubicBezTo>
                  <a:pt x="27" y="334"/>
                  <a:pt x="29" y="359"/>
                  <a:pt x="28" y="377"/>
                </a:cubicBezTo>
                <a:cubicBezTo>
                  <a:pt x="26" y="394"/>
                  <a:pt x="20" y="403"/>
                  <a:pt x="15" y="416"/>
                </a:cubicBezTo>
                <a:cubicBezTo>
                  <a:pt x="9" y="429"/>
                  <a:pt x="4" y="445"/>
                  <a:pt x="2" y="459"/>
                </a:cubicBezTo>
                <a:cubicBezTo>
                  <a:pt x="0" y="473"/>
                  <a:pt x="2" y="484"/>
                  <a:pt x="3" y="496"/>
                </a:cubicBezTo>
                <a:cubicBezTo>
                  <a:pt x="3" y="508"/>
                  <a:pt x="3" y="521"/>
                  <a:pt x="7" y="536"/>
                </a:cubicBezTo>
                <a:cubicBezTo>
                  <a:pt x="10" y="551"/>
                  <a:pt x="17" y="569"/>
                  <a:pt x="19" y="585"/>
                </a:cubicBezTo>
                <a:cubicBezTo>
                  <a:pt x="20" y="602"/>
                  <a:pt x="17" y="617"/>
                  <a:pt x="15" y="631"/>
                </a:cubicBezTo>
                <a:cubicBezTo>
                  <a:pt x="14" y="646"/>
                  <a:pt x="16" y="661"/>
                  <a:pt x="17" y="677"/>
                </a:cubicBezTo>
                <a:cubicBezTo>
                  <a:pt x="19" y="693"/>
                  <a:pt x="20" y="710"/>
                  <a:pt x="20" y="725"/>
                </a:cubicBezTo>
                <a:cubicBezTo>
                  <a:pt x="20" y="739"/>
                  <a:pt x="19" y="752"/>
                  <a:pt x="15" y="764"/>
                </a:cubicBezTo>
                <a:cubicBezTo>
                  <a:pt x="12" y="775"/>
                  <a:pt x="6" y="786"/>
                  <a:pt x="5" y="802"/>
                </a:cubicBezTo>
                <a:cubicBezTo>
                  <a:pt x="3" y="817"/>
                  <a:pt x="6" y="838"/>
                  <a:pt x="8" y="858"/>
                </a:cubicBezTo>
                <a:cubicBezTo>
                  <a:pt x="10" y="878"/>
                  <a:pt x="11" y="898"/>
                  <a:pt x="12" y="935"/>
                </a:cubicBezTo>
                <a:lnTo>
                  <a:pt x="20" y="938"/>
                </a:lnTo>
                <a:close/>
              </a:path>
            </a:pathLst>
          </a:custGeom>
          <a:solidFill>
            <a:srgbClr val="ffffff"/>
          </a:solidFill>
          <a:ln>
            <a:noFill/>
          </a:ln>
        </p:spPr>
        <p:style>
          <a:lnRef idx="0"/>
          <a:fillRef idx="0"/>
          <a:effectRef idx="0"/>
          <a:fontRef idx="minor"/>
        </p:style>
      </p:sp>
      <p:sp>
        <p:nvSpPr>
          <p:cNvPr id="794" name="CustomShape 28"/>
          <p:cNvSpPr/>
          <p:nvPr/>
        </p:nvSpPr>
        <p:spPr>
          <a:xfrm>
            <a:off x="2429280" y="1005480"/>
            <a:ext cx="1947240" cy="336960"/>
          </a:xfrm>
          <a:custGeom>
            <a:avLst/>
            <a:gdLst/>
            <a:ahLst/>
            <a:rect l="l" t="t" r="r" b="b"/>
            <a:pathLst>
              <a:path w="5410" h="937">
                <a:moveTo>
                  <a:pt x="0" y="932"/>
                </a:moveTo>
                <a:cubicBezTo>
                  <a:pt x="266" y="933"/>
                  <a:pt x="396" y="933"/>
                  <a:pt x="502" y="933"/>
                </a:cubicBezTo>
                <a:cubicBezTo>
                  <a:pt x="608" y="933"/>
                  <a:pt x="691" y="932"/>
                  <a:pt x="776" y="932"/>
                </a:cubicBezTo>
                <a:cubicBezTo>
                  <a:pt x="861" y="932"/>
                  <a:pt x="949" y="933"/>
                  <a:pt x="1035" y="932"/>
                </a:cubicBezTo>
                <a:cubicBezTo>
                  <a:pt x="1122" y="931"/>
                  <a:pt x="1208" y="929"/>
                  <a:pt x="1290" y="929"/>
                </a:cubicBezTo>
                <a:cubicBezTo>
                  <a:pt x="1373" y="928"/>
                  <a:pt x="1452" y="930"/>
                  <a:pt x="1536" y="929"/>
                </a:cubicBezTo>
                <a:cubicBezTo>
                  <a:pt x="1619" y="928"/>
                  <a:pt x="1707" y="924"/>
                  <a:pt x="1797" y="923"/>
                </a:cubicBezTo>
                <a:cubicBezTo>
                  <a:pt x="1887" y="922"/>
                  <a:pt x="1978" y="925"/>
                  <a:pt x="2066" y="925"/>
                </a:cubicBezTo>
                <a:cubicBezTo>
                  <a:pt x="2154" y="926"/>
                  <a:pt x="2238" y="924"/>
                  <a:pt x="2323" y="925"/>
                </a:cubicBezTo>
                <a:cubicBezTo>
                  <a:pt x="2408" y="926"/>
                  <a:pt x="2495" y="929"/>
                  <a:pt x="2579" y="931"/>
                </a:cubicBezTo>
                <a:cubicBezTo>
                  <a:pt x="2664" y="932"/>
                  <a:pt x="2747" y="932"/>
                  <a:pt x="2831" y="931"/>
                </a:cubicBezTo>
                <a:cubicBezTo>
                  <a:pt x="2915" y="930"/>
                  <a:pt x="3001" y="928"/>
                  <a:pt x="3086" y="927"/>
                </a:cubicBezTo>
                <a:cubicBezTo>
                  <a:pt x="3172" y="926"/>
                  <a:pt x="3257" y="926"/>
                  <a:pt x="3344" y="927"/>
                </a:cubicBezTo>
                <a:cubicBezTo>
                  <a:pt x="3432" y="928"/>
                  <a:pt x="3521" y="931"/>
                  <a:pt x="3607" y="932"/>
                </a:cubicBezTo>
                <a:cubicBezTo>
                  <a:pt x="3692" y="934"/>
                  <a:pt x="3774" y="934"/>
                  <a:pt x="3857" y="934"/>
                </a:cubicBezTo>
                <a:cubicBezTo>
                  <a:pt x="3941" y="935"/>
                  <a:pt x="4026" y="935"/>
                  <a:pt x="4112" y="934"/>
                </a:cubicBezTo>
                <a:cubicBezTo>
                  <a:pt x="4199" y="934"/>
                  <a:pt x="4286" y="933"/>
                  <a:pt x="4374" y="934"/>
                </a:cubicBezTo>
                <a:cubicBezTo>
                  <a:pt x="4462" y="934"/>
                  <a:pt x="4549" y="936"/>
                  <a:pt x="4633" y="936"/>
                </a:cubicBezTo>
                <a:cubicBezTo>
                  <a:pt x="4717" y="935"/>
                  <a:pt x="4798" y="932"/>
                  <a:pt x="4884" y="929"/>
                </a:cubicBezTo>
                <a:cubicBezTo>
                  <a:pt x="4971" y="927"/>
                  <a:pt x="5063" y="925"/>
                  <a:pt x="5150" y="927"/>
                </a:cubicBezTo>
                <a:cubicBezTo>
                  <a:pt x="5236" y="930"/>
                  <a:pt x="5317" y="936"/>
                  <a:pt x="5358" y="931"/>
                </a:cubicBezTo>
                <a:cubicBezTo>
                  <a:pt x="5399" y="925"/>
                  <a:pt x="5399" y="906"/>
                  <a:pt x="5399" y="889"/>
                </a:cubicBezTo>
                <a:cubicBezTo>
                  <a:pt x="5400" y="872"/>
                  <a:pt x="5400" y="856"/>
                  <a:pt x="5400" y="841"/>
                </a:cubicBezTo>
                <a:cubicBezTo>
                  <a:pt x="5401" y="827"/>
                  <a:pt x="5401" y="813"/>
                  <a:pt x="5402" y="800"/>
                </a:cubicBezTo>
                <a:cubicBezTo>
                  <a:pt x="5402" y="786"/>
                  <a:pt x="5403" y="773"/>
                  <a:pt x="5404" y="758"/>
                </a:cubicBezTo>
                <a:cubicBezTo>
                  <a:pt x="5405" y="742"/>
                  <a:pt x="5406" y="726"/>
                  <a:pt x="5407" y="710"/>
                </a:cubicBezTo>
                <a:cubicBezTo>
                  <a:pt x="5408" y="695"/>
                  <a:pt x="5409" y="682"/>
                  <a:pt x="5407" y="667"/>
                </a:cubicBezTo>
                <a:cubicBezTo>
                  <a:pt x="5406" y="652"/>
                  <a:pt x="5402" y="637"/>
                  <a:pt x="5400" y="621"/>
                </a:cubicBezTo>
                <a:cubicBezTo>
                  <a:pt x="5398" y="605"/>
                  <a:pt x="5398" y="589"/>
                  <a:pt x="5398" y="573"/>
                </a:cubicBezTo>
                <a:cubicBezTo>
                  <a:pt x="5398" y="556"/>
                  <a:pt x="5398" y="539"/>
                  <a:pt x="5398" y="526"/>
                </a:cubicBezTo>
                <a:cubicBezTo>
                  <a:pt x="5399" y="512"/>
                  <a:pt x="5400" y="501"/>
                  <a:pt x="5400" y="488"/>
                </a:cubicBezTo>
                <a:cubicBezTo>
                  <a:pt x="5401" y="476"/>
                  <a:pt x="5402" y="461"/>
                  <a:pt x="5401" y="447"/>
                </a:cubicBezTo>
                <a:cubicBezTo>
                  <a:pt x="5400" y="433"/>
                  <a:pt x="5397" y="421"/>
                  <a:pt x="5395" y="407"/>
                </a:cubicBezTo>
                <a:cubicBezTo>
                  <a:pt x="5393" y="394"/>
                  <a:pt x="5393" y="379"/>
                  <a:pt x="5396" y="363"/>
                </a:cubicBezTo>
                <a:cubicBezTo>
                  <a:pt x="5398" y="348"/>
                  <a:pt x="5403" y="332"/>
                  <a:pt x="5404" y="316"/>
                </a:cubicBezTo>
                <a:cubicBezTo>
                  <a:pt x="5404" y="300"/>
                  <a:pt x="5401" y="284"/>
                  <a:pt x="5401" y="271"/>
                </a:cubicBezTo>
                <a:cubicBezTo>
                  <a:pt x="5400" y="258"/>
                  <a:pt x="5403" y="246"/>
                  <a:pt x="5402" y="233"/>
                </a:cubicBezTo>
                <a:cubicBezTo>
                  <a:pt x="5402" y="221"/>
                  <a:pt x="5398" y="207"/>
                  <a:pt x="5396" y="191"/>
                </a:cubicBezTo>
                <a:cubicBezTo>
                  <a:pt x="5394" y="175"/>
                  <a:pt x="5393" y="157"/>
                  <a:pt x="5396" y="143"/>
                </a:cubicBezTo>
                <a:cubicBezTo>
                  <a:pt x="5398" y="129"/>
                  <a:pt x="5402" y="119"/>
                  <a:pt x="5403" y="105"/>
                </a:cubicBezTo>
                <a:cubicBezTo>
                  <a:pt x="5405" y="91"/>
                  <a:pt x="5403" y="73"/>
                  <a:pt x="5402" y="57"/>
                </a:cubicBezTo>
                <a:cubicBezTo>
                  <a:pt x="5402" y="41"/>
                  <a:pt x="5404" y="26"/>
                  <a:pt x="5363" y="20"/>
                </a:cubicBezTo>
                <a:cubicBezTo>
                  <a:pt x="5321" y="15"/>
                  <a:pt x="5235" y="18"/>
                  <a:pt x="5149" y="16"/>
                </a:cubicBezTo>
                <a:cubicBezTo>
                  <a:pt x="5062" y="15"/>
                  <a:pt x="4975" y="10"/>
                  <a:pt x="4889" y="10"/>
                </a:cubicBezTo>
                <a:cubicBezTo>
                  <a:pt x="4803" y="10"/>
                  <a:pt x="4719" y="16"/>
                  <a:pt x="4633" y="15"/>
                </a:cubicBezTo>
                <a:cubicBezTo>
                  <a:pt x="4548" y="15"/>
                  <a:pt x="4461" y="8"/>
                  <a:pt x="4374" y="9"/>
                </a:cubicBezTo>
                <a:cubicBezTo>
                  <a:pt x="4287" y="9"/>
                  <a:pt x="4201" y="15"/>
                  <a:pt x="4113" y="17"/>
                </a:cubicBezTo>
                <a:cubicBezTo>
                  <a:pt x="4025" y="19"/>
                  <a:pt x="3935" y="16"/>
                  <a:pt x="3850" y="14"/>
                </a:cubicBezTo>
                <a:cubicBezTo>
                  <a:pt x="3766" y="12"/>
                  <a:pt x="3686" y="11"/>
                  <a:pt x="3602" y="9"/>
                </a:cubicBezTo>
                <a:cubicBezTo>
                  <a:pt x="3517" y="7"/>
                  <a:pt x="3427" y="4"/>
                  <a:pt x="3340" y="3"/>
                </a:cubicBezTo>
                <a:cubicBezTo>
                  <a:pt x="3253" y="3"/>
                  <a:pt x="3168" y="4"/>
                  <a:pt x="3084" y="6"/>
                </a:cubicBezTo>
                <a:cubicBezTo>
                  <a:pt x="3000" y="7"/>
                  <a:pt x="2916" y="9"/>
                  <a:pt x="2831" y="10"/>
                </a:cubicBezTo>
                <a:cubicBezTo>
                  <a:pt x="2745" y="11"/>
                  <a:pt x="2659" y="13"/>
                  <a:pt x="2574" y="12"/>
                </a:cubicBezTo>
                <a:cubicBezTo>
                  <a:pt x="2489" y="12"/>
                  <a:pt x="2407" y="10"/>
                  <a:pt x="2322" y="7"/>
                </a:cubicBezTo>
                <a:cubicBezTo>
                  <a:pt x="2236" y="4"/>
                  <a:pt x="2149" y="0"/>
                  <a:pt x="2059" y="0"/>
                </a:cubicBezTo>
                <a:cubicBezTo>
                  <a:pt x="1970" y="0"/>
                  <a:pt x="1880" y="3"/>
                  <a:pt x="1795" y="4"/>
                </a:cubicBezTo>
                <a:cubicBezTo>
                  <a:pt x="1709" y="6"/>
                  <a:pt x="1630" y="7"/>
                  <a:pt x="1547" y="7"/>
                </a:cubicBezTo>
                <a:cubicBezTo>
                  <a:pt x="1464" y="8"/>
                  <a:pt x="1377" y="8"/>
                  <a:pt x="1291" y="10"/>
                </a:cubicBezTo>
                <a:cubicBezTo>
                  <a:pt x="1206" y="12"/>
                  <a:pt x="1120" y="17"/>
                  <a:pt x="1034" y="18"/>
                </a:cubicBezTo>
                <a:cubicBezTo>
                  <a:pt x="948" y="19"/>
                  <a:pt x="860" y="18"/>
                  <a:pt x="773" y="16"/>
                </a:cubicBezTo>
                <a:cubicBezTo>
                  <a:pt x="686" y="15"/>
                  <a:pt x="600" y="14"/>
                  <a:pt x="493" y="12"/>
                </a:cubicBezTo>
                <a:cubicBezTo>
                  <a:pt x="387" y="10"/>
                  <a:pt x="261" y="8"/>
                  <a:pt x="10" y="7"/>
                </a:cubicBezTo>
              </a:path>
            </a:pathLst>
          </a:custGeom>
          <a:noFill/>
          <a:ln cap="rnd" w="31680">
            <a:solidFill>
              <a:srgbClr val="008cd8"/>
            </a:solidFill>
            <a:bevel/>
          </a:ln>
        </p:spPr>
        <p:style>
          <a:lnRef idx="0"/>
          <a:fillRef idx="0"/>
          <a:effectRef idx="0"/>
          <a:fontRef idx="minor"/>
        </p:style>
      </p:sp>
      <p:sp>
        <p:nvSpPr>
          <p:cNvPr id="795" name="CustomShape 29"/>
          <p:cNvSpPr/>
          <p:nvPr/>
        </p:nvSpPr>
        <p:spPr>
          <a:xfrm>
            <a:off x="2426760" y="1009440"/>
            <a:ext cx="8280" cy="330480"/>
          </a:xfrm>
          <a:custGeom>
            <a:avLst/>
            <a:gdLst/>
            <a:ahLst/>
            <a:rect l="l" t="t" r="r" b="b"/>
            <a:pathLst>
              <a:path w="24" h="919">
                <a:moveTo>
                  <a:pt x="23" y="0"/>
                </a:moveTo>
                <a:cubicBezTo>
                  <a:pt x="7" y="37"/>
                  <a:pt x="11" y="66"/>
                  <a:pt x="11" y="86"/>
                </a:cubicBezTo>
                <a:cubicBezTo>
                  <a:pt x="10" y="107"/>
                  <a:pt x="5" y="119"/>
                  <a:pt x="3" y="131"/>
                </a:cubicBezTo>
                <a:cubicBezTo>
                  <a:pt x="1" y="143"/>
                  <a:pt x="2" y="154"/>
                  <a:pt x="3" y="169"/>
                </a:cubicBezTo>
                <a:cubicBezTo>
                  <a:pt x="3" y="183"/>
                  <a:pt x="3" y="201"/>
                  <a:pt x="3" y="218"/>
                </a:cubicBezTo>
                <a:cubicBezTo>
                  <a:pt x="2" y="235"/>
                  <a:pt x="1" y="250"/>
                  <a:pt x="1" y="263"/>
                </a:cubicBezTo>
                <a:cubicBezTo>
                  <a:pt x="2" y="275"/>
                  <a:pt x="5" y="284"/>
                  <a:pt x="8" y="298"/>
                </a:cubicBezTo>
                <a:cubicBezTo>
                  <a:pt x="10" y="312"/>
                  <a:pt x="11" y="331"/>
                  <a:pt x="11" y="347"/>
                </a:cubicBezTo>
                <a:cubicBezTo>
                  <a:pt x="10" y="364"/>
                  <a:pt x="7" y="379"/>
                  <a:pt x="5" y="393"/>
                </a:cubicBezTo>
                <a:cubicBezTo>
                  <a:pt x="3" y="408"/>
                  <a:pt x="3" y="421"/>
                  <a:pt x="5" y="435"/>
                </a:cubicBezTo>
                <a:cubicBezTo>
                  <a:pt x="7" y="450"/>
                  <a:pt x="12" y="465"/>
                  <a:pt x="12" y="480"/>
                </a:cubicBezTo>
                <a:cubicBezTo>
                  <a:pt x="12" y="494"/>
                  <a:pt x="9" y="508"/>
                  <a:pt x="8" y="523"/>
                </a:cubicBezTo>
                <a:cubicBezTo>
                  <a:pt x="7" y="538"/>
                  <a:pt x="9" y="554"/>
                  <a:pt x="8" y="569"/>
                </a:cubicBezTo>
                <a:cubicBezTo>
                  <a:pt x="7" y="585"/>
                  <a:pt x="3" y="601"/>
                  <a:pt x="2" y="616"/>
                </a:cubicBezTo>
                <a:cubicBezTo>
                  <a:pt x="1" y="631"/>
                  <a:pt x="2" y="645"/>
                  <a:pt x="3" y="658"/>
                </a:cubicBezTo>
                <a:cubicBezTo>
                  <a:pt x="4" y="671"/>
                  <a:pt x="6" y="684"/>
                  <a:pt x="5" y="699"/>
                </a:cubicBezTo>
                <a:cubicBezTo>
                  <a:pt x="4" y="713"/>
                  <a:pt x="0" y="728"/>
                  <a:pt x="1" y="743"/>
                </a:cubicBezTo>
                <a:cubicBezTo>
                  <a:pt x="3" y="758"/>
                  <a:pt x="8" y="773"/>
                  <a:pt x="10" y="787"/>
                </a:cubicBezTo>
                <a:cubicBezTo>
                  <a:pt x="11" y="801"/>
                  <a:pt x="8" y="815"/>
                  <a:pt x="7" y="835"/>
                </a:cubicBezTo>
                <a:cubicBezTo>
                  <a:pt x="6" y="855"/>
                  <a:pt x="6" y="879"/>
                  <a:pt x="9" y="918"/>
                </a:cubicBezTo>
              </a:path>
            </a:pathLst>
          </a:custGeom>
          <a:noFill/>
          <a:ln cap="rnd" w="31680">
            <a:solidFill>
              <a:srgbClr val="008cd8"/>
            </a:solidFill>
            <a:bevel/>
          </a:ln>
        </p:spPr>
        <p:style>
          <a:lnRef idx="0"/>
          <a:fillRef idx="0"/>
          <a:effectRef idx="0"/>
          <a:fontRef idx="minor"/>
        </p:style>
      </p:sp>
      <p:sp>
        <p:nvSpPr>
          <p:cNvPr id="796" name="CustomShape 30"/>
          <p:cNvSpPr/>
          <p:nvPr/>
        </p:nvSpPr>
        <p:spPr>
          <a:xfrm>
            <a:off x="2472840" y="1096560"/>
            <a:ext cx="87588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Μαμά (Πελάτης)</a:t>
            </a:r>
            <a:endParaRPr b="0" lang="el-GR" sz="1000" spc="-1" strike="noStrike">
              <a:latin typeface="Arial"/>
            </a:endParaRPr>
          </a:p>
        </p:txBody>
      </p:sp>
      <p:sp>
        <p:nvSpPr>
          <p:cNvPr id="797" name="CustomShape 31"/>
          <p:cNvSpPr/>
          <p:nvPr/>
        </p:nvSpPr>
        <p:spPr>
          <a:xfrm rot="21575400">
            <a:off x="2550600" y="1364760"/>
            <a:ext cx="6487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Μαρία</a:t>
            </a:r>
            <a:endParaRPr b="0" lang="el-GR" sz="800" spc="-1" strike="noStrike">
              <a:latin typeface="Arial"/>
            </a:endParaRPr>
          </a:p>
        </p:txBody>
      </p:sp>
      <p:sp>
        <p:nvSpPr>
          <p:cNvPr id="798" name="CustomShape 32"/>
          <p:cNvSpPr/>
          <p:nvPr/>
        </p:nvSpPr>
        <p:spPr>
          <a:xfrm>
            <a:off x="2460240" y="1763640"/>
            <a:ext cx="1882800" cy="10800"/>
          </a:xfrm>
          <a:custGeom>
            <a:avLst/>
            <a:gdLst/>
            <a:ahLst/>
            <a:rect l="l" t="t" r="r" b="b"/>
            <a:pathLst>
              <a:path w="5231" h="31">
                <a:moveTo>
                  <a:pt x="0" y="7"/>
                </a:moveTo>
                <a:cubicBezTo>
                  <a:pt x="242" y="27"/>
                  <a:pt x="365" y="26"/>
                  <a:pt x="471" y="24"/>
                </a:cubicBezTo>
                <a:cubicBezTo>
                  <a:pt x="577" y="22"/>
                  <a:pt x="666" y="19"/>
                  <a:pt x="752" y="19"/>
                </a:cubicBezTo>
                <a:cubicBezTo>
                  <a:pt x="837" y="19"/>
                  <a:pt x="919" y="22"/>
                  <a:pt x="998" y="19"/>
                </a:cubicBezTo>
                <a:cubicBezTo>
                  <a:pt x="1077" y="16"/>
                  <a:pt x="1154" y="6"/>
                  <a:pt x="1240" y="3"/>
                </a:cubicBezTo>
                <a:cubicBezTo>
                  <a:pt x="1326" y="0"/>
                  <a:pt x="1421" y="5"/>
                  <a:pt x="1507" y="7"/>
                </a:cubicBezTo>
                <a:cubicBezTo>
                  <a:pt x="1593" y="9"/>
                  <a:pt x="1669" y="8"/>
                  <a:pt x="1749" y="7"/>
                </a:cubicBezTo>
                <a:cubicBezTo>
                  <a:pt x="1829" y="5"/>
                  <a:pt x="1913" y="2"/>
                  <a:pt x="1996" y="2"/>
                </a:cubicBezTo>
                <a:cubicBezTo>
                  <a:pt x="2078" y="2"/>
                  <a:pt x="2159" y="5"/>
                  <a:pt x="2245" y="5"/>
                </a:cubicBezTo>
                <a:cubicBezTo>
                  <a:pt x="2331" y="6"/>
                  <a:pt x="2423" y="4"/>
                  <a:pt x="2506" y="6"/>
                </a:cubicBezTo>
                <a:cubicBezTo>
                  <a:pt x="2589" y="9"/>
                  <a:pt x="2663" y="14"/>
                  <a:pt x="2744" y="19"/>
                </a:cubicBezTo>
                <a:cubicBezTo>
                  <a:pt x="2824" y="24"/>
                  <a:pt x="2911" y="28"/>
                  <a:pt x="2997" y="29"/>
                </a:cubicBezTo>
                <a:cubicBezTo>
                  <a:pt x="3083" y="30"/>
                  <a:pt x="3167" y="27"/>
                  <a:pt x="3250" y="23"/>
                </a:cubicBezTo>
                <a:cubicBezTo>
                  <a:pt x="3333" y="18"/>
                  <a:pt x="3414" y="11"/>
                  <a:pt x="3499" y="8"/>
                </a:cubicBezTo>
                <a:cubicBezTo>
                  <a:pt x="3583" y="4"/>
                  <a:pt x="3669" y="4"/>
                  <a:pt x="3752" y="4"/>
                </a:cubicBezTo>
                <a:cubicBezTo>
                  <a:pt x="3834" y="4"/>
                  <a:pt x="3912" y="5"/>
                  <a:pt x="3990" y="6"/>
                </a:cubicBezTo>
                <a:cubicBezTo>
                  <a:pt x="4067" y="7"/>
                  <a:pt x="4144" y="9"/>
                  <a:pt x="4229" y="13"/>
                </a:cubicBezTo>
                <a:cubicBezTo>
                  <a:pt x="4314" y="16"/>
                  <a:pt x="4407" y="21"/>
                  <a:pt x="4491" y="24"/>
                </a:cubicBezTo>
                <a:cubicBezTo>
                  <a:pt x="4576" y="27"/>
                  <a:pt x="4651" y="27"/>
                  <a:pt x="4749" y="23"/>
                </a:cubicBezTo>
                <a:cubicBezTo>
                  <a:pt x="4847" y="18"/>
                  <a:pt x="4967" y="9"/>
                  <a:pt x="5230" y="12"/>
                </a:cubicBezTo>
                <a:lnTo>
                  <a:pt x="0" y="7"/>
                </a:lnTo>
                <a:close/>
              </a:path>
            </a:pathLst>
          </a:custGeom>
          <a:solidFill>
            <a:srgbClr val="ffffff"/>
          </a:solidFill>
          <a:ln>
            <a:noFill/>
          </a:ln>
        </p:spPr>
        <p:style>
          <a:lnRef idx="0"/>
          <a:fillRef idx="0"/>
          <a:effectRef idx="0"/>
          <a:fontRef idx="minor"/>
        </p:style>
      </p:sp>
      <p:sp>
        <p:nvSpPr>
          <p:cNvPr id="799" name="CustomShape 33"/>
          <p:cNvSpPr/>
          <p:nvPr/>
        </p:nvSpPr>
        <p:spPr>
          <a:xfrm>
            <a:off x="2461320" y="1766520"/>
            <a:ext cx="57960" cy="1800"/>
          </a:xfrm>
          <a:custGeom>
            <a:avLst/>
            <a:gdLst/>
            <a:ahLst/>
            <a:rect l="l" t="t" r="r" b="b"/>
            <a:pathLst>
              <a:path w="162" h="6">
                <a:moveTo>
                  <a:pt x="0" y="0"/>
                </a:moveTo>
                <a:cubicBezTo>
                  <a:pt x="61" y="3"/>
                  <a:pt x="115" y="5"/>
                  <a:pt x="161" y="5"/>
                </a:cubicBezTo>
              </a:path>
            </a:pathLst>
          </a:custGeom>
          <a:noFill/>
          <a:ln w="29160">
            <a:solidFill>
              <a:srgbClr val="008cd8"/>
            </a:solidFill>
            <a:round/>
          </a:ln>
        </p:spPr>
        <p:style>
          <a:lnRef idx="0"/>
          <a:fillRef idx="0"/>
          <a:effectRef idx="0"/>
          <a:fontRef idx="minor"/>
        </p:style>
      </p:sp>
      <p:sp>
        <p:nvSpPr>
          <p:cNvPr id="800" name="CustomShape 34"/>
          <p:cNvSpPr/>
          <p:nvPr/>
        </p:nvSpPr>
        <p:spPr>
          <a:xfrm>
            <a:off x="2548080" y="1767240"/>
            <a:ext cx="57960" cy="1440"/>
          </a:xfrm>
          <a:custGeom>
            <a:avLst/>
            <a:gdLst/>
            <a:ahLst/>
            <a:rect l="l" t="t" r="r" b="b"/>
            <a:pathLst>
              <a:path w="162" h="5">
                <a:moveTo>
                  <a:pt x="0" y="4"/>
                </a:moveTo>
                <a:cubicBezTo>
                  <a:pt x="65" y="4"/>
                  <a:pt x="116" y="2"/>
                  <a:pt x="161" y="0"/>
                </a:cubicBezTo>
              </a:path>
            </a:pathLst>
          </a:custGeom>
          <a:noFill/>
          <a:ln w="29160">
            <a:solidFill>
              <a:srgbClr val="008cd8"/>
            </a:solidFill>
            <a:round/>
          </a:ln>
        </p:spPr>
        <p:style>
          <a:lnRef idx="0"/>
          <a:fillRef idx="0"/>
          <a:effectRef idx="0"/>
          <a:fontRef idx="minor"/>
        </p:style>
      </p:sp>
      <p:sp>
        <p:nvSpPr>
          <p:cNvPr id="801" name="CustomShape 35"/>
          <p:cNvSpPr/>
          <p:nvPr/>
        </p:nvSpPr>
        <p:spPr>
          <a:xfrm>
            <a:off x="2635200" y="1765800"/>
            <a:ext cx="57960" cy="720"/>
          </a:xfrm>
          <a:custGeom>
            <a:avLst/>
            <a:gdLst/>
            <a:ahLst/>
            <a:rect l="l" t="t" r="r" b="b"/>
            <a:pathLst>
              <a:path w="162" h="3">
                <a:moveTo>
                  <a:pt x="0" y="2"/>
                </a:moveTo>
                <a:cubicBezTo>
                  <a:pt x="57" y="0"/>
                  <a:pt x="110" y="1"/>
                  <a:pt x="161" y="2"/>
                </a:cubicBezTo>
              </a:path>
            </a:pathLst>
          </a:custGeom>
          <a:noFill/>
          <a:ln w="29160">
            <a:solidFill>
              <a:srgbClr val="008cd8"/>
            </a:solidFill>
            <a:round/>
          </a:ln>
        </p:spPr>
        <p:style>
          <a:lnRef idx="0"/>
          <a:fillRef idx="0"/>
          <a:effectRef idx="0"/>
          <a:fontRef idx="minor"/>
        </p:style>
      </p:sp>
      <p:sp>
        <p:nvSpPr>
          <p:cNvPr id="802" name="CustomShape 36"/>
          <p:cNvSpPr/>
          <p:nvPr/>
        </p:nvSpPr>
        <p:spPr>
          <a:xfrm>
            <a:off x="2721960" y="1766880"/>
            <a:ext cx="57960" cy="360"/>
          </a:xfrm>
          <a:custGeom>
            <a:avLst/>
            <a:gdLst/>
            <a:ahLst/>
            <a:rect l="l" t="t" r="r" b="b"/>
            <a:pathLst>
              <a:path w="162" h="2">
                <a:moveTo>
                  <a:pt x="0" y="0"/>
                </a:moveTo>
                <a:cubicBezTo>
                  <a:pt x="9" y="1"/>
                  <a:pt x="17" y="1"/>
                  <a:pt x="26" y="1"/>
                </a:cubicBezTo>
                <a:cubicBezTo>
                  <a:pt x="72" y="1"/>
                  <a:pt x="117" y="1"/>
                  <a:pt x="161" y="0"/>
                </a:cubicBezTo>
              </a:path>
            </a:pathLst>
          </a:custGeom>
          <a:noFill/>
          <a:ln w="29160">
            <a:solidFill>
              <a:srgbClr val="008cd8"/>
            </a:solidFill>
            <a:round/>
          </a:ln>
        </p:spPr>
        <p:style>
          <a:lnRef idx="0"/>
          <a:fillRef idx="0"/>
          <a:effectRef idx="0"/>
          <a:fontRef idx="minor"/>
        </p:style>
      </p:sp>
      <p:sp>
        <p:nvSpPr>
          <p:cNvPr id="803" name="CustomShape 37"/>
          <p:cNvSpPr/>
          <p:nvPr/>
        </p:nvSpPr>
        <p:spPr>
          <a:xfrm>
            <a:off x="2809080" y="1766880"/>
            <a:ext cx="57960" cy="1440"/>
          </a:xfrm>
          <a:custGeom>
            <a:avLst/>
            <a:gdLst/>
            <a:ahLst/>
            <a:rect l="l" t="t" r="r" b="b"/>
            <a:pathLst>
              <a:path w="162" h="5">
                <a:moveTo>
                  <a:pt x="0" y="0"/>
                </a:moveTo>
                <a:cubicBezTo>
                  <a:pt x="10" y="0"/>
                  <a:pt x="21" y="0"/>
                  <a:pt x="32" y="1"/>
                </a:cubicBezTo>
                <a:cubicBezTo>
                  <a:pt x="74" y="1"/>
                  <a:pt x="118" y="3"/>
                  <a:pt x="161" y="4"/>
                </a:cubicBezTo>
              </a:path>
            </a:pathLst>
          </a:custGeom>
          <a:noFill/>
          <a:ln w="29160">
            <a:solidFill>
              <a:srgbClr val="008cd8"/>
            </a:solidFill>
            <a:round/>
          </a:ln>
        </p:spPr>
        <p:style>
          <a:lnRef idx="0"/>
          <a:fillRef idx="0"/>
          <a:effectRef idx="0"/>
          <a:fontRef idx="minor"/>
        </p:style>
      </p:sp>
      <p:sp>
        <p:nvSpPr>
          <p:cNvPr id="804" name="CustomShape 38"/>
          <p:cNvSpPr/>
          <p:nvPr/>
        </p:nvSpPr>
        <p:spPr>
          <a:xfrm>
            <a:off x="2895840" y="1767600"/>
            <a:ext cx="58320" cy="1440"/>
          </a:xfrm>
          <a:custGeom>
            <a:avLst/>
            <a:gdLst/>
            <a:ahLst/>
            <a:rect l="l" t="t" r="r" b="b"/>
            <a:pathLst>
              <a:path w="163" h="5">
                <a:moveTo>
                  <a:pt x="0" y="4"/>
                </a:moveTo>
                <a:cubicBezTo>
                  <a:pt x="15" y="4"/>
                  <a:pt x="29" y="4"/>
                  <a:pt x="42" y="4"/>
                </a:cubicBezTo>
                <a:cubicBezTo>
                  <a:pt x="82" y="4"/>
                  <a:pt x="122" y="2"/>
                  <a:pt x="162" y="0"/>
                </a:cubicBezTo>
              </a:path>
            </a:pathLst>
          </a:custGeom>
          <a:noFill/>
          <a:ln w="29160">
            <a:solidFill>
              <a:srgbClr val="008cd8"/>
            </a:solidFill>
            <a:round/>
          </a:ln>
        </p:spPr>
        <p:style>
          <a:lnRef idx="0"/>
          <a:fillRef idx="0"/>
          <a:effectRef idx="0"/>
          <a:fontRef idx="minor"/>
        </p:style>
      </p:sp>
      <p:sp>
        <p:nvSpPr>
          <p:cNvPr id="805" name="CustomShape 39"/>
          <p:cNvSpPr/>
          <p:nvPr/>
        </p:nvSpPr>
        <p:spPr>
          <a:xfrm>
            <a:off x="2982960" y="1765440"/>
            <a:ext cx="57960" cy="720"/>
          </a:xfrm>
          <a:custGeom>
            <a:avLst/>
            <a:gdLst/>
            <a:ahLst/>
            <a:rect l="l" t="t" r="r" b="b"/>
            <a:pathLst>
              <a:path w="162" h="3">
                <a:moveTo>
                  <a:pt x="0" y="2"/>
                </a:moveTo>
                <a:cubicBezTo>
                  <a:pt x="17" y="2"/>
                  <a:pt x="33" y="1"/>
                  <a:pt x="50" y="1"/>
                </a:cubicBezTo>
                <a:cubicBezTo>
                  <a:pt x="87" y="0"/>
                  <a:pt x="124" y="0"/>
                  <a:pt x="161" y="0"/>
                </a:cubicBezTo>
              </a:path>
            </a:pathLst>
          </a:custGeom>
          <a:noFill/>
          <a:ln w="29160">
            <a:solidFill>
              <a:srgbClr val="008cd8"/>
            </a:solidFill>
            <a:round/>
          </a:ln>
        </p:spPr>
        <p:style>
          <a:lnRef idx="0"/>
          <a:fillRef idx="0"/>
          <a:effectRef idx="0"/>
          <a:fontRef idx="minor"/>
        </p:style>
      </p:sp>
      <p:sp>
        <p:nvSpPr>
          <p:cNvPr id="806" name="CustomShape 40"/>
          <p:cNvSpPr/>
          <p:nvPr/>
        </p:nvSpPr>
        <p:spPr>
          <a:xfrm>
            <a:off x="3070080" y="1764720"/>
            <a:ext cx="57960" cy="720"/>
          </a:xfrm>
          <a:custGeom>
            <a:avLst/>
            <a:gdLst/>
            <a:ahLst/>
            <a:rect l="l" t="t" r="r" b="b"/>
            <a:pathLst>
              <a:path w="162" h="3">
                <a:moveTo>
                  <a:pt x="0" y="2"/>
                </a:moveTo>
                <a:cubicBezTo>
                  <a:pt x="17" y="2"/>
                  <a:pt x="35" y="2"/>
                  <a:pt x="53" y="2"/>
                </a:cubicBezTo>
                <a:cubicBezTo>
                  <a:pt x="89" y="2"/>
                  <a:pt x="125" y="1"/>
                  <a:pt x="161" y="0"/>
                </a:cubicBezTo>
              </a:path>
            </a:pathLst>
          </a:custGeom>
          <a:noFill/>
          <a:ln w="29160">
            <a:solidFill>
              <a:srgbClr val="008cd8"/>
            </a:solidFill>
            <a:round/>
          </a:ln>
        </p:spPr>
        <p:style>
          <a:lnRef idx="0"/>
          <a:fillRef idx="0"/>
          <a:effectRef idx="0"/>
          <a:fontRef idx="minor"/>
        </p:style>
      </p:sp>
      <p:sp>
        <p:nvSpPr>
          <p:cNvPr id="807" name="CustomShape 41"/>
          <p:cNvSpPr/>
          <p:nvPr/>
        </p:nvSpPr>
        <p:spPr>
          <a:xfrm>
            <a:off x="3156840" y="1763280"/>
            <a:ext cx="57960" cy="720"/>
          </a:xfrm>
          <a:custGeom>
            <a:avLst/>
            <a:gdLst/>
            <a:ahLst/>
            <a:rect l="l" t="t" r="r" b="b"/>
            <a:pathLst>
              <a:path w="162" h="3">
                <a:moveTo>
                  <a:pt x="0" y="2"/>
                </a:moveTo>
                <a:cubicBezTo>
                  <a:pt x="22" y="1"/>
                  <a:pt x="43" y="1"/>
                  <a:pt x="64" y="1"/>
                </a:cubicBezTo>
                <a:cubicBezTo>
                  <a:pt x="97" y="0"/>
                  <a:pt x="129" y="0"/>
                  <a:pt x="161" y="1"/>
                </a:cubicBezTo>
              </a:path>
            </a:pathLst>
          </a:custGeom>
          <a:noFill/>
          <a:ln w="29160">
            <a:solidFill>
              <a:srgbClr val="008cd8"/>
            </a:solidFill>
            <a:round/>
          </a:ln>
        </p:spPr>
        <p:style>
          <a:lnRef idx="0"/>
          <a:fillRef idx="0"/>
          <a:effectRef idx="0"/>
          <a:fontRef idx="minor"/>
        </p:style>
      </p:sp>
      <p:sp>
        <p:nvSpPr>
          <p:cNvPr id="808" name="CustomShape 42"/>
          <p:cNvSpPr/>
          <p:nvPr/>
        </p:nvSpPr>
        <p:spPr>
          <a:xfrm>
            <a:off x="3243960" y="1764000"/>
            <a:ext cx="57960" cy="1800"/>
          </a:xfrm>
          <a:custGeom>
            <a:avLst/>
            <a:gdLst/>
            <a:ahLst/>
            <a:rect l="l" t="t" r="r" b="b"/>
            <a:pathLst>
              <a:path w="162" h="6">
                <a:moveTo>
                  <a:pt x="0" y="0"/>
                </a:moveTo>
                <a:cubicBezTo>
                  <a:pt x="21" y="0"/>
                  <a:pt x="43" y="1"/>
                  <a:pt x="65" y="2"/>
                </a:cubicBezTo>
                <a:cubicBezTo>
                  <a:pt x="97" y="3"/>
                  <a:pt x="129" y="4"/>
                  <a:pt x="161" y="5"/>
                </a:cubicBezTo>
              </a:path>
            </a:pathLst>
          </a:custGeom>
          <a:noFill/>
          <a:ln w="29160">
            <a:solidFill>
              <a:srgbClr val="008cd8"/>
            </a:solidFill>
            <a:round/>
          </a:ln>
        </p:spPr>
        <p:style>
          <a:lnRef idx="0"/>
          <a:fillRef idx="0"/>
          <a:effectRef idx="0"/>
          <a:fontRef idx="minor"/>
        </p:style>
      </p:sp>
      <p:sp>
        <p:nvSpPr>
          <p:cNvPr id="809" name="CustomShape 43"/>
          <p:cNvSpPr/>
          <p:nvPr/>
        </p:nvSpPr>
        <p:spPr>
          <a:xfrm>
            <a:off x="3330720" y="1766520"/>
            <a:ext cx="57960" cy="720"/>
          </a:xfrm>
          <a:custGeom>
            <a:avLst/>
            <a:gdLst/>
            <a:ahLst/>
            <a:rect l="l" t="t" r="r" b="b"/>
            <a:pathLst>
              <a:path w="162" h="3">
                <a:moveTo>
                  <a:pt x="0" y="0"/>
                </a:moveTo>
                <a:cubicBezTo>
                  <a:pt x="24" y="1"/>
                  <a:pt x="47" y="1"/>
                  <a:pt x="71" y="2"/>
                </a:cubicBezTo>
                <a:cubicBezTo>
                  <a:pt x="101" y="2"/>
                  <a:pt x="131" y="2"/>
                  <a:pt x="161" y="1"/>
                </a:cubicBezTo>
              </a:path>
            </a:pathLst>
          </a:custGeom>
          <a:noFill/>
          <a:ln w="29160">
            <a:solidFill>
              <a:srgbClr val="008cd8"/>
            </a:solidFill>
            <a:round/>
          </a:ln>
        </p:spPr>
        <p:style>
          <a:lnRef idx="0"/>
          <a:fillRef idx="0"/>
          <a:effectRef idx="0"/>
          <a:fontRef idx="minor"/>
        </p:style>
      </p:sp>
      <p:sp>
        <p:nvSpPr>
          <p:cNvPr id="810" name="CustomShape 44"/>
          <p:cNvSpPr/>
          <p:nvPr/>
        </p:nvSpPr>
        <p:spPr>
          <a:xfrm>
            <a:off x="3417840" y="1766160"/>
            <a:ext cx="57960" cy="360"/>
          </a:xfrm>
          <a:custGeom>
            <a:avLst/>
            <a:gdLst/>
            <a:ahLst/>
            <a:rect l="l" t="t" r="r" b="b"/>
            <a:pathLst>
              <a:path w="162" h="2">
                <a:moveTo>
                  <a:pt x="0" y="1"/>
                </a:moveTo>
                <a:cubicBezTo>
                  <a:pt x="24" y="1"/>
                  <a:pt x="48" y="1"/>
                  <a:pt x="72" y="0"/>
                </a:cubicBezTo>
                <a:cubicBezTo>
                  <a:pt x="101" y="0"/>
                  <a:pt x="131" y="0"/>
                  <a:pt x="161" y="0"/>
                </a:cubicBezTo>
              </a:path>
            </a:pathLst>
          </a:custGeom>
          <a:noFill/>
          <a:ln w="29160">
            <a:solidFill>
              <a:srgbClr val="008cd8"/>
            </a:solidFill>
            <a:round/>
          </a:ln>
        </p:spPr>
        <p:style>
          <a:lnRef idx="0"/>
          <a:fillRef idx="0"/>
          <a:effectRef idx="0"/>
          <a:fontRef idx="minor"/>
        </p:style>
      </p:sp>
      <p:sp>
        <p:nvSpPr>
          <p:cNvPr id="811" name="CustomShape 45"/>
          <p:cNvSpPr/>
          <p:nvPr/>
        </p:nvSpPr>
        <p:spPr>
          <a:xfrm>
            <a:off x="3504600" y="1766160"/>
            <a:ext cx="57960" cy="1440"/>
          </a:xfrm>
          <a:custGeom>
            <a:avLst/>
            <a:gdLst/>
            <a:ahLst/>
            <a:rect l="l" t="t" r="r" b="b"/>
            <a:pathLst>
              <a:path w="162" h="5">
                <a:moveTo>
                  <a:pt x="0" y="0"/>
                </a:moveTo>
                <a:cubicBezTo>
                  <a:pt x="29" y="0"/>
                  <a:pt x="58" y="1"/>
                  <a:pt x="87" y="2"/>
                </a:cubicBezTo>
                <a:cubicBezTo>
                  <a:pt x="112" y="2"/>
                  <a:pt x="137" y="3"/>
                  <a:pt x="161" y="4"/>
                </a:cubicBezTo>
              </a:path>
            </a:pathLst>
          </a:custGeom>
          <a:noFill/>
          <a:ln w="29160">
            <a:solidFill>
              <a:srgbClr val="008cd8"/>
            </a:solidFill>
            <a:round/>
          </a:ln>
        </p:spPr>
        <p:style>
          <a:lnRef idx="0"/>
          <a:fillRef idx="0"/>
          <a:effectRef idx="0"/>
          <a:fontRef idx="minor"/>
        </p:style>
      </p:sp>
      <p:sp>
        <p:nvSpPr>
          <p:cNvPr id="812" name="CustomShape 46"/>
          <p:cNvSpPr/>
          <p:nvPr/>
        </p:nvSpPr>
        <p:spPr>
          <a:xfrm>
            <a:off x="3591720" y="1769040"/>
            <a:ext cx="57960" cy="720"/>
          </a:xfrm>
          <a:custGeom>
            <a:avLst/>
            <a:gdLst/>
            <a:ahLst/>
            <a:rect l="l" t="t" r="r" b="b"/>
            <a:pathLst>
              <a:path w="162" h="3">
                <a:moveTo>
                  <a:pt x="0" y="0"/>
                </a:moveTo>
                <a:cubicBezTo>
                  <a:pt x="33" y="1"/>
                  <a:pt x="66" y="2"/>
                  <a:pt x="99" y="2"/>
                </a:cubicBezTo>
                <a:cubicBezTo>
                  <a:pt x="119" y="2"/>
                  <a:pt x="140" y="2"/>
                  <a:pt x="161" y="2"/>
                </a:cubicBezTo>
              </a:path>
            </a:pathLst>
          </a:custGeom>
          <a:noFill/>
          <a:ln w="29160">
            <a:solidFill>
              <a:srgbClr val="008cd8"/>
            </a:solidFill>
            <a:round/>
          </a:ln>
        </p:spPr>
        <p:style>
          <a:lnRef idx="0"/>
          <a:fillRef idx="0"/>
          <a:effectRef idx="0"/>
          <a:fontRef idx="minor"/>
        </p:style>
      </p:sp>
      <p:sp>
        <p:nvSpPr>
          <p:cNvPr id="813" name="CustomShape 47"/>
          <p:cNvSpPr/>
          <p:nvPr/>
        </p:nvSpPr>
        <p:spPr>
          <a:xfrm>
            <a:off x="3678480" y="1767600"/>
            <a:ext cx="57960" cy="1440"/>
          </a:xfrm>
          <a:custGeom>
            <a:avLst/>
            <a:gdLst/>
            <a:ahLst/>
            <a:rect l="l" t="t" r="r" b="b"/>
            <a:pathLst>
              <a:path w="162" h="5">
                <a:moveTo>
                  <a:pt x="0" y="4"/>
                </a:moveTo>
                <a:cubicBezTo>
                  <a:pt x="36" y="3"/>
                  <a:pt x="71" y="1"/>
                  <a:pt x="107" y="1"/>
                </a:cubicBezTo>
                <a:cubicBezTo>
                  <a:pt x="125" y="0"/>
                  <a:pt x="143" y="0"/>
                  <a:pt x="161" y="0"/>
                </a:cubicBezTo>
              </a:path>
            </a:pathLst>
          </a:custGeom>
          <a:noFill/>
          <a:ln w="29160">
            <a:solidFill>
              <a:srgbClr val="008cd8"/>
            </a:solidFill>
            <a:round/>
          </a:ln>
        </p:spPr>
        <p:style>
          <a:lnRef idx="0"/>
          <a:fillRef idx="0"/>
          <a:effectRef idx="0"/>
          <a:fontRef idx="minor"/>
        </p:style>
      </p:sp>
      <p:sp>
        <p:nvSpPr>
          <p:cNvPr id="814" name="CustomShape 48"/>
          <p:cNvSpPr/>
          <p:nvPr/>
        </p:nvSpPr>
        <p:spPr>
          <a:xfrm>
            <a:off x="3765600" y="1767240"/>
            <a:ext cx="57960" cy="360"/>
          </a:xfrm>
          <a:custGeom>
            <a:avLst/>
            <a:gdLst/>
            <a:ahLst/>
            <a:rect l="l" t="t" r="r" b="b"/>
            <a:pathLst>
              <a:path w="162" h="1">
                <a:moveTo>
                  <a:pt x="0" y="0"/>
                </a:moveTo>
                <a:cubicBezTo>
                  <a:pt x="38" y="0"/>
                  <a:pt x="75" y="0"/>
                  <a:pt x="113" y="0"/>
                </a:cubicBezTo>
                <a:cubicBezTo>
                  <a:pt x="129" y="0"/>
                  <a:pt x="145" y="0"/>
                  <a:pt x="161" y="0"/>
                </a:cubicBezTo>
              </a:path>
            </a:pathLst>
          </a:custGeom>
          <a:noFill/>
          <a:ln w="29160">
            <a:solidFill>
              <a:srgbClr val="008cd8"/>
            </a:solidFill>
            <a:round/>
          </a:ln>
        </p:spPr>
        <p:style>
          <a:lnRef idx="0"/>
          <a:fillRef idx="0"/>
          <a:effectRef idx="0"/>
          <a:fontRef idx="minor"/>
        </p:style>
      </p:sp>
      <p:sp>
        <p:nvSpPr>
          <p:cNvPr id="815" name="CustomShape 49"/>
          <p:cNvSpPr/>
          <p:nvPr/>
        </p:nvSpPr>
        <p:spPr>
          <a:xfrm>
            <a:off x="3852720" y="1765800"/>
            <a:ext cx="57960" cy="1440"/>
          </a:xfrm>
          <a:custGeom>
            <a:avLst/>
            <a:gdLst/>
            <a:ahLst/>
            <a:rect l="l" t="t" r="r" b="b"/>
            <a:pathLst>
              <a:path w="162" h="5">
                <a:moveTo>
                  <a:pt x="0" y="4"/>
                </a:moveTo>
                <a:cubicBezTo>
                  <a:pt x="40" y="3"/>
                  <a:pt x="81" y="3"/>
                  <a:pt x="121" y="2"/>
                </a:cubicBezTo>
                <a:cubicBezTo>
                  <a:pt x="134" y="1"/>
                  <a:pt x="148" y="1"/>
                  <a:pt x="161" y="0"/>
                </a:cubicBezTo>
              </a:path>
            </a:pathLst>
          </a:custGeom>
          <a:noFill/>
          <a:ln w="29160">
            <a:solidFill>
              <a:srgbClr val="008cd8"/>
            </a:solidFill>
            <a:round/>
          </a:ln>
        </p:spPr>
        <p:style>
          <a:lnRef idx="0"/>
          <a:fillRef idx="0"/>
          <a:effectRef idx="0"/>
          <a:fontRef idx="minor"/>
        </p:style>
      </p:sp>
      <p:sp>
        <p:nvSpPr>
          <p:cNvPr id="816" name="CustomShape 50"/>
          <p:cNvSpPr/>
          <p:nvPr/>
        </p:nvSpPr>
        <p:spPr>
          <a:xfrm>
            <a:off x="3939480" y="1763640"/>
            <a:ext cx="57960" cy="1080"/>
          </a:xfrm>
          <a:custGeom>
            <a:avLst/>
            <a:gdLst/>
            <a:ahLst/>
            <a:rect l="l" t="t" r="r" b="b"/>
            <a:pathLst>
              <a:path w="162" h="4">
                <a:moveTo>
                  <a:pt x="0" y="3"/>
                </a:moveTo>
                <a:cubicBezTo>
                  <a:pt x="42" y="2"/>
                  <a:pt x="83" y="0"/>
                  <a:pt x="126" y="0"/>
                </a:cubicBezTo>
                <a:cubicBezTo>
                  <a:pt x="138" y="0"/>
                  <a:pt x="149" y="0"/>
                  <a:pt x="161" y="0"/>
                </a:cubicBezTo>
              </a:path>
            </a:pathLst>
          </a:custGeom>
          <a:noFill/>
          <a:ln w="29160">
            <a:solidFill>
              <a:srgbClr val="008cd8"/>
            </a:solidFill>
            <a:round/>
          </a:ln>
        </p:spPr>
        <p:style>
          <a:lnRef idx="0"/>
          <a:fillRef idx="0"/>
          <a:effectRef idx="0"/>
          <a:fontRef idx="minor"/>
        </p:style>
      </p:sp>
      <p:sp>
        <p:nvSpPr>
          <p:cNvPr id="817" name="CustomShape 51"/>
          <p:cNvSpPr/>
          <p:nvPr/>
        </p:nvSpPr>
        <p:spPr>
          <a:xfrm>
            <a:off x="4026600" y="1763640"/>
            <a:ext cx="57960" cy="1080"/>
          </a:xfrm>
          <a:custGeom>
            <a:avLst/>
            <a:gdLst/>
            <a:ahLst/>
            <a:rect l="l" t="t" r="r" b="b"/>
            <a:pathLst>
              <a:path w="162" h="4">
                <a:moveTo>
                  <a:pt x="0" y="0"/>
                </a:moveTo>
                <a:cubicBezTo>
                  <a:pt x="47" y="1"/>
                  <a:pt x="94" y="2"/>
                  <a:pt x="140" y="3"/>
                </a:cubicBezTo>
                <a:cubicBezTo>
                  <a:pt x="147" y="3"/>
                  <a:pt x="154" y="3"/>
                  <a:pt x="161" y="3"/>
                </a:cubicBezTo>
              </a:path>
            </a:pathLst>
          </a:custGeom>
          <a:noFill/>
          <a:ln w="29160">
            <a:solidFill>
              <a:srgbClr val="008cd8"/>
            </a:solidFill>
            <a:round/>
          </a:ln>
        </p:spPr>
        <p:style>
          <a:lnRef idx="0"/>
          <a:fillRef idx="0"/>
          <a:effectRef idx="0"/>
          <a:fontRef idx="minor"/>
        </p:style>
      </p:sp>
      <p:sp>
        <p:nvSpPr>
          <p:cNvPr id="818" name="CustomShape 52"/>
          <p:cNvSpPr/>
          <p:nvPr/>
        </p:nvSpPr>
        <p:spPr>
          <a:xfrm>
            <a:off x="4113360" y="1765440"/>
            <a:ext cx="57960" cy="1080"/>
          </a:xfrm>
          <a:custGeom>
            <a:avLst/>
            <a:gdLst/>
            <a:ahLst/>
            <a:rect l="l" t="t" r="r" b="b"/>
            <a:pathLst>
              <a:path w="162" h="4">
                <a:moveTo>
                  <a:pt x="0" y="0"/>
                </a:moveTo>
                <a:cubicBezTo>
                  <a:pt x="50" y="1"/>
                  <a:pt x="102" y="2"/>
                  <a:pt x="161" y="3"/>
                </a:cubicBezTo>
              </a:path>
            </a:pathLst>
          </a:custGeom>
          <a:noFill/>
          <a:ln w="29160">
            <a:solidFill>
              <a:srgbClr val="008cd8"/>
            </a:solidFill>
            <a:round/>
          </a:ln>
        </p:spPr>
        <p:style>
          <a:lnRef idx="0"/>
          <a:fillRef idx="0"/>
          <a:effectRef idx="0"/>
          <a:fontRef idx="minor"/>
        </p:style>
      </p:sp>
      <p:sp>
        <p:nvSpPr>
          <p:cNvPr id="819" name="CustomShape 53"/>
          <p:cNvSpPr/>
          <p:nvPr/>
        </p:nvSpPr>
        <p:spPr>
          <a:xfrm>
            <a:off x="4200120" y="1766880"/>
            <a:ext cx="57960" cy="720"/>
          </a:xfrm>
          <a:custGeom>
            <a:avLst/>
            <a:gdLst/>
            <a:ahLst/>
            <a:rect l="l" t="t" r="r" b="b"/>
            <a:pathLst>
              <a:path w="162" h="3">
                <a:moveTo>
                  <a:pt x="0" y="0"/>
                </a:moveTo>
                <a:cubicBezTo>
                  <a:pt x="46" y="1"/>
                  <a:pt x="97" y="2"/>
                  <a:pt x="161" y="2"/>
                </a:cubicBezTo>
              </a:path>
            </a:pathLst>
          </a:custGeom>
          <a:noFill/>
          <a:ln w="29160">
            <a:solidFill>
              <a:srgbClr val="008cd8"/>
            </a:solidFill>
            <a:round/>
          </a:ln>
        </p:spPr>
        <p:style>
          <a:lnRef idx="0"/>
          <a:fillRef idx="0"/>
          <a:effectRef idx="0"/>
          <a:fontRef idx="minor"/>
        </p:style>
      </p:sp>
      <p:sp>
        <p:nvSpPr>
          <p:cNvPr id="820" name="CustomShape 54"/>
          <p:cNvSpPr/>
          <p:nvPr/>
        </p:nvSpPr>
        <p:spPr>
          <a:xfrm>
            <a:off x="4287240" y="1767960"/>
            <a:ext cx="53640" cy="360"/>
          </a:xfrm>
          <a:custGeom>
            <a:avLst/>
            <a:gdLst/>
            <a:ahLst/>
            <a:rect l="l" t="t" r="r" b="b"/>
            <a:pathLst>
              <a:path w="150" h="1">
                <a:moveTo>
                  <a:pt x="0" y="0"/>
                </a:moveTo>
                <a:cubicBezTo>
                  <a:pt x="44" y="0"/>
                  <a:pt x="93" y="0"/>
                  <a:pt x="149" y="0"/>
                </a:cubicBezTo>
              </a:path>
            </a:pathLst>
          </a:custGeom>
          <a:noFill/>
          <a:ln w="29160">
            <a:solidFill>
              <a:srgbClr val="008cd8"/>
            </a:solidFill>
            <a:round/>
          </a:ln>
        </p:spPr>
        <p:style>
          <a:lnRef idx="0"/>
          <a:fillRef idx="0"/>
          <a:effectRef idx="0"/>
          <a:fontRef idx="minor"/>
        </p:style>
      </p:sp>
      <p:sp>
        <p:nvSpPr>
          <p:cNvPr id="821" name="CustomShape 55"/>
          <p:cNvSpPr/>
          <p:nvPr/>
        </p:nvSpPr>
        <p:spPr>
          <a:xfrm>
            <a:off x="2550240" y="1778040"/>
            <a:ext cx="852120" cy="120960"/>
          </a:xfrm>
          <a:prstGeom prst="rect">
            <a:avLst/>
          </a:prstGeom>
          <a:noFill/>
          <a:ln>
            <a:noFill/>
          </a:ln>
        </p:spPr>
        <p:style>
          <a:lnRef idx="0"/>
          <a:fillRef idx="0"/>
          <a:effectRef idx="0"/>
          <a:fontRef idx="minor"/>
        </p:style>
      </p:sp>
      <p:sp>
        <p:nvSpPr>
          <p:cNvPr id="822" name="CustomShape 56"/>
          <p:cNvSpPr/>
          <p:nvPr/>
        </p:nvSpPr>
        <p:spPr>
          <a:xfrm>
            <a:off x="2550240" y="1494360"/>
            <a:ext cx="14817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Επώνυμο: Πέτρου</a:t>
            </a:r>
            <a:endParaRPr b="0" lang="el-GR" sz="850" spc="-1" strike="noStrike">
              <a:latin typeface="Arial"/>
            </a:endParaRPr>
          </a:p>
        </p:txBody>
      </p:sp>
      <p:sp>
        <p:nvSpPr>
          <p:cNvPr id="823" name="CustomShape 57"/>
          <p:cNvSpPr/>
          <p:nvPr/>
        </p:nvSpPr>
        <p:spPr>
          <a:xfrm>
            <a:off x="2550240" y="1621080"/>
            <a:ext cx="13428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Λαυρίου 2, Αθήνα</a:t>
            </a:r>
            <a:endParaRPr b="0" lang="el-GR" sz="800" spc="-1" strike="noStrike">
              <a:latin typeface="Arial"/>
            </a:endParaRPr>
          </a:p>
        </p:txBody>
      </p:sp>
      <p:sp>
        <p:nvSpPr>
          <p:cNvPr id="824" name="CustomShape 58"/>
          <p:cNvSpPr/>
          <p:nvPr/>
        </p:nvSpPr>
        <p:spPr>
          <a:xfrm>
            <a:off x="7413120" y="1352160"/>
            <a:ext cx="1955160" cy="609120"/>
          </a:xfrm>
          <a:custGeom>
            <a:avLst/>
            <a:gdLst/>
            <a:ahLst/>
            <a:rect l="l" t="t" r="r" b="b"/>
            <a:pathLst>
              <a:path w="5432" h="1693">
                <a:moveTo>
                  <a:pt x="10" y="1689"/>
                </a:moveTo>
                <a:cubicBezTo>
                  <a:pt x="276" y="1654"/>
                  <a:pt x="403" y="1670"/>
                  <a:pt x="512" y="1677"/>
                </a:cubicBezTo>
                <a:cubicBezTo>
                  <a:pt x="620" y="1683"/>
                  <a:pt x="711" y="1681"/>
                  <a:pt x="795" y="1679"/>
                </a:cubicBezTo>
                <a:cubicBezTo>
                  <a:pt x="880" y="1677"/>
                  <a:pt x="959" y="1676"/>
                  <a:pt x="1044" y="1678"/>
                </a:cubicBezTo>
                <a:cubicBezTo>
                  <a:pt x="1129" y="1680"/>
                  <a:pt x="1221" y="1686"/>
                  <a:pt x="1310" y="1687"/>
                </a:cubicBezTo>
                <a:cubicBezTo>
                  <a:pt x="1399" y="1687"/>
                  <a:pt x="1485" y="1681"/>
                  <a:pt x="1565" y="1678"/>
                </a:cubicBezTo>
                <a:cubicBezTo>
                  <a:pt x="1645" y="1674"/>
                  <a:pt x="1719" y="1673"/>
                  <a:pt x="1801" y="1674"/>
                </a:cubicBezTo>
                <a:cubicBezTo>
                  <a:pt x="1883" y="1674"/>
                  <a:pt x="1975" y="1676"/>
                  <a:pt x="2062" y="1678"/>
                </a:cubicBezTo>
                <a:cubicBezTo>
                  <a:pt x="2150" y="1680"/>
                  <a:pt x="2234" y="1683"/>
                  <a:pt x="2321" y="1684"/>
                </a:cubicBezTo>
                <a:cubicBezTo>
                  <a:pt x="2408" y="1684"/>
                  <a:pt x="2498" y="1683"/>
                  <a:pt x="2583" y="1685"/>
                </a:cubicBezTo>
                <a:cubicBezTo>
                  <a:pt x="2668" y="1687"/>
                  <a:pt x="2747" y="1692"/>
                  <a:pt x="2831" y="1691"/>
                </a:cubicBezTo>
                <a:cubicBezTo>
                  <a:pt x="2915" y="1690"/>
                  <a:pt x="3004" y="1683"/>
                  <a:pt x="3090" y="1679"/>
                </a:cubicBezTo>
                <a:cubicBezTo>
                  <a:pt x="3176" y="1675"/>
                  <a:pt x="3259" y="1674"/>
                  <a:pt x="3345" y="1675"/>
                </a:cubicBezTo>
                <a:cubicBezTo>
                  <a:pt x="3431" y="1675"/>
                  <a:pt x="3520" y="1677"/>
                  <a:pt x="3608" y="1679"/>
                </a:cubicBezTo>
                <a:cubicBezTo>
                  <a:pt x="3696" y="1682"/>
                  <a:pt x="3784" y="1685"/>
                  <a:pt x="3869" y="1684"/>
                </a:cubicBezTo>
                <a:cubicBezTo>
                  <a:pt x="3955" y="1682"/>
                  <a:pt x="4038" y="1676"/>
                  <a:pt x="4122" y="1676"/>
                </a:cubicBezTo>
                <a:cubicBezTo>
                  <a:pt x="4207" y="1676"/>
                  <a:pt x="4292" y="1682"/>
                  <a:pt x="4377" y="1683"/>
                </a:cubicBezTo>
                <a:cubicBezTo>
                  <a:pt x="4461" y="1684"/>
                  <a:pt x="4544" y="1680"/>
                  <a:pt x="4631" y="1680"/>
                </a:cubicBezTo>
                <a:cubicBezTo>
                  <a:pt x="4718" y="1680"/>
                  <a:pt x="4809" y="1684"/>
                  <a:pt x="4895" y="1683"/>
                </a:cubicBezTo>
                <a:cubicBezTo>
                  <a:pt x="4982" y="1682"/>
                  <a:pt x="5064" y="1675"/>
                  <a:pt x="5152" y="1673"/>
                </a:cubicBezTo>
                <a:cubicBezTo>
                  <a:pt x="5241" y="1671"/>
                  <a:pt x="5336" y="1673"/>
                  <a:pt x="5383" y="1661"/>
                </a:cubicBezTo>
                <a:cubicBezTo>
                  <a:pt x="5431" y="1650"/>
                  <a:pt x="5430" y="1625"/>
                  <a:pt x="5423" y="1599"/>
                </a:cubicBezTo>
                <a:cubicBezTo>
                  <a:pt x="5417" y="1573"/>
                  <a:pt x="5403" y="1546"/>
                  <a:pt x="5402" y="1521"/>
                </a:cubicBezTo>
                <a:cubicBezTo>
                  <a:pt x="5401" y="1496"/>
                  <a:pt x="5413" y="1474"/>
                  <a:pt x="5416" y="1447"/>
                </a:cubicBezTo>
                <a:cubicBezTo>
                  <a:pt x="5419" y="1421"/>
                  <a:pt x="5413" y="1390"/>
                  <a:pt x="5411" y="1358"/>
                </a:cubicBezTo>
                <a:cubicBezTo>
                  <a:pt x="5408" y="1326"/>
                  <a:pt x="5409" y="1292"/>
                  <a:pt x="5409" y="1262"/>
                </a:cubicBezTo>
                <a:cubicBezTo>
                  <a:pt x="5410" y="1233"/>
                  <a:pt x="5411" y="1207"/>
                  <a:pt x="5413" y="1186"/>
                </a:cubicBezTo>
                <a:cubicBezTo>
                  <a:pt x="5414" y="1164"/>
                  <a:pt x="5415" y="1146"/>
                  <a:pt x="5416" y="1121"/>
                </a:cubicBezTo>
                <a:cubicBezTo>
                  <a:pt x="5416" y="1096"/>
                  <a:pt x="5415" y="1065"/>
                  <a:pt x="5415" y="1040"/>
                </a:cubicBezTo>
                <a:cubicBezTo>
                  <a:pt x="5415" y="1016"/>
                  <a:pt x="5414" y="999"/>
                  <a:pt x="5413" y="974"/>
                </a:cubicBezTo>
                <a:cubicBezTo>
                  <a:pt x="5412" y="949"/>
                  <a:pt x="5410" y="916"/>
                  <a:pt x="5408" y="889"/>
                </a:cubicBezTo>
                <a:cubicBezTo>
                  <a:pt x="5406" y="862"/>
                  <a:pt x="5404" y="840"/>
                  <a:pt x="5407" y="813"/>
                </a:cubicBezTo>
                <a:cubicBezTo>
                  <a:pt x="5410" y="786"/>
                  <a:pt x="5418" y="753"/>
                  <a:pt x="5417" y="726"/>
                </a:cubicBezTo>
                <a:cubicBezTo>
                  <a:pt x="5416" y="699"/>
                  <a:pt x="5406" y="680"/>
                  <a:pt x="5405" y="655"/>
                </a:cubicBezTo>
                <a:cubicBezTo>
                  <a:pt x="5404" y="629"/>
                  <a:pt x="5411" y="599"/>
                  <a:pt x="5413" y="570"/>
                </a:cubicBezTo>
                <a:cubicBezTo>
                  <a:pt x="5414" y="540"/>
                  <a:pt x="5409" y="512"/>
                  <a:pt x="5404" y="487"/>
                </a:cubicBezTo>
                <a:cubicBezTo>
                  <a:pt x="5399" y="462"/>
                  <a:pt x="5393" y="441"/>
                  <a:pt x="5393" y="412"/>
                </a:cubicBezTo>
                <a:cubicBezTo>
                  <a:pt x="5393" y="383"/>
                  <a:pt x="5400" y="346"/>
                  <a:pt x="5403" y="318"/>
                </a:cubicBezTo>
                <a:cubicBezTo>
                  <a:pt x="5406" y="290"/>
                  <a:pt x="5405" y="271"/>
                  <a:pt x="5405" y="249"/>
                </a:cubicBezTo>
                <a:cubicBezTo>
                  <a:pt x="5405" y="227"/>
                  <a:pt x="5405" y="203"/>
                  <a:pt x="5408" y="179"/>
                </a:cubicBezTo>
                <a:cubicBezTo>
                  <a:pt x="5410" y="155"/>
                  <a:pt x="5414" y="132"/>
                  <a:pt x="5417" y="107"/>
                </a:cubicBezTo>
                <a:cubicBezTo>
                  <a:pt x="5419" y="81"/>
                  <a:pt x="5420" y="52"/>
                  <a:pt x="5376" y="36"/>
                </a:cubicBezTo>
                <a:cubicBezTo>
                  <a:pt x="5332" y="19"/>
                  <a:pt x="5243" y="16"/>
                  <a:pt x="5157" y="16"/>
                </a:cubicBezTo>
                <a:cubicBezTo>
                  <a:pt x="5070" y="16"/>
                  <a:pt x="4986" y="22"/>
                  <a:pt x="4898" y="25"/>
                </a:cubicBezTo>
                <a:cubicBezTo>
                  <a:pt x="4810" y="28"/>
                  <a:pt x="4719" y="28"/>
                  <a:pt x="4631" y="30"/>
                </a:cubicBezTo>
                <a:cubicBezTo>
                  <a:pt x="4543" y="31"/>
                  <a:pt x="4459" y="32"/>
                  <a:pt x="4376" y="31"/>
                </a:cubicBezTo>
                <a:cubicBezTo>
                  <a:pt x="4294" y="31"/>
                  <a:pt x="4212" y="28"/>
                  <a:pt x="4128" y="23"/>
                </a:cubicBezTo>
                <a:cubicBezTo>
                  <a:pt x="4044" y="17"/>
                  <a:pt x="3958" y="8"/>
                  <a:pt x="3873" y="4"/>
                </a:cubicBezTo>
                <a:cubicBezTo>
                  <a:pt x="3789" y="0"/>
                  <a:pt x="3707" y="2"/>
                  <a:pt x="3620" y="3"/>
                </a:cubicBezTo>
                <a:cubicBezTo>
                  <a:pt x="3532" y="4"/>
                  <a:pt x="3440" y="4"/>
                  <a:pt x="3352" y="7"/>
                </a:cubicBezTo>
                <a:cubicBezTo>
                  <a:pt x="3265" y="10"/>
                  <a:pt x="3182" y="14"/>
                  <a:pt x="3094" y="14"/>
                </a:cubicBezTo>
                <a:cubicBezTo>
                  <a:pt x="3007" y="13"/>
                  <a:pt x="2915" y="6"/>
                  <a:pt x="2828" y="4"/>
                </a:cubicBezTo>
                <a:cubicBezTo>
                  <a:pt x="2741" y="1"/>
                  <a:pt x="2659" y="3"/>
                  <a:pt x="2575" y="5"/>
                </a:cubicBezTo>
                <a:cubicBezTo>
                  <a:pt x="2492" y="8"/>
                  <a:pt x="2408" y="11"/>
                  <a:pt x="2326" y="16"/>
                </a:cubicBezTo>
                <a:cubicBezTo>
                  <a:pt x="2244" y="21"/>
                  <a:pt x="2163" y="28"/>
                  <a:pt x="2076" y="31"/>
                </a:cubicBezTo>
                <a:cubicBezTo>
                  <a:pt x="1990" y="33"/>
                  <a:pt x="1898" y="31"/>
                  <a:pt x="1808" y="25"/>
                </a:cubicBezTo>
                <a:cubicBezTo>
                  <a:pt x="1719" y="20"/>
                  <a:pt x="1632" y="12"/>
                  <a:pt x="1545" y="9"/>
                </a:cubicBezTo>
                <a:cubicBezTo>
                  <a:pt x="1459" y="6"/>
                  <a:pt x="1372" y="8"/>
                  <a:pt x="1285" y="9"/>
                </a:cubicBezTo>
                <a:cubicBezTo>
                  <a:pt x="1198" y="9"/>
                  <a:pt x="1110" y="8"/>
                  <a:pt x="1026" y="10"/>
                </a:cubicBezTo>
                <a:cubicBezTo>
                  <a:pt x="941" y="11"/>
                  <a:pt x="860" y="16"/>
                  <a:pt x="775" y="15"/>
                </a:cubicBezTo>
                <a:cubicBezTo>
                  <a:pt x="689" y="14"/>
                  <a:pt x="600" y="6"/>
                  <a:pt x="516" y="7"/>
                </a:cubicBezTo>
                <a:cubicBezTo>
                  <a:pt x="431" y="9"/>
                  <a:pt x="352" y="19"/>
                  <a:pt x="272" y="22"/>
                </a:cubicBezTo>
                <a:cubicBezTo>
                  <a:pt x="191" y="24"/>
                  <a:pt x="108" y="19"/>
                  <a:pt x="65" y="30"/>
                </a:cubicBezTo>
                <a:cubicBezTo>
                  <a:pt x="22" y="41"/>
                  <a:pt x="18" y="68"/>
                  <a:pt x="17" y="96"/>
                </a:cubicBezTo>
                <a:cubicBezTo>
                  <a:pt x="16" y="123"/>
                  <a:pt x="16" y="151"/>
                  <a:pt x="15" y="177"/>
                </a:cubicBezTo>
                <a:cubicBezTo>
                  <a:pt x="14" y="204"/>
                  <a:pt x="11" y="228"/>
                  <a:pt x="9" y="250"/>
                </a:cubicBezTo>
                <a:cubicBezTo>
                  <a:pt x="8" y="272"/>
                  <a:pt x="7" y="291"/>
                  <a:pt x="8" y="317"/>
                </a:cubicBezTo>
                <a:cubicBezTo>
                  <a:pt x="9" y="344"/>
                  <a:pt x="10" y="378"/>
                  <a:pt x="8" y="411"/>
                </a:cubicBezTo>
                <a:cubicBezTo>
                  <a:pt x="6" y="445"/>
                  <a:pt x="1" y="477"/>
                  <a:pt x="0" y="503"/>
                </a:cubicBezTo>
                <a:cubicBezTo>
                  <a:pt x="0" y="529"/>
                  <a:pt x="4" y="549"/>
                  <a:pt x="10" y="570"/>
                </a:cubicBezTo>
                <a:cubicBezTo>
                  <a:pt x="15" y="590"/>
                  <a:pt x="22" y="612"/>
                  <a:pt x="23" y="637"/>
                </a:cubicBezTo>
                <a:cubicBezTo>
                  <a:pt x="24" y="663"/>
                  <a:pt x="20" y="694"/>
                  <a:pt x="16" y="726"/>
                </a:cubicBezTo>
                <a:cubicBezTo>
                  <a:pt x="12" y="759"/>
                  <a:pt x="8" y="795"/>
                  <a:pt x="5" y="822"/>
                </a:cubicBezTo>
                <a:cubicBezTo>
                  <a:pt x="2" y="849"/>
                  <a:pt x="0" y="867"/>
                  <a:pt x="2" y="891"/>
                </a:cubicBezTo>
                <a:cubicBezTo>
                  <a:pt x="3" y="914"/>
                  <a:pt x="8" y="942"/>
                  <a:pt x="9" y="967"/>
                </a:cubicBezTo>
                <a:cubicBezTo>
                  <a:pt x="11" y="991"/>
                  <a:pt x="9" y="1013"/>
                  <a:pt x="8" y="1042"/>
                </a:cubicBezTo>
                <a:cubicBezTo>
                  <a:pt x="6" y="1071"/>
                  <a:pt x="3" y="1108"/>
                  <a:pt x="6" y="1137"/>
                </a:cubicBezTo>
                <a:cubicBezTo>
                  <a:pt x="8" y="1167"/>
                  <a:pt x="16" y="1189"/>
                  <a:pt x="18" y="1212"/>
                </a:cubicBezTo>
                <a:cubicBezTo>
                  <a:pt x="20" y="1235"/>
                  <a:pt x="17" y="1258"/>
                  <a:pt x="14" y="1283"/>
                </a:cubicBezTo>
                <a:cubicBezTo>
                  <a:pt x="12" y="1307"/>
                  <a:pt x="9" y="1333"/>
                  <a:pt x="7" y="1359"/>
                </a:cubicBezTo>
                <a:cubicBezTo>
                  <a:pt x="6" y="1385"/>
                  <a:pt x="6" y="1412"/>
                  <a:pt x="11" y="1440"/>
                </a:cubicBezTo>
                <a:cubicBezTo>
                  <a:pt x="15" y="1467"/>
                  <a:pt x="25" y="1495"/>
                  <a:pt x="25" y="1528"/>
                </a:cubicBezTo>
                <a:cubicBezTo>
                  <a:pt x="25" y="1562"/>
                  <a:pt x="16" y="1601"/>
                  <a:pt x="30" y="1671"/>
                </a:cubicBezTo>
                <a:lnTo>
                  <a:pt x="10" y="1689"/>
                </a:lnTo>
                <a:close/>
              </a:path>
            </a:pathLst>
          </a:custGeom>
          <a:solidFill>
            <a:srgbClr val="ffff6d"/>
          </a:solidFill>
          <a:ln>
            <a:noFill/>
          </a:ln>
        </p:spPr>
        <p:style>
          <a:lnRef idx="0"/>
          <a:fillRef idx="0"/>
          <a:effectRef idx="0"/>
          <a:fontRef idx="minor"/>
        </p:style>
      </p:sp>
      <p:sp>
        <p:nvSpPr>
          <p:cNvPr id="825" name="CustomShape 59"/>
          <p:cNvSpPr/>
          <p:nvPr/>
        </p:nvSpPr>
        <p:spPr>
          <a:xfrm>
            <a:off x="7415640" y="1355400"/>
            <a:ext cx="1947960" cy="602640"/>
          </a:xfrm>
          <a:custGeom>
            <a:avLst/>
            <a:gdLst/>
            <a:ahLst/>
            <a:rect l="l" t="t" r="r" b="b"/>
            <a:pathLst>
              <a:path w="5412" h="1675">
                <a:moveTo>
                  <a:pt x="2" y="1654"/>
                </a:moveTo>
                <a:cubicBezTo>
                  <a:pt x="257" y="1664"/>
                  <a:pt x="388" y="1666"/>
                  <a:pt x="496" y="1666"/>
                </a:cubicBezTo>
                <a:cubicBezTo>
                  <a:pt x="604" y="1666"/>
                  <a:pt x="689" y="1665"/>
                  <a:pt x="774" y="1666"/>
                </a:cubicBezTo>
                <a:cubicBezTo>
                  <a:pt x="859" y="1666"/>
                  <a:pt x="943" y="1669"/>
                  <a:pt x="1028" y="1668"/>
                </a:cubicBezTo>
                <a:cubicBezTo>
                  <a:pt x="1113" y="1668"/>
                  <a:pt x="1198" y="1664"/>
                  <a:pt x="1284" y="1663"/>
                </a:cubicBezTo>
                <a:cubicBezTo>
                  <a:pt x="1370" y="1662"/>
                  <a:pt x="1457" y="1662"/>
                  <a:pt x="1542" y="1664"/>
                </a:cubicBezTo>
                <a:cubicBezTo>
                  <a:pt x="1628" y="1666"/>
                  <a:pt x="1713" y="1668"/>
                  <a:pt x="1798" y="1669"/>
                </a:cubicBezTo>
                <a:cubicBezTo>
                  <a:pt x="1883" y="1670"/>
                  <a:pt x="1967" y="1669"/>
                  <a:pt x="2055" y="1670"/>
                </a:cubicBezTo>
                <a:cubicBezTo>
                  <a:pt x="2142" y="1670"/>
                  <a:pt x="2232" y="1671"/>
                  <a:pt x="2318" y="1671"/>
                </a:cubicBezTo>
                <a:cubicBezTo>
                  <a:pt x="2404" y="1671"/>
                  <a:pt x="2486" y="1670"/>
                  <a:pt x="2571" y="1669"/>
                </a:cubicBezTo>
                <a:cubicBezTo>
                  <a:pt x="2656" y="1668"/>
                  <a:pt x="2742" y="1668"/>
                  <a:pt x="2830" y="1669"/>
                </a:cubicBezTo>
                <a:cubicBezTo>
                  <a:pt x="2917" y="1670"/>
                  <a:pt x="3006" y="1673"/>
                  <a:pt x="3092" y="1674"/>
                </a:cubicBezTo>
                <a:cubicBezTo>
                  <a:pt x="3178" y="1674"/>
                  <a:pt x="3262" y="1673"/>
                  <a:pt x="3345" y="1671"/>
                </a:cubicBezTo>
                <a:cubicBezTo>
                  <a:pt x="3427" y="1668"/>
                  <a:pt x="3508" y="1665"/>
                  <a:pt x="3594" y="1662"/>
                </a:cubicBezTo>
                <a:cubicBezTo>
                  <a:pt x="3679" y="1659"/>
                  <a:pt x="3769" y="1655"/>
                  <a:pt x="3856" y="1656"/>
                </a:cubicBezTo>
                <a:cubicBezTo>
                  <a:pt x="3943" y="1657"/>
                  <a:pt x="4028" y="1661"/>
                  <a:pt x="4114" y="1663"/>
                </a:cubicBezTo>
                <a:cubicBezTo>
                  <a:pt x="4200" y="1666"/>
                  <a:pt x="4286" y="1666"/>
                  <a:pt x="4374" y="1668"/>
                </a:cubicBezTo>
                <a:cubicBezTo>
                  <a:pt x="4462" y="1670"/>
                  <a:pt x="4550" y="1673"/>
                  <a:pt x="4637" y="1672"/>
                </a:cubicBezTo>
                <a:cubicBezTo>
                  <a:pt x="4723" y="1672"/>
                  <a:pt x="4807" y="1668"/>
                  <a:pt x="4891" y="1667"/>
                </a:cubicBezTo>
                <a:cubicBezTo>
                  <a:pt x="4974" y="1665"/>
                  <a:pt x="5058" y="1665"/>
                  <a:pt x="5143" y="1665"/>
                </a:cubicBezTo>
                <a:cubicBezTo>
                  <a:pt x="5228" y="1664"/>
                  <a:pt x="5313" y="1662"/>
                  <a:pt x="5356" y="1648"/>
                </a:cubicBezTo>
                <a:cubicBezTo>
                  <a:pt x="5398" y="1634"/>
                  <a:pt x="5398" y="1606"/>
                  <a:pt x="5398" y="1581"/>
                </a:cubicBezTo>
                <a:cubicBezTo>
                  <a:pt x="5398" y="1556"/>
                  <a:pt x="5400" y="1532"/>
                  <a:pt x="5403" y="1508"/>
                </a:cubicBezTo>
                <a:cubicBezTo>
                  <a:pt x="5406" y="1484"/>
                  <a:pt x="5410" y="1459"/>
                  <a:pt x="5410" y="1434"/>
                </a:cubicBezTo>
                <a:cubicBezTo>
                  <a:pt x="5410" y="1409"/>
                  <a:pt x="5405" y="1384"/>
                  <a:pt x="5402" y="1357"/>
                </a:cubicBezTo>
                <a:cubicBezTo>
                  <a:pt x="5399" y="1331"/>
                  <a:pt x="5398" y="1302"/>
                  <a:pt x="5399" y="1275"/>
                </a:cubicBezTo>
                <a:cubicBezTo>
                  <a:pt x="5400" y="1248"/>
                  <a:pt x="5403" y="1221"/>
                  <a:pt x="5404" y="1194"/>
                </a:cubicBezTo>
                <a:cubicBezTo>
                  <a:pt x="5405" y="1167"/>
                  <a:pt x="5403" y="1141"/>
                  <a:pt x="5402" y="1115"/>
                </a:cubicBezTo>
                <a:cubicBezTo>
                  <a:pt x="5401" y="1090"/>
                  <a:pt x="5401" y="1065"/>
                  <a:pt x="5401" y="1039"/>
                </a:cubicBezTo>
                <a:cubicBezTo>
                  <a:pt x="5401" y="1013"/>
                  <a:pt x="5402" y="984"/>
                  <a:pt x="5402" y="956"/>
                </a:cubicBezTo>
                <a:cubicBezTo>
                  <a:pt x="5403" y="929"/>
                  <a:pt x="5404" y="902"/>
                  <a:pt x="5404" y="876"/>
                </a:cubicBezTo>
                <a:cubicBezTo>
                  <a:pt x="5403" y="850"/>
                  <a:pt x="5401" y="824"/>
                  <a:pt x="5401" y="798"/>
                </a:cubicBezTo>
                <a:cubicBezTo>
                  <a:pt x="5400" y="772"/>
                  <a:pt x="5400" y="745"/>
                  <a:pt x="5403" y="718"/>
                </a:cubicBezTo>
                <a:cubicBezTo>
                  <a:pt x="5405" y="690"/>
                  <a:pt x="5409" y="662"/>
                  <a:pt x="5407" y="637"/>
                </a:cubicBezTo>
                <a:cubicBezTo>
                  <a:pt x="5406" y="613"/>
                  <a:pt x="5399" y="591"/>
                  <a:pt x="5397" y="565"/>
                </a:cubicBezTo>
                <a:cubicBezTo>
                  <a:pt x="5394" y="539"/>
                  <a:pt x="5396" y="508"/>
                  <a:pt x="5398" y="480"/>
                </a:cubicBezTo>
                <a:cubicBezTo>
                  <a:pt x="5400" y="452"/>
                  <a:pt x="5402" y="428"/>
                  <a:pt x="5400" y="403"/>
                </a:cubicBezTo>
                <a:cubicBezTo>
                  <a:pt x="5398" y="379"/>
                  <a:pt x="5393" y="354"/>
                  <a:pt x="5395" y="326"/>
                </a:cubicBezTo>
                <a:cubicBezTo>
                  <a:pt x="5396" y="298"/>
                  <a:pt x="5406" y="267"/>
                  <a:pt x="5408" y="241"/>
                </a:cubicBezTo>
                <a:cubicBezTo>
                  <a:pt x="5411" y="214"/>
                  <a:pt x="5407" y="194"/>
                  <a:pt x="5405" y="170"/>
                </a:cubicBezTo>
                <a:cubicBezTo>
                  <a:pt x="5403" y="147"/>
                  <a:pt x="5402" y="121"/>
                  <a:pt x="5402" y="92"/>
                </a:cubicBezTo>
                <a:cubicBezTo>
                  <a:pt x="5402" y="63"/>
                  <a:pt x="5403" y="31"/>
                  <a:pt x="5360" y="18"/>
                </a:cubicBezTo>
                <a:cubicBezTo>
                  <a:pt x="5317" y="4"/>
                  <a:pt x="5229" y="9"/>
                  <a:pt x="5143" y="12"/>
                </a:cubicBezTo>
                <a:cubicBezTo>
                  <a:pt x="5057" y="15"/>
                  <a:pt x="4972" y="17"/>
                  <a:pt x="4885" y="15"/>
                </a:cubicBezTo>
                <a:cubicBezTo>
                  <a:pt x="4798" y="13"/>
                  <a:pt x="4709" y="7"/>
                  <a:pt x="4626" y="5"/>
                </a:cubicBezTo>
                <a:cubicBezTo>
                  <a:pt x="4543" y="3"/>
                  <a:pt x="4465" y="5"/>
                  <a:pt x="4381" y="6"/>
                </a:cubicBezTo>
                <a:cubicBezTo>
                  <a:pt x="4297" y="7"/>
                  <a:pt x="4207" y="7"/>
                  <a:pt x="4120" y="7"/>
                </a:cubicBezTo>
                <a:cubicBezTo>
                  <a:pt x="4032" y="8"/>
                  <a:pt x="3947" y="9"/>
                  <a:pt x="3861" y="9"/>
                </a:cubicBezTo>
                <a:cubicBezTo>
                  <a:pt x="3774" y="9"/>
                  <a:pt x="3684" y="7"/>
                  <a:pt x="3599" y="8"/>
                </a:cubicBezTo>
                <a:cubicBezTo>
                  <a:pt x="3515" y="9"/>
                  <a:pt x="3434" y="14"/>
                  <a:pt x="3349" y="15"/>
                </a:cubicBezTo>
                <a:cubicBezTo>
                  <a:pt x="3265" y="16"/>
                  <a:pt x="3176" y="12"/>
                  <a:pt x="3089" y="10"/>
                </a:cubicBezTo>
                <a:cubicBezTo>
                  <a:pt x="3003" y="8"/>
                  <a:pt x="2918" y="7"/>
                  <a:pt x="2832" y="7"/>
                </a:cubicBezTo>
                <a:cubicBezTo>
                  <a:pt x="2746" y="7"/>
                  <a:pt x="2660" y="8"/>
                  <a:pt x="2574" y="8"/>
                </a:cubicBezTo>
                <a:cubicBezTo>
                  <a:pt x="2488" y="8"/>
                  <a:pt x="2403" y="9"/>
                  <a:pt x="2317" y="10"/>
                </a:cubicBezTo>
                <a:cubicBezTo>
                  <a:pt x="2231" y="11"/>
                  <a:pt x="2145" y="14"/>
                  <a:pt x="2060" y="15"/>
                </a:cubicBezTo>
                <a:cubicBezTo>
                  <a:pt x="1974" y="15"/>
                  <a:pt x="1890" y="15"/>
                  <a:pt x="1804" y="11"/>
                </a:cubicBezTo>
                <a:cubicBezTo>
                  <a:pt x="1717" y="7"/>
                  <a:pt x="1629" y="0"/>
                  <a:pt x="1544" y="1"/>
                </a:cubicBezTo>
                <a:cubicBezTo>
                  <a:pt x="1459" y="1"/>
                  <a:pt x="1377" y="9"/>
                  <a:pt x="1292" y="11"/>
                </a:cubicBezTo>
                <a:cubicBezTo>
                  <a:pt x="1207" y="13"/>
                  <a:pt x="1119" y="10"/>
                  <a:pt x="1033" y="9"/>
                </a:cubicBezTo>
                <a:cubicBezTo>
                  <a:pt x="947" y="7"/>
                  <a:pt x="863" y="6"/>
                  <a:pt x="778" y="7"/>
                </a:cubicBezTo>
                <a:cubicBezTo>
                  <a:pt x="693" y="7"/>
                  <a:pt x="607" y="9"/>
                  <a:pt x="520" y="9"/>
                </a:cubicBezTo>
                <a:cubicBezTo>
                  <a:pt x="433" y="10"/>
                  <a:pt x="344" y="9"/>
                  <a:pt x="258" y="8"/>
                </a:cubicBezTo>
                <a:cubicBezTo>
                  <a:pt x="172" y="8"/>
                  <a:pt x="88" y="8"/>
                  <a:pt x="45" y="21"/>
                </a:cubicBezTo>
                <a:cubicBezTo>
                  <a:pt x="3" y="33"/>
                  <a:pt x="2" y="59"/>
                  <a:pt x="4" y="87"/>
                </a:cubicBezTo>
                <a:cubicBezTo>
                  <a:pt x="6" y="114"/>
                  <a:pt x="11" y="143"/>
                  <a:pt x="13" y="171"/>
                </a:cubicBezTo>
                <a:cubicBezTo>
                  <a:pt x="15" y="198"/>
                  <a:pt x="13" y="226"/>
                  <a:pt x="11" y="251"/>
                </a:cubicBezTo>
                <a:cubicBezTo>
                  <a:pt x="8" y="277"/>
                  <a:pt x="6" y="300"/>
                  <a:pt x="5" y="326"/>
                </a:cubicBezTo>
                <a:cubicBezTo>
                  <a:pt x="5" y="352"/>
                  <a:pt x="6" y="380"/>
                  <a:pt x="6" y="408"/>
                </a:cubicBezTo>
                <a:cubicBezTo>
                  <a:pt x="7" y="435"/>
                  <a:pt x="7" y="463"/>
                  <a:pt x="8" y="489"/>
                </a:cubicBezTo>
                <a:cubicBezTo>
                  <a:pt x="10" y="514"/>
                  <a:pt x="14" y="538"/>
                  <a:pt x="13" y="560"/>
                </a:cubicBezTo>
                <a:cubicBezTo>
                  <a:pt x="12" y="583"/>
                  <a:pt x="8" y="605"/>
                  <a:pt x="6" y="633"/>
                </a:cubicBezTo>
                <a:cubicBezTo>
                  <a:pt x="5" y="661"/>
                  <a:pt x="6" y="694"/>
                  <a:pt x="6" y="721"/>
                </a:cubicBezTo>
                <a:cubicBezTo>
                  <a:pt x="5" y="748"/>
                  <a:pt x="1" y="769"/>
                  <a:pt x="1" y="796"/>
                </a:cubicBezTo>
                <a:cubicBezTo>
                  <a:pt x="0" y="823"/>
                  <a:pt x="4" y="856"/>
                  <a:pt x="5" y="885"/>
                </a:cubicBezTo>
                <a:cubicBezTo>
                  <a:pt x="5" y="913"/>
                  <a:pt x="3" y="938"/>
                  <a:pt x="3" y="962"/>
                </a:cubicBezTo>
                <a:cubicBezTo>
                  <a:pt x="3" y="987"/>
                  <a:pt x="4" y="1012"/>
                  <a:pt x="4" y="1038"/>
                </a:cubicBezTo>
                <a:cubicBezTo>
                  <a:pt x="5" y="1065"/>
                  <a:pt x="4" y="1092"/>
                  <a:pt x="4" y="1119"/>
                </a:cubicBezTo>
                <a:cubicBezTo>
                  <a:pt x="4" y="1147"/>
                  <a:pt x="6" y="1174"/>
                  <a:pt x="6" y="1200"/>
                </a:cubicBezTo>
                <a:cubicBezTo>
                  <a:pt x="5" y="1227"/>
                  <a:pt x="4" y="1252"/>
                  <a:pt x="3" y="1275"/>
                </a:cubicBezTo>
                <a:cubicBezTo>
                  <a:pt x="2" y="1298"/>
                  <a:pt x="2" y="1318"/>
                  <a:pt x="2" y="1343"/>
                </a:cubicBezTo>
                <a:cubicBezTo>
                  <a:pt x="2" y="1368"/>
                  <a:pt x="3" y="1397"/>
                  <a:pt x="3" y="1426"/>
                </a:cubicBezTo>
                <a:cubicBezTo>
                  <a:pt x="3" y="1455"/>
                  <a:pt x="3" y="1482"/>
                  <a:pt x="2" y="1516"/>
                </a:cubicBezTo>
                <a:cubicBezTo>
                  <a:pt x="1" y="1549"/>
                  <a:pt x="0" y="1589"/>
                  <a:pt x="3" y="1670"/>
                </a:cubicBezTo>
              </a:path>
            </a:pathLst>
          </a:custGeom>
          <a:noFill/>
          <a:ln cap="rnd" w="31680">
            <a:solidFill>
              <a:srgbClr val="008cd8"/>
            </a:solidFill>
            <a:bevel/>
          </a:ln>
        </p:spPr>
        <p:style>
          <a:lnRef idx="0"/>
          <a:fillRef idx="0"/>
          <a:effectRef idx="0"/>
          <a:fontRef idx="minor"/>
        </p:style>
      </p:sp>
      <p:sp>
        <p:nvSpPr>
          <p:cNvPr id="826" name="CustomShape 60"/>
          <p:cNvSpPr/>
          <p:nvPr/>
        </p:nvSpPr>
        <p:spPr>
          <a:xfrm>
            <a:off x="7411680" y="1019160"/>
            <a:ext cx="1954800" cy="345240"/>
          </a:xfrm>
          <a:custGeom>
            <a:avLst/>
            <a:gdLst/>
            <a:ahLst/>
            <a:rect l="l" t="t" r="r" b="b"/>
            <a:pathLst>
              <a:path w="5431" h="960">
                <a:moveTo>
                  <a:pt x="1" y="942"/>
                </a:moveTo>
                <a:cubicBezTo>
                  <a:pt x="261" y="954"/>
                  <a:pt x="398" y="949"/>
                  <a:pt x="505" y="946"/>
                </a:cubicBezTo>
                <a:cubicBezTo>
                  <a:pt x="612" y="943"/>
                  <a:pt x="690" y="942"/>
                  <a:pt x="773" y="942"/>
                </a:cubicBezTo>
                <a:cubicBezTo>
                  <a:pt x="857" y="943"/>
                  <a:pt x="946" y="945"/>
                  <a:pt x="1035" y="946"/>
                </a:cubicBezTo>
                <a:cubicBezTo>
                  <a:pt x="1123" y="947"/>
                  <a:pt x="1209" y="947"/>
                  <a:pt x="1295" y="947"/>
                </a:cubicBezTo>
                <a:cubicBezTo>
                  <a:pt x="1381" y="947"/>
                  <a:pt x="1467" y="948"/>
                  <a:pt x="1552" y="945"/>
                </a:cubicBezTo>
                <a:cubicBezTo>
                  <a:pt x="1637" y="942"/>
                  <a:pt x="1720" y="935"/>
                  <a:pt x="1805" y="933"/>
                </a:cubicBezTo>
                <a:cubicBezTo>
                  <a:pt x="1890" y="931"/>
                  <a:pt x="1977" y="933"/>
                  <a:pt x="2065" y="939"/>
                </a:cubicBezTo>
                <a:cubicBezTo>
                  <a:pt x="2153" y="944"/>
                  <a:pt x="2242" y="954"/>
                  <a:pt x="2328" y="954"/>
                </a:cubicBezTo>
                <a:cubicBezTo>
                  <a:pt x="2413" y="955"/>
                  <a:pt x="2496" y="946"/>
                  <a:pt x="2583" y="945"/>
                </a:cubicBezTo>
                <a:cubicBezTo>
                  <a:pt x="2669" y="944"/>
                  <a:pt x="2758" y="950"/>
                  <a:pt x="2841" y="951"/>
                </a:cubicBezTo>
                <a:cubicBezTo>
                  <a:pt x="2925" y="952"/>
                  <a:pt x="3002" y="947"/>
                  <a:pt x="3088" y="943"/>
                </a:cubicBezTo>
                <a:cubicBezTo>
                  <a:pt x="3174" y="939"/>
                  <a:pt x="3269" y="935"/>
                  <a:pt x="3356" y="932"/>
                </a:cubicBezTo>
                <a:cubicBezTo>
                  <a:pt x="3443" y="930"/>
                  <a:pt x="3522" y="928"/>
                  <a:pt x="3607" y="930"/>
                </a:cubicBezTo>
                <a:cubicBezTo>
                  <a:pt x="3693" y="932"/>
                  <a:pt x="3786" y="936"/>
                  <a:pt x="3875" y="940"/>
                </a:cubicBezTo>
                <a:cubicBezTo>
                  <a:pt x="3963" y="945"/>
                  <a:pt x="4048" y="950"/>
                  <a:pt x="4133" y="947"/>
                </a:cubicBezTo>
                <a:cubicBezTo>
                  <a:pt x="4217" y="945"/>
                  <a:pt x="4301" y="935"/>
                  <a:pt x="4390" y="934"/>
                </a:cubicBezTo>
                <a:cubicBezTo>
                  <a:pt x="4478" y="933"/>
                  <a:pt x="4570" y="941"/>
                  <a:pt x="4655" y="942"/>
                </a:cubicBezTo>
                <a:cubicBezTo>
                  <a:pt x="4739" y="943"/>
                  <a:pt x="4816" y="937"/>
                  <a:pt x="4919" y="940"/>
                </a:cubicBezTo>
                <a:cubicBezTo>
                  <a:pt x="5022" y="944"/>
                  <a:pt x="5151" y="959"/>
                  <a:pt x="5420" y="936"/>
                </a:cubicBezTo>
                <a:cubicBezTo>
                  <a:pt x="5428" y="888"/>
                  <a:pt x="5418" y="866"/>
                  <a:pt x="5415" y="848"/>
                </a:cubicBezTo>
                <a:cubicBezTo>
                  <a:pt x="5413" y="830"/>
                  <a:pt x="5419" y="816"/>
                  <a:pt x="5419" y="806"/>
                </a:cubicBezTo>
                <a:cubicBezTo>
                  <a:pt x="5420" y="797"/>
                  <a:pt x="5415" y="793"/>
                  <a:pt x="5413" y="780"/>
                </a:cubicBezTo>
                <a:cubicBezTo>
                  <a:pt x="5411" y="767"/>
                  <a:pt x="5412" y="744"/>
                  <a:pt x="5412" y="724"/>
                </a:cubicBezTo>
                <a:cubicBezTo>
                  <a:pt x="5412" y="704"/>
                  <a:pt x="5412" y="686"/>
                  <a:pt x="5414" y="675"/>
                </a:cubicBezTo>
                <a:cubicBezTo>
                  <a:pt x="5417" y="664"/>
                  <a:pt x="5422" y="659"/>
                  <a:pt x="5422" y="648"/>
                </a:cubicBezTo>
                <a:cubicBezTo>
                  <a:pt x="5422" y="637"/>
                  <a:pt x="5418" y="619"/>
                  <a:pt x="5414" y="598"/>
                </a:cubicBezTo>
                <a:cubicBezTo>
                  <a:pt x="5410" y="576"/>
                  <a:pt x="5407" y="551"/>
                  <a:pt x="5407" y="535"/>
                </a:cubicBezTo>
                <a:cubicBezTo>
                  <a:pt x="5406" y="519"/>
                  <a:pt x="5408" y="512"/>
                  <a:pt x="5407" y="500"/>
                </a:cubicBezTo>
                <a:cubicBezTo>
                  <a:pt x="5406" y="488"/>
                  <a:pt x="5402" y="472"/>
                  <a:pt x="5403" y="456"/>
                </a:cubicBezTo>
                <a:cubicBezTo>
                  <a:pt x="5403" y="440"/>
                  <a:pt x="5408" y="424"/>
                  <a:pt x="5409" y="407"/>
                </a:cubicBezTo>
                <a:cubicBezTo>
                  <a:pt x="5410" y="389"/>
                  <a:pt x="5407" y="370"/>
                  <a:pt x="5407" y="357"/>
                </a:cubicBezTo>
                <a:cubicBezTo>
                  <a:pt x="5407" y="343"/>
                  <a:pt x="5409" y="334"/>
                  <a:pt x="5413" y="321"/>
                </a:cubicBezTo>
                <a:cubicBezTo>
                  <a:pt x="5416" y="308"/>
                  <a:pt x="5422" y="290"/>
                  <a:pt x="5426" y="278"/>
                </a:cubicBezTo>
                <a:cubicBezTo>
                  <a:pt x="5429" y="266"/>
                  <a:pt x="5430" y="260"/>
                  <a:pt x="5427" y="246"/>
                </a:cubicBezTo>
                <a:cubicBezTo>
                  <a:pt x="5424" y="233"/>
                  <a:pt x="5417" y="212"/>
                  <a:pt x="5413" y="193"/>
                </a:cubicBezTo>
                <a:cubicBezTo>
                  <a:pt x="5409" y="174"/>
                  <a:pt x="5408" y="157"/>
                  <a:pt x="5406" y="146"/>
                </a:cubicBezTo>
                <a:cubicBezTo>
                  <a:pt x="5405" y="135"/>
                  <a:pt x="5404" y="130"/>
                  <a:pt x="5406" y="118"/>
                </a:cubicBezTo>
                <a:cubicBezTo>
                  <a:pt x="5407" y="105"/>
                  <a:pt x="5411" y="84"/>
                  <a:pt x="5413" y="66"/>
                </a:cubicBezTo>
                <a:cubicBezTo>
                  <a:pt x="5415" y="47"/>
                  <a:pt x="5416" y="31"/>
                  <a:pt x="5371" y="20"/>
                </a:cubicBezTo>
                <a:cubicBezTo>
                  <a:pt x="5326" y="10"/>
                  <a:pt x="5235" y="6"/>
                  <a:pt x="5149" y="7"/>
                </a:cubicBezTo>
                <a:cubicBezTo>
                  <a:pt x="5062" y="8"/>
                  <a:pt x="4980" y="14"/>
                  <a:pt x="4900" y="15"/>
                </a:cubicBezTo>
                <a:cubicBezTo>
                  <a:pt x="4820" y="16"/>
                  <a:pt x="4742" y="13"/>
                  <a:pt x="4654" y="11"/>
                </a:cubicBezTo>
                <a:cubicBezTo>
                  <a:pt x="4567" y="9"/>
                  <a:pt x="4470" y="7"/>
                  <a:pt x="4379" y="5"/>
                </a:cubicBezTo>
                <a:cubicBezTo>
                  <a:pt x="4289" y="3"/>
                  <a:pt x="4204" y="0"/>
                  <a:pt x="4120" y="2"/>
                </a:cubicBezTo>
                <a:cubicBezTo>
                  <a:pt x="4036" y="3"/>
                  <a:pt x="3951" y="9"/>
                  <a:pt x="3867" y="13"/>
                </a:cubicBezTo>
                <a:cubicBezTo>
                  <a:pt x="3783" y="17"/>
                  <a:pt x="3700" y="19"/>
                  <a:pt x="3613" y="20"/>
                </a:cubicBezTo>
                <a:cubicBezTo>
                  <a:pt x="3527" y="21"/>
                  <a:pt x="3439" y="21"/>
                  <a:pt x="3354" y="22"/>
                </a:cubicBezTo>
                <a:cubicBezTo>
                  <a:pt x="3268" y="23"/>
                  <a:pt x="3186" y="25"/>
                  <a:pt x="3099" y="25"/>
                </a:cubicBezTo>
                <a:cubicBezTo>
                  <a:pt x="3013" y="25"/>
                  <a:pt x="2924" y="22"/>
                  <a:pt x="2837" y="19"/>
                </a:cubicBezTo>
                <a:cubicBezTo>
                  <a:pt x="2751" y="16"/>
                  <a:pt x="2667" y="13"/>
                  <a:pt x="2583" y="13"/>
                </a:cubicBezTo>
                <a:cubicBezTo>
                  <a:pt x="2499" y="13"/>
                  <a:pt x="2414" y="16"/>
                  <a:pt x="2330" y="14"/>
                </a:cubicBezTo>
                <a:cubicBezTo>
                  <a:pt x="2246" y="11"/>
                  <a:pt x="2163" y="4"/>
                  <a:pt x="2077" y="3"/>
                </a:cubicBezTo>
                <a:cubicBezTo>
                  <a:pt x="1990" y="1"/>
                  <a:pt x="1899" y="6"/>
                  <a:pt x="1811" y="10"/>
                </a:cubicBezTo>
                <a:cubicBezTo>
                  <a:pt x="1723" y="15"/>
                  <a:pt x="1637" y="18"/>
                  <a:pt x="1553" y="19"/>
                </a:cubicBezTo>
                <a:cubicBezTo>
                  <a:pt x="1469" y="20"/>
                  <a:pt x="1386" y="18"/>
                  <a:pt x="1298" y="18"/>
                </a:cubicBezTo>
                <a:cubicBezTo>
                  <a:pt x="1211" y="17"/>
                  <a:pt x="1120" y="18"/>
                  <a:pt x="1030" y="20"/>
                </a:cubicBezTo>
                <a:cubicBezTo>
                  <a:pt x="940" y="21"/>
                  <a:pt x="851" y="23"/>
                  <a:pt x="769" y="23"/>
                </a:cubicBezTo>
                <a:cubicBezTo>
                  <a:pt x="687" y="24"/>
                  <a:pt x="612" y="23"/>
                  <a:pt x="527" y="22"/>
                </a:cubicBezTo>
                <a:cubicBezTo>
                  <a:pt x="442" y="21"/>
                  <a:pt x="347" y="20"/>
                  <a:pt x="261" y="19"/>
                </a:cubicBezTo>
                <a:cubicBezTo>
                  <a:pt x="174" y="18"/>
                  <a:pt x="95" y="16"/>
                  <a:pt x="58" y="26"/>
                </a:cubicBezTo>
                <a:cubicBezTo>
                  <a:pt x="20" y="36"/>
                  <a:pt x="24" y="58"/>
                  <a:pt x="24" y="74"/>
                </a:cubicBezTo>
                <a:cubicBezTo>
                  <a:pt x="23" y="90"/>
                  <a:pt x="18" y="100"/>
                  <a:pt x="18" y="111"/>
                </a:cubicBezTo>
                <a:cubicBezTo>
                  <a:pt x="18" y="121"/>
                  <a:pt x="23" y="131"/>
                  <a:pt x="23" y="144"/>
                </a:cubicBezTo>
                <a:cubicBezTo>
                  <a:pt x="22" y="157"/>
                  <a:pt x="16" y="173"/>
                  <a:pt x="14" y="187"/>
                </a:cubicBezTo>
                <a:cubicBezTo>
                  <a:pt x="13" y="200"/>
                  <a:pt x="16" y="212"/>
                  <a:pt x="17" y="225"/>
                </a:cubicBezTo>
                <a:cubicBezTo>
                  <a:pt x="17" y="238"/>
                  <a:pt x="14" y="254"/>
                  <a:pt x="10" y="271"/>
                </a:cubicBezTo>
                <a:cubicBezTo>
                  <a:pt x="6" y="288"/>
                  <a:pt x="0" y="307"/>
                  <a:pt x="0" y="325"/>
                </a:cubicBezTo>
                <a:cubicBezTo>
                  <a:pt x="0" y="342"/>
                  <a:pt x="6" y="358"/>
                  <a:pt x="10" y="372"/>
                </a:cubicBezTo>
                <a:cubicBezTo>
                  <a:pt x="14" y="387"/>
                  <a:pt x="16" y="400"/>
                  <a:pt x="14" y="411"/>
                </a:cubicBezTo>
                <a:cubicBezTo>
                  <a:pt x="11" y="423"/>
                  <a:pt x="5" y="432"/>
                  <a:pt x="4" y="446"/>
                </a:cubicBezTo>
                <a:cubicBezTo>
                  <a:pt x="3" y="461"/>
                  <a:pt x="9" y="482"/>
                  <a:pt x="9" y="499"/>
                </a:cubicBezTo>
                <a:cubicBezTo>
                  <a:pt x="10" y="517"/>
                  <a:pt x="6" y="532"/>
                  <a:pt x="9" y="548"/>
                </a:cubicBezTo>
                <a:cubicBezTo>
                  <a:pt x="12" y="564"/>
                  <a:pt x="23" y="580"/>
                  <a:pt x="25" y="594"/>
                </a:cubicBezTo>
                <a:cubicBezTo>
                  <a:pt x="27" y="608"/>
                  <a:pt x="20" y="620"/>
                  <a:pt x="14" y="633"/>
                </a:cubicBezTo>
                <a:cubicBezTo>
                  <a:pt x="9" y="647"/>
                  <a:pt x="5" y="661"/>
                  <a:pt x="7" y="677"/>
                </a:cubicBezTo>
                <a:cubicBezTo>
                  <a:pt x="9" y="692"/>
                  <a:pt x="17" y="707"/>
                  <a:pt x="20" y="723"/>
                </a:cubicBezTo>
                <a:cubicBezTo>
                  <a:pt x="22" y="739"/>
                  <a:pt x="21" y="754"/>
                  <a:pt x="19" y="768"/>
                </a:cubicBezTo>
                <a:cubicBezTo>
                  <a:pt x="17" y="783"/>
                  <a:pt x="16" y="796"/>
                  <a:pt x="17" y="813"/>
                </a:cubicBezTo>
                <a:cubicBezTo>
                  <a:pt x="18" y="829"/>
                  <a:pt x="21" y="848"/>
                  <a:pt x="20" y="865"/>
                </a:cubicBezTo>
                <a:cubicBezTo>
                  <a:pt x="20" y="882"/>
                  <a:pt x="15" y="896"/>
                  <a:pt x="1" y="940"/>
                </a:cubicBezTo>
                <a:lnTo>
                  <a:pt x="1" y="942"/>
                </a:lnTo>
                <a:close/>
              </a:path>
            </a:pathLst>
          </a:custGeom>
          <a:noFill/>
          <a:ln>
            <a:noFill/>
          </a:ln>
        </p:spPr>
        <p:style>
          <a:lnRef idx="0"/>
          <a:fillRef idx="0"/>
          <a:effectRef idx="0"/>
          <a:fontRef idx="minor"/>
        </p:style>
      </p:sp>
      <p:sp>
        <p:nvSpPr>
          <p:cNvPr id="827" name="CustomShape 61"/>
          <p:cNvSpPr/>
          <p:nvPr/>
        </p:nvSpPr>
        <p:spPr>
          <a:xfrm>
            <a:off x="7417080" y="1355760"/>
            <a:ext cx="1945440" cy="6480"/>
          </a:xfrm>
          <a:custGeom>
            <a:avLst/>
            <a:gdLst/>
            <a:ahLst/>
            <a:rect l="l" t="t" r="r" b="b"/>
            <a:pathLst>
              <a:path w="5405" h="19">
                <a:moveTo>
                  <a:pt x="0" y="6"/>
                </a:moveTo>
                <a:cubicBezTo>
                  <a:pt x="266" y="14"/>
                  <a:pt x="390" y="10"/>
                  <a:pt x="494" y="7"/>
                </a:cubicBezTo>
                <a:cubicBezTo>
                  <a:pt x="598" y="3"/>
                  <a:pt x="682" y="0"/>
                  <a:pt x="768" y="0"/>
                </a:cubicBezTo>
                <a:cubicBezTo>
                  <a:pt x="855" y="0"/>
                  <a:pt x="945" y="3"/>
                  <a:pt x="1032" y="7"/>
                </a:cubicBezTo>
                <a:cubicBezTo>
                  <a:pt x="1120" y="11"/>
                  <a:pt x="1205" y="15"/>
                  <a:pt x="1289" y="17"/>
                </a:cubicBezTo>
                <a:cubicBezTo>
                  <a:pt x="1373" y="18"/>
                  <a:pt x="1455" y="17"/>
                  <a:pt x="1541" y="13"/>
                </a:cubicBezTo>
                <a:cubicBezTo>
                  <a:pt x="1628" y="10"/>
                  <a:pt x="1720" y="5"/>
                  <a:pt x="1807" y="4"/>
                </a:cubicBezTo>
                <a:cubicBezTo>
                  <a:pt x="1894" y="3"/>
                  <a:pt x="1976" y="6"/>
                  <a:pt x="2059" y="6"/>
                </a:cubicBezTo>
                <a:cubicBezTo>
                  <a:pt x="2142" y="7"/>
                  <a:pt x="2226" y="6"/>
                  <a:pt x="2311" y="6"/>
                </a:cubicBezTo>
                <a:cubicBezTo>
                  <a:pt x="2397" y="7"/>
                  <a:pt x="2484" y="9"/>
                  <a:pt x="2570" y="9"/>
                </a:cubicBezTo>
                <a:cubicBezTo>
                  <a:pt x="2656" y="9"/>
                  <a:pt x="2741" y="8"/>
                  <a:pt x="2829" y="7"/>
                </a:cubicBezTo>
                <a:cubicBezTo>
                  <a:pt x="2917" y="6"/>
                  <a:pt x="3008" y="5"/>
                  <a:pt x="3095" y="5"/>
                </a:cubicBezTo>
                <a:cubicBezTo>
                  <a:pt x="3182" y="6"/>
                  <a:pt x="3266" y="7"/>
                  <a:pt x="3349" y="7"/>
                </a:cubicBezTo>
                <a:cubicBezTo>
                  <a:pt x="3433" y="7"/>
                  <a:pt x="3516" y="5"/>
                  <a:pt x="3599" y="5"/>
                </a:cubicBezTo>
                <a:cubicBezTo>
                  <a:pt x="3682" y="5"/>
                  <a:pt x="3765" y="8"/>
                  <a:pt x="3849" y="9"/>
                </a:cubicBezTo>
                <a:cubicBezTo>
                  <a:pt x="3933" y="11"/>
                  <a:pt x="4017" y="11"/>
                  <a:pt x="4106" y="10"/>
                </a:cubicBezTo>
                <a:cubicBezTo>
                  <a:pt x="4195" y="10"/>
                  <a:pt x="4289" y="8"/>
                  <a:pt x="4377" y="8"/>
                </a:cubicBezTo>
                <a:cubicBezTo>
                  <a:pt x="4466" y="7"/>
                  <a:pt x="4548" y="7"/>
                  <a:pt x="4632" y="8"/>
                </a:cubicBezTo>
                <a:cubicBezTo>
                  <a:pt x="4715" y="9"/>
                  <a:pt x="4799" y="12"/>
                  <a:pt x="4905" y="12"/>
                </a:cubicBezTo>
                <a:cubicBezTo>
                  <a:pt x="5012" y="11"/>
                  <a:pt x="5140" y="7"/>
                  <a:pt x="5404" y="0"/>
                </a:cubicBezTo>
              </a:path>
            </a:pathLst>
          </a:custGeom>
          <a:noFill/>
          <a:ln cap="rnd" w="31680">
            <a:solidFill>
              <a:srgbClr val="008cd8"/>
            </a:solidFill>
            <a:bevel/>
          </a:ln>
        </p:spPr>
        <p:style>
          <a:lnRef idx="0"/>
          <a:fillRef idx="0"/>
          <a:effectRef idx="0"/>
          <a:fontRef idx="minor"/>
        </p:style>
      </p:sp>
      <p:sp>
        <p:nvSpPr>
          <p:cNvPr id="828" name="CustomShape 62"/>
          <p:cNvSpPr/>
          <p:nvPr/>
        </p:nvSpPr>
        <p:spPr>
          <a:xfrm>
            <a:off x="7413120" y="1021680"/>
            <a:ext cx="1950480" cy="336960"/>
          </a:xfrm>
          <a:custGeom>
            <a:avLst/>
            <a:gdLst/>
            <a:ahLst/>
            <a:rect l="l" t="t" r="r" b="b"/>
            <a:pathLst>
              <a:path w="5419" h="937">
                <a:moveTo>
                  <a:pt x="5405" y="936"/>
                </a:moveTo>
                <a:cubicBezTo>
                  <a:pt x="5406" y="902"/>
                  <a:pt x="5402" y="875"/>
                  <a:pt x="5400" y="855"/>
                </a:cubicBezTo>
                <a:cubicBezTo>
                  <a:pt x="5399" y="836"/>
                  <a:pt x="5400" y="824"/>
                  <a:pt x="5400" y="810"/>
                </a:cubicBezTo>
                <a:cubicBezTo>
                  <a:pt x="5400" y="796"/>
                  <a:pt x="5400" y="779"/>
                  <a:pt x="5402" y="764"/>
                </a:cubicBezTo>
                <a:cubicBezTo>
                  <a:pt x="5404" y="748"/>
                  <a:pt x="5408" y="734"/>
                  <a:pt x="5409" y="719"/>
                </a:cubicBezTo>
                <a:cubicBezTo>
                  <a:pt x="5410" y="704"/>
                  <a:pt x="5409" y="688"/>
                  <a:pt x="5408" y="673"/>
                </a:cubicBezTo>
                <a:cubicBezTo>
                  <a:pt x="5406" y="658"/>
                  <a:pt x="5405" y="644"/>
                  <a:pt x="5404" y="628"/>
                </a:cubicBezTo>
                <a:cubicBezTo>
                  <a:pt x="5403" y="612"/>
                  <a:pt x="5402" y="593"/>
                  <a:pt x="5402" y="576"/>
                </a:cubicBezTo>
                <a:cubicBezTo>
                  <a:pt x="5403" y="558"/>
                  <a:pt x="5406" y="541"/>
                  <a:pt x="5406" y="530"/>
                </a:cubicBezTo>
                <a:cubicBezTo>
                  <a:pt x="5407" y="518"/>
                  <a:pt x="5406" y="510"/>
                  <a:pt x="5406" y="499"/>
                </a:cubicBezTo>
                <a:cubicBezTo>
                  <a:pt x="5407" y="487"/>
                  <a:pt x="5409" y="471"/>
                  <a:pt x="5412" y="455"/>
                </a:cubicBezTo>
                <a:cubicBezTo>
                  <a:pt x="5415" y="440"/>
                  <a:pt x="5418" y="425"/>
                  <a:pt x="5418" y="410"/>
                </a:cubicBezTo>
                <a:cubicBezTo>
                  <a:pt x="5418" y="394"/>
                  <a:pt x="5415" y="379"/>
                  <a:pt x="5414" y="363"/>
                </a:cubicBezTo>
                <a:cubicBezTo>
                  <a:pt x="5412" y="347"/>
                  <a:pt x="5413" y="331"/>
                  <a:pt x="5415" y="317"/>
                </a:cubicBezTo>
                <a:cubicBezTo>
                  <a:pt x="5416" y="302"/>
                  <a:pt x="5418" y="287"/>
                  <a:pt x="5416" y="272"/>
                </a:cubicBezTo>
                <a:cubicBezTo>
                  <a:pt x="5415" y="257"/>
                  <a:pt x="5411" y="241"/>
                  <a:pt x="5411" y="227"/>
                </a:cubicBezTo>
                <a:cubicBezTo>
                  <a:pt x="5411" y="213"/>
                  <a:pt x="5415" y="201"/>
                  <a:pt x="5414" y="188"/>
                </a:cubicBezTo>
                <a:cubicBezTo>
                  <a:pt x="5412" y="175"/>
                  <a:pt x="5405" y="161"/>
                  <a:pt x="5403" y="146"/>
                </a:cubicBezTo>
                <a:cubicBezTo>
                  <a:pt x="5401" y="132"/>
                  <a:pt x="5405" y="117"/>
                  <a:pt x="5405" y="103"/>
                </a:cubicBezTo>
                <a:cubicBezTo>
                  <a:pt x="5405" y="90"/>
                  <a:pt x="5402" y="78"/>
                  <a:pt x="5402" y="64"/>
                </a:cubicBezTo>
                <a:cubicBezTo>
                  <a:pt x="5402" y="49"/>
                  <a:pt x="5405" y="31"/>
                  <a:pt x="5363" y="20"/>
                </a:cubicBezTo>
                <a:cubicBezTo>
                  <a:pt x="5322" y="9"/>
                  <a:pt x="5237" y="6"/>
                  <a:pt x="5152" y="6"/>
                </a:cubicBezTo>
                <a:cubicBezTo>
                  <a:pt x="5067" y="7"/>
                  <a:pt x="4981" y="10"/>
                  <a:pt x="4896" y="12"/>
                </a:cubicBezTo>
                <a:cubicBezTo>
                  <a:pt x="4810" y="14"/>
                  <a:pt x="4725" y="14"/>
                  <a:pt x="4638" y="14"/>
                </a:cubicBezTo>
                <a:cubicBezTo>
                  <a:pt x="4552" y="14"/>
                  <a:pt x="4466" y="15"/>
                  <a:pt x="4379" y="14"/>
                </a:cubicBezTo>
                <a:cubicBezTo>
                  <a:pt x="4293" y="12"/>
                  <a:pt x="4207" y="9"/>
                  <a:pt x="4121" y="8"/>
                </a:cubicBezTo>
                <a:cubicBezTo>
                  <a:pt x="4036" y="8"/>
                  <a:pt x="3951" y="10"/>
                  <a:pt x="3868" y="12"/>
                </a:cubicBezTo>
                <a:cubicBezTo>
                  <a:pt x="3784" y="14"/>
                  <a:pt x="3701" y="14"/>
                  <a:pt x="3615" y="16"/>
                </a:cubicBezTo>
                <a:cubicBezTo>
                  <a:pt x="3528" y="18"/>
                  <a:pt x="3438" y="20"/>
                  <a:pt x="3349" y="22"/>
                </a:cubicBezTo>
                <a:cubicBezTo>
                  <a:pt x="3261" y="23"/>
                  <a:pt x="3175" y="23"/>
                  <a:pt x="3090" y="19"/>
                </a:cubicBezTo>
                <a:cubicBezTo>
                  <a:pt x="3005" y="16"/>
                  <a:pt x="2922" y="8"/>
                  <a:pt x="2838" y="7"/>
                </a:cubicBezTo>
                <a:cubicBezTo>
                  <a:pt x="2753" y="5"/>
                  <a:pt x="2667" y="9"/>
                  <a:pt x="2583" y="10"/>
                </a:cubicBezTo>
                <a:cubicBezTo>
                  <a:pt x="2499" y="12"/>
                  <a:pt x="2417" y="11"/>
                  <a:pt x="2330" y="11"/>
                </a:cubicBezTo>
                <a:cubicBezTo>
                  <a:pt x="2243" y="10"/>
                  <a:pt x="2150" y="10"/>
                  <a:pt x="2064" y="10"/>
                </a:cubicBezTo>
                <a:cubicBezTo>
                  <a:pt x="1977" y="10"/>
                  <a:pt x="1898" y="10"/>
                  <a:pt x="1813" y="8"/>
                </a:cubicBezTo>
                <a:cubicBezTo>
                  <a:pt x="1729" y="6"/>
                  <a:pt x="1640" y="2"/>
                  <a:pt x="1553" y="1"/>
                </a:cubicBezTo>
                <a:cubicBezTo>
                  <a:pt x="1467" y="0"/>
                  <a:pt x="1383" y="1"/>
                  <a:pt x="1296" y="5"/>
                </a:cubicBezTo>
                <a:cubicBezTo>
                  <a:pt x="1210" y="9"/>
                  <a:pt x="1120" y="17"/>
                  <a:pt x="1035" y="20"/>
                </a:cubicBezTo>
                <a:cubicBezTo>
                  <a:pt x="950" y="23"/>
                  <a:pt x="869" y="20"/>
                  <a:pt x="784" y="19"/>
                </a:cubicBezTo>
                <a:cubicBezTo>
                  <a:pt x="700" y="17"/>
                  <a:pt x="613" y="15"/>
                  <a:pt x="525" y="15"/>
                </a:cubicBezTo>
                <a:cubicBezTo>
                  <a:pt x="437" y="15"/>
                  <a:pt x="350" y="17"/>
                  <a:pt x="263" y="18"/>
                </a:cubicBezTo>
                <a:cubicBezTo>
                  <a:pt x="177" y="19"/>
                  <a:pt x="91" y="19"/>
                  <a:pt x="47" y="25"/>
                </a:cubicBezTo>
                <a:cubicBezTo>
                  <a:pt x="2" y="31"/>
                  <a:pt x="0" y="43"/>
                  <a:pt x="0" y="57"/>
                </a:cubicBezTo>
                <a:cubicBezTo>
                  <a:pt x="1" y="71"/>
                  <a:pt x="4" y="86"/>
                  <a:pt x="7" y="102"/>
                </a:cubicBezTo>
                <a:cubicBezTo>
                  <a:pt x="9" y="117"/>
                  <a:pt x="11" y="133"/>
                  <a:pt x="12" y="148"/>
                </a:cubicBezTo>
                <a:cubicBezTo>
                  <a:pt x="13" y="163"/>
                  <a:pt x="14" y="178"/>
                  <a:pt x="14" y="192"/>
                </a:cubicBezTo>
                <a:cubicBezTo>
                  <a:pt x="13" y="206"/>
                  <a:pt x="11" y="219"/>
                  <a:pt x="11" y="233"/>
                </a:cubicBezTo>
                <a:cubicBezTo>
                  <a:pt x="11" y="247"/>
                  <a:pt x="14" y="262"/>
                  <a:pt x="16" y="278"/>
                </a:cubicBezTo>
                <a:cubicBezTo>
                  <a:pt x="17" y="294"/>
                  <a:pt x="17" y="312"/>
                  <a:pt x="16" y="326"/>
                </a:cubicBezTo>
                <a:cubicBezTo>
                  <a:pt x="15" y="341"/>
                  <a:pt x="14" y="352"/>
                  <a:pt x="13" y="365"/>
                </a:cubicBezTo>
                <a:cubicBezTo>
                  <a:pt x="12" y="378"/>
                  <a:pt x="11" y="393"/>
                  <a:pt x="10" y="407"/>
                </a:cubicBezTo>
                <a:cubicBezTo>
                  <a:pt x="10" y="421"/>
                  <a:pt x="10" y="434"/>
                  <a:pt x="11" y="447"/>
                </a:cubicBezTo>
                <a:cubicBezTo>
                  <a:pt x="13" y="459"/>
                  <a:pt x="15" y="471"/>
                  <a:pt x="13" y="485"/>
                </a:cubicBezTo>
                <a:cubicBezTo>
                  <a:pt x="12" y="499"/>
                  <a:pt x="6" y="515"/>
                  <a:pt x="4" y="530"/>
                </a:cubicBezTo>
                <a:cubicBezTo>
                  <a:pt x="2" y="545"/>
                  <a:pt x="2" y="558"/>
                  <a:pt x="3" y="576"/>
                </a:cubicBezTo>
                <a:cubicBezTo>
                  <a:pt x="4" y="594"/>
                  <a:pt x="6" y="618"/>
                  <a:pt x="6" y="633"/>
                </a:cubicBezTo>
                <a:cubicBezTo>
                  <a:pt x="7" y="648"/>
                  <a:pt x="7" y="656"/>
                  <a:pt x="8" y="668"/>
                </a:cubicBezTo>
                <a:cubicBezTo>
                  <a:pt x="8" y="681"/>
                  <a:pt x="9" y="699"/>
                  <a:pt x="9" y="716"/>
                </a:cubicBezTo>
                <a:cubicBezTo>
                  <a:pt x="8" y="732"/>
                  <a:pt x="5" y="747"/>
                  <a:pt x="7" y="761"/>
                </a:cubicBezTo>
                <a:cubicBezTo>
                  <a:pt x="9" y="774"/>
                  <a:pt x="15" y="787"/>
                  <a:pt x="16" y="801"/>
                </a:cubicBezTo>
                <a:cubicBezTo>
                  <a:pt x="17" y="815"/>
                  <a:pt x="12" y="830"/>
                  <a:pt x="10" y="849"/>
                </a:cubicBezTo>
                <a:cubicBezTo>
                  <a:pt x="7" y="868"/>
                  <a:pt x="7" y="891"/>
                  <a:pt x="14" y="935"/>
                </a:cubicBezTo>
              </a:path>
            </a:pathLst>
          </a:custGeom>
          <a:noFill/>
          <a:ln cap="rnd" w="31680">
            <a:solidFill>
              <a:srgbClr val="008cd8"/>
            </a:solidFill>
            <a:bevel/>
          </a:ln>
        </p:spPr>
        <p:style>
          <a:lnRef idx="0"/>
          <a:fillRef idx="0"/>
          <a:effectRef idx="0"/>
          <a:fontRef idx="minor"/>
        </p:style>
      </p:sp>
      <p:sp>
        <p:nvSpPr>
          <p:cNvPr id="829" name="CustomShape 63"/>
          <p:cNvSpPr/>
          <p:nvPr/>
        </p:nvSpPr>
        <p:spPr>
          <a:xfrm>
            <a:off x="7459200" y="1113840"/>
            <a:ext cx="81576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Άννα (Πελάτης)</a:t>
            </a:r>
            <a:endParaRPr b="0" lang="el-GR" sz="1000" spc="-1" strike="noStrike">
              <a:latin typeface="Arial"/>
            </a:endParaRPr>
          </a:p>
        </p:txBody>
      </p:sp>
      <p:sp>
        <p:nvSpPr>
          <p:cNvPr id="830" name="CustomShape 64"/>
          <p:cNvSpPr/>
          <p:nvPr/>
        </p:nvSpPr>
        <p:spPr>
          <a:xfrm>
            <a:off x="7536240" y="1384920"/>
            <a:ext cx="572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Άννα</a:t>
            </a:r>
            <a:endParaRPr b="0" lang="el-GR" sz="800" spc="-1" strike="noStrike">
              <a:latin typeface="Arial"/>
            </a:endParaRPr>
          </a:p>
        </p:txBody>
      </p:sp>
      <p:sp>
        <p:nvSpPr>
          <p:cNvPr id="831" name="CustomShape 65"/>
          <p:cNvSpPr/>
          <p:nvPr/>
        </p:nvSpPr>
        <p:spPr>
          <a:xfrm>
            <a:off x="7448400" y="1776960"/>
            <a:ext cx="1877400" cy="13320"/>
          </a:xfrm>
          <a:custGeom>
            <a:avLst/>
            <a:gdLst/>
            <a:ahLst/>
            <a:rect l="l" t="t" r="r" b="b"/>
            <a:pathLst>
              <a:path w="5216" h="38">
                <a:moveTo>
                  <a:pt x="0" y="24"/>
                </a:moveTo>
                <a:cubicBezTo>
                  <a:pt x="254" y="32"/>
                  <a:pt x="373" y="26"/>
                  <a:pt x="475" y="22"/>
                </a:cubicBezTo>
                <a:cubicBezTo>
                  <a:pt x="577" y="18"/>
                  <a:pt x="662" y="16"/>
                  <a:pt x="747" y="14"/>
                </a:cubicBezTo>
                <a:cubicBezTo>
                  <a:pt x="831" y="12"/>
                  <a:pt x="917" y="9"/>
                  <a:pt x="1000" y="12"/>
                </a:cubicBezTo>
                <a:cubicBezTo>
                  <a:pt x="1083" y="16"/>
                  <a:pt x="1164" y="27"/>
                  <a:pt x="1245" y="32"/>
                </a:cubicBezTo>
                <a:cubicBezTo>
                  <a:pt x="1326" y="37"/>
                  <a:pt x="1407" y="37"/>
                  <a:pt x="1490" y="31"/>
                </a:cubicBezTo>
                <a:cubicBezTo>
                  <a:pt x="1573" y="25"/>
                  <a:pt x="1658" y="13"/>
                  <a:pt x="1741" y="10"/>
                </a:cubicBezTo>
                <a:cubicBezTo>
                  <a:pt x="1824" y="7"/>
                  <a:pt x="1904" y="13"/>
                  <a:pt x="1986" y="16"/>
                </a:cubicBezTo>
                <a:cubicBezTo>
                  <a:pt x="2068" y="18"/>
                  <a:pt x="2151" y="17"/>
                  <a:pt x="2236" y="20"/>
                </a:cubicBezTo>
                <a:cubicBezTo>
                  <a:pt x="2321" y="22"/>
                  <a:pt x="2407" y="28"/>
                  <a:pt x="2488" y="30"/>
                </a:cubicBezTo>
                <a:cubicBezTo>
                  <a:pt x="2568" y="32"/>
                  <a:pt x="2642" y="30"/>
                  <a:pt x="2725" y="28"/>
                </a:cubicBezTo>
                <a:cubicBezTo>
                  <a:pt x="2807" y="26"/>
                  <a:pt x="2897" y="25"/>
                  <a:pt x="2985" y="21"/>
                </a:cubicBezTo>
                <a:cubicBezTo>
                  <a:pt x="3073" y="18"/>
                  <a:pt x="3159" y="12"/>
                  <a:pt x="3241" y="12"/>
                </a:cubicBezTo>
                <a:cubicBezTo>
                  <a:pt x="3324" y="11"/>
                  <a:pt x="3404" y="15"/>
                  <a:pt x="3483" y="17"/>
                </a:cubicBezTo>
                <a:cubicBezTo>
                  <a:pt x="3563" y="20"/>
                  <a:pt x="3644" y="21"/>
                  <a:pt x="3729" y="24"/>
                </a:cubicBezTo>
                <a:cubicBezTo>
                  <a:pt x="3814" y="27"/>
                  <a:pt x="3904" y="32"/>
                  <a:pt x="3991" y="31"/>
                </a:cubicBezTo>
                <a:cubicBezTo>
                  <a:pt x="4078" y="30"/>
                  <a:pt x="4161" y="25"/>
                  <a:pt x="4240" y="23"/>
                </a:cubicBezTo>
                <a:cubicBezTo>
                  <a:pt x="4319" y="22"/>
                  <a:pt x="4394" y="26"/>
                  <a:pt x="4474" y="23"/>
                </a:cubicBezTo>
                <a:cubicBezTo>
                  <a:pt x="4554" y="20"/>
                  <a:pt x="4640" y="11"/>
                  <a:pt x="4749" y="6"/>
                </a:cubicBezTo>
                <a:cubicBezTo>
                  <a:pt x="4857" y="1"/>
                  <a:pt x="4989" y="0"/>
                  <a:pt x="5215" y="20"/>
                </a:cubicBezTo>
                <a:lnTo>
                  <a:pt x="0" y="24"/>
                </a:lnTo>
                <a:close/>
              </a:path>
            </a:pathLst>
          </a:custGeom>
          <a:solidFill>
            <a:srgbClr val="ffffff"/>
          </a:solidFill>
          <a:ln>
            <a:noFill/>
          </a:ln>
        </p:spPr>
        <p:style>
          <a:lnRef idx="0"/>
          <a:fillRef idx="0"/>
          <a:effectRef idx="0"/>
          <a:fontRef idx="minor"/>
        </p:style>
      </p:sp>
      <p:sp>
        <p:nvSpPr>
          <p:cNvPr id="832" name="CustomShape 66"/>
          <p:cNvSpPr/>
          <p:nvPr/>
        </p:nvSpPr>
        <p:spPr>
          <a:xfrm>
            <a:off x="7442280" y="1785240"/>
            <a:ext cx="57960" cy="720"/>
          </a:xfrm>
          <a:custGeom>
            <a:avLst/>
            <a:gdLst/>
            <a:ahLst/>
            <a:rect l="l" t="t" r="r" b="b"/>
            <a:pathLst>
              <a:path w="162" h="3">
                <a:moveTo>
                  <a:pt x="0" y="2"/>
                </a:moveTo>
                <a:cubicBezTo>
                  <a:pt x="61" y="1"/>
                  <a:pt x="114" y="1"/>
                  <a:pt x="161" y="0"/>
                </a:cubicBezTo>
              </a:path>
            </a:pathLst>
          </a:custGeom>
          <a:noFill/>
          <a:ln w="29160">
            <a:solidFill>
              <a:srgbClr val="008cd8"/>
            </a:solidFill>
            <a:round/>
          </a:ln>
        </p:spPr>
        <p:style>
          <a:lnRef idx="0"/>
          <a:fillRef idx="0"/>
          <a:effectRef idx="0"/>
          <a:fontRef idx="minor"/>
        </p:style>
      </p:sp>
      <p:sp>
        <p:nvSpPr>
          <p:cNvPr id="833" name="CustomShape 67"/>
          <p:cNvSpPr/>
          <p:nvPr/>
        </p:nvSpPr>
        <p:spPr>
          <a:xfrm>
            <a:off x="7529400" y="1784880"/>
            <a:ext cx="57960" cy="360"/>
          </a:xfrm>
          <a:custGeom>
            <a:avLst/>
            <a:gdLst/>
            <a:ahLst/>
            <a:rect l="l" t="t" r="r" b="b"/>
            <a:pathLst>
              <a:path w="162" h="2">
                <a:moveTo>
                  <a:pt x="0" y="1"/>
                </a:moveTo>
                <a:cubicBezTo>
                  <a:pt x="64" y="0"/>
                  <a:pt x="116" y="0"/>
                  <a:pt x="161" y="1"/>
                </a:cubicBezTo>
              </a:path>
            </a:pathLst>
          </a:custGeom>
          <a:noFill/>
          <a:ln w="29160">
            <a:solidFill>
              <a:srgbClr val="008cd8"/>
            </a:solidFill>
            <a:round/>
          </a:ln>
        </p:spPr>
        <p:style>
          <a:lnRef idx="0"/>
          <a:fillRef idx="0"/>
          <a:effectRef idx="0"/>
          <a:fontRef idx="minor"/>
        </p:style>
      </p:sp>
      <p:sp>
        <p:nvSpPr>
          <p:cNvPr id="834" name="CustomShape 68"/>
          <p:cNvSpPr/>
          <p:nvPr/>
        </p:nvSpPr>
        <p:spPr>
          <a:xfrm>
            <a:off x="7616160" y="1785240"/>
            <a:ext cx="57960" cy="360"/>
          </a:xfrm>
          <a:custGeom>
            <a:avLst/>
            <a:gdLst/>
            <a:ahLst/>
            <a:rect l="l" t="t" r="r" b="b"/>
            <a:pathLst>
              <a:path w="162" h="2">
                <a:moveTo>
                  <a:pt x="0" y="0"/>
                </a:moveTo>
                <a:cubicBezTo>
                  <a:pt x="1" y="0"/>
                  <a:pt x="2" y="0"/>
                  <a:pt x="3" y="0"/>
                </a:cubicBezTo>
                <a:cubicBezTo>
                  <a:pt x="61" y="1"/>
                  <a:pt x="112" y="1"/>
                  <a:pt x="161" y="1"/>
                </a:cubicBezTo>
              </a:path>
            </a:pathLst>
          </a:custGeom>
          <a:noFill/>
          <a:ln w="29160">
            <a:solidFill>
              <a:srgbClr val="008cd8"/>
            </a:solidFill>
            <a:round/>
          </a:ln>
        </p:spPr>
        <p:style>
          <a:lnRef idx="0"/>
          <a:fillRef idx="0"/>
          <a:effectRef idx="0"/>
          <a:fontRef idx="minor"/>
        </p:style>
      </p:sp>
      <p:sp>
        <p:nvSpPr>
          <p:cNvPr id="835" name="CustomShape 69"/>
          <p:cNvSpPr/>
          <p:nvPr/>
        </p:nvSpPr>
        <p:spPr>
          <a:xfrm>
            <a:off x="7703280" y="1784160"/>
            <a:ext cx="57960" cy="1080"/>
          </a:xfrm>
          <a:custGeom>
            <a:avLst/>
            <a:gdLst/>
            <a:ahLst/>
            <a:rect l="l" t="t" r="r" b="b"/>
            <a:pathLst>
              <a:path w="162" h="4">
                <a:moveTo>
                  <a:pt x="0" y="3"/>
                </a:moveTo>
                <a:cubicBezTo>
                  <a:pt x="11" y="3"/>
                  <a:pt x="22" y="3"/>
                  <a:pt x="33" y="3"/>
                </a:cubicBezTo>
                <a:cubicBezTo>
                  <a:pt x="75" y="2"/>
                  <a:pt x="118" y="1"/>
                  <a:pt x="161" y="0"/>
                </a:cubicBezTo>
              </a:path>
            </a:pathLst>
          </a:custGeom>
          <a:noFill/>
          <a:ln w="29160">
            <a:solidFill>
              <a:srgbClr val="008cd8"/>
            </a:solidFill>
            <a:round/>
          </a:ln>
        </p:spPr>
        <p:style>
          <a:lnRef idx="0"/>
          <a:fillRef idx="0"/>
          <a:effectRef idx="0"/>
          <a:fontRef idx="minor"/>
        </p:style>
      </p:sp>
      <p:sp>
        <p:nvSpPr>
          <p:cNvPr id="836" name="CustomShape 70"/>
          <p:cNvSpPr/>
          <p:nvPr/>
        </p:nvSpPr>
        <p:spPr>
          <a:xfrm>
            <a:off x="7790040" y="1783440"/>
            <a:ext cx="57960" cy="720"/>
          </a:xfrm>
          <a:custGeom>
            <a:avLst/>
            <a:gdLst/>
            <a:ahLst/>
            <a:rect l="l" t="t" r="r" b="b"/>
            <a:pathLst>
              <a:path w="162" h="3">
                <a:moveTo>
                  <a:pt x="0" y="0"/>
                </a:moveTo>
                <a:cubicBezTo>
                  <a:pt x="14" y="0"/>
                  <a:pt x="28" y="0"/>
                  <a:pt x="42" y="0"/>
                </a:cubicBezTo>
                <a:cubicBezTo>
                  <a:pt x="82" y="0"/>
                  <a:pt x="122" y="1"/>
                  <a:pt x="161" y="2"/>
                </a:cubicBezTo>
              </a:path>
            </a:pathLst>
          </a:custGeom>
          <a:noFill/>
          <a:ln w="29160">
            <a:solidFill>
              <a:srgbClr val="008cd8"/>
            </a:solidFill>
            <a:round/>
          </a:ln>
        </p:spPr>
        <p:style>
          <a:lnRef idx="0"/>
          <a:fillRef idx="0"/>
          <a:effectRef idx="0"/>
          <a:fontRef idx="minor"/>
        </p:style>
      </p:sp>
      <p:sp>
        <p:nvSpPr>
          <p:cNvPr id="837" name="CustomShape 71"/>
          <p:cNvSpPr/>
          <p:nvPr/>
        </p:nvSpPr>
        <p:spPr>
          <a:xfrm>
            <a:off x="7877160" y="1784160"/>
            <a:ext cx="57960" cy="720"/>
          </a:xfrm>
          <a:custGeom>
            <a:avLst/>
            <a:gdLst/>
            <a:ahLst/>
            <a:rect l="l" t="t" r="r" b="b"/>
            <a:pathLst>
              <a:path w="162" h="3">
                <a:moveTo>
                  <a:pt x="0" y="1"/>
                </a:moveTo>
                <a:cubicBezTo>
                  <a:pt x="16" y="2"/>
                  <a:pt x="32" y="2"/>
                  <a:pt x="48" y="2"/>
                </a:cubicBezTo>
                <a:cubicBezTo>
                  <a:pt x="86" y="2"/>
                  <a:pt x="123" y="1"/>
                  <a:pt x="161" y="0"/>
                </a:cubicBezTo>
              </a:path>
            </a:pathLst>
          </a:custGeom>
          <a:noFill/>
          <a:ln w="29160">
            <a:solidFill>
              <a:srgbClr val="008cd8"/>
            </a:solidFill>
            <a:round/>
          </a:ln>
        </p:spPr>
        <p:style>
          <a:lnRef idx="0"/>
          <a:fillRef idx="0"/>
          <a:effectRef idx="0"/>
          <a:fontRef idx="minor"/>
        </p:style>
      </p:sp>
      <p:sp>
        <p:nvSpPr>
          <p:cNvPr id="838" name="CustomShape 72"/>
          <p:cNvSpPr/>
          <p:nvPr/>
        </p:nvSpPr>
        <p:spPr>
          <a:xfrm>
            <a:off x="7963920" y="1782720"/>
            <a:ext cx="57960" cy="360"/>
          </a:xfrm>
          <a:custGeom>
            <a:avLst/>
            <a:gdLst/>
            <a:ahLst/>
            <a:rect l="l" t="t" r="r" b="b"/>
            <a:pathLst>
              <a:path w="162" h="2">
                <a:moveTo>
                  <a:pt x="0" y="1"/>
                </a:moveTo>
                <a:cubicBezTo>
                  <a:pt x="19" y="1"/>
                  <a:pt x="37" y="1"/>
                  <a:pt x="55" y="0"/>
                </a:cubicBezTo>
                <a:cubicBezTo>
                  <a:pt x="91" y="0"/>
                  <a:pt x="126" y="0"/>
                  <a:pt x="161" y="0"/>
                </a:cubicBezTo>
              </a:path>
            </a:pathLst>
          </a:custGeom>
          <a:noFill/>
          <a:ln w="29160">
            <a:solidFill>
              <a:srgbClr val="008cd8"/>
            </a:solidFill>
            <a:round/>
          </a:ln>
        </p:spPr>
        <p:style>
          <a:lnRef idx="0"/>
          <a:fillRef idx="0"/>
          <a:effectRef idx="0"/>
          <a:fontRef idx="minor"/>
        </p:style>
      </p:sp>
      <p:sp>
        <p:nvSpPr>
          <p:cNvPr id="839" name="CustomShape 73"/>
          <p:cNvSpPr/>
          <p:nvPr/>
        </p:nvSpPr>
        <p:spPr>
          <a:xfrm>
            <a:off x="8051040" y="1783440"/>
            <a:ext cx="57960" cy="720"/>
          </a:xfrm>
          <a:custGeom>
            <a:avLst/>
            <a:gdLst/>
            <a:ahLst/>
            <a:rect l="l" t="t" r="r" b="b"/>
            <a:pathLst>
              <a:path w="162" h="3">
                <a:moveTo>
                  <a:pt x="0" y="0"/>
                </a:moveTo>
                <a:cubicBezTo>
                  <a:pt x="19" y="0"/>
                  <a:pt x="38" y="0"/>
                  <a:pt x="57" y="1"/>
                </a:cubicBezTo>
                <a:cubicBezTo>
                  <a:pt x="91" y="1"/>
                  <a:pt x="126" y="1"/>
                  <a:pt x="161" y="2"/>
                </a:cubicBezTo>
              </a:path>
            </a:pathLst>
          </a:custGeom>
          <a:noFill/>
          <a:ln w="29160">
            <a:solidFill>
              <a:srgbClr val="008cd8"/>
            </a:solidFill>
            <a:round/>
          </a:ln>
        </p:spPr>
        <p:style>
          <a:lnRef idx="0"/>
          <a:fillRef idx="0"/>
          <a:effectRef idx="0"/>
          <a:fontRef idx="minor"/>
        </p:style>
      </p:sp>
      <p:sp>
        <p:nvSpPr>
          <p:cNvPr id="840" name="CustomShape 74"/>
          <p:cNvSpPr/>
          <p:nvPr/>
        </p:nvSpPr>
        <p:spPr>
          <a:xfrm>
            <a:off x="8137800" y="1784160"/>
            <a:ext cx="57960" cy="360"/>
          </a:xfrm>
          <a:custGeom>
            <a:avLst/>
            <a:gdLst/>
            <a:ahLst/>
            <a:rect l="l" t="t" r="r" b="b"/>
            <a:pathLst>
              <a:path w="162" h="1">
                <a:moveTo>
                  <a:pt x="0" y="0"/>
                </a:moveTo>
                <a:cubicBezTo>
                  <a:pt x="26" y="0"/>
                  <a:pt x="51" y="0"/>
                  <a:pt x="76" y="0"/>
                </a:cubicBezTo>
                <a:cubicBezTo>
                  <a:pt x="105" y="0"/>
                  <a:pt x="133" y="0"/>
                  <a:pt x="161" y="0"/>
                </a:cubicBezTo>
              </a:path>
            </a:pathLst>
          </a:custGeom>
          <a:noFill/>
          <a:ln w="29160">
            <a:solidFill>
              <a:srgbClr val="008cd8"/>
            </a:solidFill>
            <a:round/>
          </a:ln>
        </p:spPr>
        <p:style>
          <a:lnRef idx="0"/>
          <a:fillRef idx="0"/>
          <a:effectRef idx="0"/>
          <a:fontRef idx="minor"/>
        </p:style>
      </p:sp>
      <p:sp>
        <p:nvSpPr>
          <p:cNvPr id="841" name="CustomShape 75"/>
          <p:cNvSpPr/>
          <p:nvPr/>
        </p:nvSpPr>
        <p:spPr>
          <a:xfrm>
            <a:off x="8224920" y="1784160"/>
            <a:ext cx="57960" cy="360"/>
          </a:xfrm>
          <a:custGeom>
            <a:avLst/>
            <a:gdLst/>
            <a:ahLst/>
            <a:rect l="l" t="t" r="r" b="b"/>
            <a:pathLst>
              <a:path w="162" h="2">
                <a:moveTo>
                  <a:pt x="0" y="1"/>
                </a:moveTo>
                <a:cubicBezTo>
                  <a:pt x="27" y="1"/>
                  <a:pt x="54" y="1"/>
                  <a:pt x="81" y="0"/>
                </a:cubicBezTo>
                <a:cubicBezTo>
                  <a:pt x="108" y="0"/>
                  <a:pt x="134" y="0"/>
                  <a:pt x="161" y="0"/>
                </a:cubicBezTo>
              </a:path>
            </a:pathLst>
          </a:custGeom>
          <a:noFill/>
          <a:ln w="29160">
            <a:solidFill>
              <a:srgbClr val="008cd8"/>
            </a:solidFill>
            <a:round/>
          </a:ln>
        </p:spPr>
        <p:style>
          <a:lnRef idx="0"/>
          <a:fillRef idx="0"/>
          <a:effectRef idx="0"/>
          <a:fontRef idx="minor"/>
        </p:style>
      </p:sp>
      <p:sp>
        <p:nvSpPr>
          <p:cNvPr id="842" name="CustomShape 76"/>
          <p:cNvSpPr/>
          <p:nvPr/>
        </p:nvSpPr>
        <p:spPr>
          <a:xfrm>
            <a:off x="8312040" y="1782360"/>
            <a:ext cx="57960" cy="1440"/>
          </a:xfrm>
          <a:custGeom>
            <a:avLst/>
            <a:gdLst/>
            <a:ahLst/>
            <a:rect l="l" t="t" r="r" b="b"/>
            <a:pathLst>
              <a:path w="162" h="5">
                <a:moveTo>
                  <a:pt x="0" y="4"/>
                </a:moveTo>
                <a:cubicBezTo>
                  <a:pt x="28" y="4"/>
                  <a:pt x="56" y="3"/>
                  <a:pt x="85" y="2"/>
                </a:cubicBezTo>
                <a:cubicBezTo>
                  <a:pt x="110" y="2"/>
                  <a:pt x="135" y="1"/>
                  <a:pt x="161" y="0"/>
                </a:cubicBezTo>
              </a:path>
            </a:pathLst>
          </a:custGeom>
          <a:noFill/>
          <a:ln w="29160">
            <a:solidFill>
              <a:srgbClr val="008cd8"/>
            </a:solidFill>
            <a:round/>
          </a:ln>
        </p:spPr>
        <p:style>
          <a:lnRef idx="0"/>
          <a:fillRef idx="0"/>
          <a:effectRef idx="0"/>
          <a:fontRef idx="minor"/>
        </p:style>
      </p:sp>
      <p:sp>
        <p:nvSpPr>
          <p:cNvPr id="843" name="CustomShape 77"/>
          <p:cNvSpPr/>
          <p:nvPr/>
        </p:nvSpPr>
        <p:spPr>
          <a:xfrm>
            <a:off x="8398800" y="1779840"/>
            <a:ext cx="57960" cy="1440"/>
          </a:xfrm>
          <a:custGeom>
            <a:avLst/>
            <a:gdLst/>
            <a:ahLst/>
            <a:rect l="l" t="t" r="r" b="b"/>
            <a:pathLst>
              <a:path w="162" h="5">
                <a:moveTo>
                  <a:pt x="0" y="4"/>
                </a:moveTo>
                <a:cubicBezTo>
                  <a:pt x="32" y="3"/>
                  <a:pt x="64" y="2"/>
                  <a:pt x="95" y="1"/>
                </a:cubicBezTo>
                <a:cubicBezTo>
                  <a:pt x="117" y="1"/>
                  <a:pt x="139" y="0"/>
                  <a:pt x="161" y="0"/>
                </a:cubicBezTo>
              </a:path>
            </a:pathLst>
          </a:custGeom>
          <a:noFill/>
          <a:ln w="29160">
            <a:solidFill>
              <a:srgbClr val="008cd8"/>
            </a:solidFill>
            <a:round/>
          </a:ln>
        </p:spPr>
        <p:style>
          <a:lnRef idx="0"/>
          <a:fillRef idx="0"/>
          <a:effectRef idx="0"/>
          <a:fontRef idx="minor"/>
        </p:style>
      </p:sp>
      <p:sp>
        <p:nvSpPr>
          <p:cNvPr id="844" name="CustomShape 78"/>
          <p:cNvSpPr/>
          <p:nvPr/>
        </p:nvSpPr>
        <p:spPr>
          <a:xfrm>
            <a:off x="8485920" y="1779480"/>
            <a:ext cx="57960" cy="1080"/>
          </a:xfrm>
          <a:custGeom>
            <a:avLst/>
            <a:gdLst/>
            <a:ahLst/>
            <a:rect l="l" t="t" r="r" b="b"/>
            <a:pathLst>
              <a:path w="162" h="4">
                <a:moveTo>
                  <a:pt x="0" y="0"/>
                </a:moveTo>
                <a:cubicBezTo>
                  <a:pt x="33" y="0"/>
                  <a:pt x="67" y="0"/>
                  <a:pt x="101" y="1"/>
                </a:cubicBezTo>
                <a:cubicBezTo>
                  <a:pt x="121" y="1"/>
                  <a:pt x="141" y="2"/>
                  <a:pt x="161" y="3"/>
                </a:cubicBezTo>
              </a:path>
            </a:pathLst>
          </a:custGeom>
          <a:noFill/>
          <a:ln w="29160">
            <a:solidFill>
              <a:srgbClr val="008cd8"/>
            </a:solidFill>
            <a:round/>
          </a:ln>
        </p:spPr>
        <p:style>
          <a:lnRef idx="0"/>
          <a:fillRef idx="0"/>
          <a:effectRef idx="0"/>
          <a:fontRef idx="minor"/>
        </p:style>
      </p:sp>
      <p:sp>
        <p:nvSpPr>
          <p:cNvPr id="845" name="CustomShape 79"/>
          <p:cNvSpPr/>
          <p:nvPr/>
        </p:nvSpPr>
        <p:spPr>
          <a:xfrm>
            <a:off x="8572680" y="1781280"/>
            <a:ext cx="57960" cy="720"/>
          </a:xfrm>
          <a:custGeom>
            <a:avLst/>
            <a:gdLst/>
            <a:ahLst/>
            <a:rect l="l" t="t" r="r" b="b"/>
            <a:pathLst>
              <a:path w="162" h="3">
                <a:moveTo>
                  <a:pt x="0" y="0"/>
                </a:moveTo>
                <a:cubicBezTo>
                  <a:pt x="37" y="1"/>
                  <a:pt x="74" y="2"/>
                  <a:pt x="111" y="2"/>
                </a:cubicBezTo>
                <a:cubicBezTo>
                  <a:pt x="128" y="2"/>
                  <a:pt x="144" y="2"/>
                  <a:pt x="161" y="2"/>
                </a:cubicBezTo>
              </a:path>
            </a:pathLst>
          </a:custGeom>
          <a:noFill/>
          <a:ln w="29160">
            <a:solidFill>
              <a:srgbClr val="008cd8"/>
            </a:solidFill>
            <a:round/>
          </a:ln>
        </p:spPr>
        <p:style>
          <a:lnRef idx="0"/>
          <a:fillRef idx="0"/>
          <a:effectRef idx="0"/>
          <a:fontRef idx="minor"/>
        </p:style>
      </p:sp>
      <p:sp>
        <p:nvSpPr>
          <p:cNvPr id="846" name="CustomShape 80"/>
          <p:cNvSpPr/>
          <p:nvPr/>
        </p:nvSpPr>
        <p:spPr>
          <a:xfrm>
            <a:off x="8659800" y="1781280"/>
            <a:ext cx="57960" cy="360"/>
          </a:xfrm>
          <a:custGeom>
            <a:avLst/>
            <a:gdLst/>
            <a:ahLst/>
            <a:rect l="l" t="t" r="r" b="b"/>
            <a:pathLst>
              <a:path w="162" h="2">
                <a:moveTo>
                  <a:pt x="0" y="1"/>
                </a:moveTo>
                <a:cubicBezTo>
                  <a:pt x="41" y="0"/>
                  <a:pt x="82" y="0"/>
                  <a:pt x="123" y="0"/>
                </a:cubicBezTo>
                <a:cubicBezTo>
                  <a:pt x="135" y="0"/>
                  <a:pt x="148" y="0"/>
                  <a:pt x="161" y="1"/>
                </a:cubicBezTo>
              </a:path>
            </a:pathLst>
          </a:custGeom>
          <a:noFill/>
          <a:ln w="29160">
            <a:solidFill>
              <a:srgbClr val="008cd8"/>
            </a:solidFill>
            <a:round/>
          </a:ln>
        </p:spPr>
        <p:style>
          <a:lnRef idx="0"/>
          <a:fillRef idx="0"/>
          <a:effectRef idx="0"/>
          <a:fontRef idx="minor"/>
        </p:style>
      </p:sp>
      <p:sp>
        <p:nvSpPr>
          <p:cNvPr id="847" name="CustomShape 81"/>
          <p:cNvSpPr/>
          <p:nvPr/>
        </p:nvSpPr>
        <p:spPr>
          <a:xfrm>
            <a:off x="8746560" y="1782360"/>
            <a:ext cx="57960" cy="1080"/>
          </a:xfrm>
          <a:custGeom>
            <a:avLst/>
            <a:gdLst/>
            <a:ahLst/>
            <a:rect l="l" t="t" r="r" b="b"/>
            <a:pathLst>
              <a:path w="162" h="4">
                <a:moveTo>
                  <a:pt x="0" y="0"/>
                </a:moveTo>
                <a:cubicBezTo>
                  <a:pt x="43" y="1"/>
                  <a:pt x="86" y="3"/>
                  <a:pt x="129" y="3"/>
                </a:cubicBezTo>
                <a:cubicBezTo>
                  <a:pt x="140" y="3"/>
                  <a:pt x="151" y="3"/>
                  <a:pt x="161" y="3"/>
                </a:cubicBezTo>
              </a:path>
            </a:pathLst>
          </a:custGeom>
          <a:noFill/>
          <a:ln w="29160">
            <a:solidFill>
              <a:srgbClr val="008cd8"/>
            </a:solidFill>
            <a:round/>
          </a:ln>
        </p:spPr>
        <p:style>
          <a:lnRef idx="0"/>
          <a:fillRef idx="0"/>
          <a:effectRef idx="0"/>
          <a:fontRef idx="minor"/>
        </p:style>
      </p:sp>
      <p:sp>
        <p:nvSpPr>
          <p:cNvPr id="848" name="CustomShape 82"/>
          <p:cNvSpPr/>
          <p:nvPr/>
        </p:nvSpPr>
        <p:spPr>
          <a:xfrm>
            <a:off x="8833680" y="1782360"/>
            <a:ext cx="57960" cy="720"/>
          </a:xfrm>
          <a:custGeom>
            <a:avLst/>
            <a:gdLst/>
            <a:ahLst/>
            <a:rect l="l" t="t" r="r" b="b"/>
            <a:pathLst>
              <a:path w="162" h="3">
                <a:moveTo>
                  <a:pt x="0" y="2"/>
                </a:moveTo>
                <a:cubicBezTo>
                  <a:pt x="46" y="1"/>
                  <a:pt x="93" y="0"/>
                  <a:pt x="138" y="0"/>
                </a:cubicBezTo>
                <a:cubicBezTo>
                  <a:pt x="145" y="0"/>
                  <a:pt x="153" y="0"/>
                  <a:pt x="161" y="0"/>
                </a:cubicBezTo>
              </a:path>
            </a:pathLst>
          </a:custGeom>
          <a:noFill/>
          <a:ln w="29160">
            <a:solidFill>
              <a:srgbClr val="008cd8"/>
            </a:solidFill>
            <a:round/>
          </a:ln>
        </p:spPr>
        <p:style>
          <a:lnRef idx="0"/>
          <a:fillRef idx="0"/>
          <a:effectRef idx="0"/>
          <a:fontRef idx="minor"/>
        </p:style>
      </p:sp>
      <p:sp>
        <p:nvSpPr>
          <p:cNvPr id="849" name="CustomShape 83"/>
          <p:cNvSpPr/>
          <p:nvPr/>
        </p:nvSpPr>
        <p:spPr>
          <a:xfrm>
            <a:off x="8920800" y="1782360"/>
            <a:ext cx="57960" cy="360"/>
          </a:xfrm>
          <a:custGeom>
            <a:avLst/>
            <a:gdLst/>
            <a:ahLst/>
            <a:rect l="l" t="t" r="r" b="b"/>
            <a:pathLst>
              <a:path w="162" h="2">
                <a:moveTo>
                  <a:pt x="0" y="0"/>
                </a:moveTo>
                <a:cubicBezTo>
                  <a:pt x="45" y="0"/>
                  <a:pt x="90" y="1"/>
                  <a:pt x="136" y="1"/>
                </a:cubicBezTo>
                <a:cubicBezTo>
                  <a:pt x="144" y="1"/>
                  <a:pt x="152" y="1"/>
                  <a:pt x="161" y="1"/>
                </a:cubicBezTo>
              </a:path>
            </a:pathLst>
          </a:custGeom>
          <a:noFill/>
          <a:ln w="29160">
            <a:solidFill>
              <a:srgbClr val="008cd8"/>
            </a:solidFill>
            <a:round/>
          </a:ln>
        </p:spPr>
        <p:style>
          <a:lnRef idx="0"/>
          <a:fillRef idx="0"/>
          <a:effectRef idx="0"/>
          <a:fontRef idx="minor"/>
        </p:style>
      </p:sp>
      <p:sp>
        <p:nvSpPr>
          <p:cNvPr id="850" name="CustomShape 84"/>
          <p:cNvSpPr/>
          <p:nvPr/>
        </p:nvSpPr>
        <p:spPr>
          <a:xfrm>
            <a:off x="9007560" y="1782000"/>
            <a:ext cx="57960" cy="360"/>
          </a:xfrm>
          <a:custGeom>
            <a:avLst/>
            <a:gdLst/>
            <a:ahLst/>
            <a:rect l="l" t="t" r="r" b="b"/>
            <a:pathLst>
              <a:path w="162" h="2">
                <a:moveTo>
                  <a:pt x="0" y="1"/>
                </a:moveTo>
                <a:cubicBezTo>
                  <a:pt x="49" y="1"/>
                  <a:pt x="99" y="0"/>
                  <a:pt x="149" y="1"/>
                </a:cubicBezTo>
                <a:cubicBezTo>
                  <a:pt x="153" y="1"/>
                  <a:pt x="157" y="1"/>
                  <a:pt x="161" y="1"/>
                </a:cubicBezTo>
              </a:path>
            </a:pathLst>
          </a:custGeom>
          <a:noFill/>
          <a:ln w="29160">
            <a:solidFill>
              <a:srgbClr val="008cd8"/>
            </a:solidFill>
            <a:round/>
          </a:ln>
        </p:spPr>
        <p:style>
          <a:lnRef idx="0"/>
          <a:fillRef idx="0"/>
          <a:effectRef idx="0"/>
          <a:fontRef idx="minor"/>
        </p:style>
      </p:sp>
      <p:sp>
        <p:nvSpPr>
          <p:cNvPr id="851" name="CustomShape 85"/>
          <p:cNvSpPr/>
          <p:nvPr/>
        </p:nvSpPr>
        <p:spPr>
          <a:xfrm>
            <a:off x="9094680" y="1782720"/>
            <a:ext cx="57960" cy="720"/>
          </a:xfrm>
          <a:custGeom>
            <a:avLst/>
            <a:gdLst/>
            <a:ahLst/>
            <a:rect l="l" t="t" r="r" b="b"/>
            <a:pathLst>
              <a:path w="162" h="3">
                <a:moveTo>
                  <a:pt x="0" y="0"/>
                </a:moveTo>
                <a:cubicBezTo>
                  <a:pt x="50" y="1"/>
                  <a:pt x="102" y="2"/>
                  <a:pt x="161" y="2"/>
                </a:cubicBezTo>
              </a:path>
            </a:pathLst>
          </a:custGeom>
          <a:noFill/>
          <a:ln w="29160">
            <a:solidFill>
              <a:srgbClr val="008cd8"/>
            </a:solidFill>
            <a:round/>
          </a:ln>
        </p:spPr>
        <p:style>
          <a:lnRef idx="0"/>
          <a:fillRef idx="0"/>
          <a:effectRef idx="0"/>
          <a:fontRef idx="minor"/>
        </p:style>
      </p:sp>
      <p:sp>
        <p:nvSpPr>
          <p:cNvPr id="852" name="CustomShape 86"/>
          <p:cNvSpPr/>
          <p:nvPr/>
        </p:nvSpPr>
        <p:spPr>
          <a:xfrm>
            <a:off x="9181440" y="1783080"/>
            <a:ext cx="57960" cy="360"/>
          </a:xfrm>
          <a:custGeom>
            <a:avLst/>
            <a:gdLst/>
            <a:ahLst/>
            <a:rect l="l" t="t" r="r" b="b"/>
            <a:pathLst>
              <a:path w="162" h="2">
                <a:moveTo>
                  <a:pt x="0" y="1"/>
                </a:moveTo>
                <a:cubicBezTo>
                  <a:pt x="45" y="1"/>
                  <a:pt x="96" y="0"/>
                  <a:pt x="161" y="1"/>
                </a:cubicBezTo>
              </a:path>
            </a:pathLst>
          </a:custGeom>
          <a:noFill/>
          <a:ln w="29160">
            <a:solidFill>
              <a:srgbClr val="008cd8"/>
            </a:solidFill>
            <a:round/>
          </a:ln>
        </p:spPr>
        <p:style>
          <a:lnRef idx="0"/>
          <a:fillRef idx="0"/>
          <a:effectRef idx="0"/>
          <a:fontRef idx="minor"/>
        </p:style>
      </p:sp>
      <p:sp>
        <p:nvSpPr>
          <p:cNvPr id="853" name="CustomShape 87"/>
          <p:cNvSpPr/>
          <p:nvPr/>
        </p:nvSpPr>
        <p:spPr>
          <a:xfrm>
            <a:off x="9268200" y="1783440"/>
            <a:ext cx="57960" cy="720"/>
          </a:xfrm>
          <a:custGeom>
            <a:avLst/>
            <a:gdLst/>
            <a:ahLst/>
            <a:rect l="l" t="t" r="r" b="b"/>
            <a:pathLst>
              <a:path w="162" h="3">
                <a:moveTo>
                  <a:pt x="0" y="0"/>
                </a:moveTo>
                <a:cubicBezTo>
                  <a:pt x="47" y="1"/>
                  <a:pt x="100" y="1"/>
                  <a:pt x="161" y="2"/>
                </a:cubicBezTo>
              </a:path>
            </a:pathLst>
          </a:custGeom>
          <a:noFill/>
          <a:ln w="29160">
            <a:solidFill>
              <a:srgbClr val="008cd8"/>
            </a:solidFill>
            <a:round/>
          </a:ln>
        </p:spPr>
        <p:style>
          <a:lnRef idx="0"/>
          <a:fillRef idx="0"/>
          <a:effectRef idx="0"/>
          <a:fontRef idx="minor"/>
        </p:style>
      </p:sp>
      <p:sp>
        <p:nvSpPr>
          <p:cNvPr id="854" name="CustomShape 88"/>
          <p:cNvSpPr/>
          <p:nvPr/>
        </p:nvSpPr>
        <p:spPr>
          <a:xfrm>
            <a:off x="7536240" y="1794960"/>
            <a:ext cx="1246320" cy="120960"/>
          </a:xfrm>
          <a:prstGeom prst="rect">
            <a:avLst/>
          </a:prstGeom>
          <a:noFill/>
          <a:ln>
            <a:noFill/>
          </a:ln>
        </p:spPr>
        <p:style>
          <a:lnRef idx="0"/>
          <a:fillRef idx="0"/>
          <a:effectRef idx="0"/>
          <a:fontRef idx="minor"/>
        </p:style>
      </p:sp>
      <p:sp>
        <p:nvSpPr>
          <p:cNvPr id="855" name="CustomShape 89"/>
          <p:cNvSpPr/>
          <p:nvPr/>
        </p:nvSpPr>
        <p:spPr>
          <a:xfrm>
            <a:off x="7536240" y="1511640"/>
            <a:ext cx="887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Γεωργίου</a:t>
            </a:r>
            <a:endParaRPr b="0" lang="el-GR" sz="800" spc="-1" strike="noStrike">
              <a:latin typeface="Arial"/>
            </a:endParaRPr>
          </a:p>
        </p:txBody>
      </p:sp>
      <p:sp>
        <p:nvSpPr>
          <p:cNvPr id="856" name="CustomShape 90"/>
          <p:cNvSpPr/>
          <p:nvPr/>
        </p:nvSpPr>
        <p:spPr>
          <a:xfrm>
            <a:off x="7536240" y="1638360"/>
            <a:ext cx="13363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Μοντάνα 4, Ρώμη</a:t>
            </a:r>
            <a:endParaRPr b="0" lang="el-GR" sz="800" spc="-1" strike="noStrike">
              <a:latin typeface="Arial"/>
            </a:endParaRPr>
          </a:p>
        </p:txBody>
      </p:sp>
      <p:sp>
        <p:nvSpPr>
          <p:cNvPr id="857" name="CustomShape 91"/>
          <p:cNvSpPr/>
          <p:nvPr/>
        </p:nvSpPr>
        <p:spPr>
          <a:xfrm>
            <a:off x="4782600" y="1616400"/>
            <a:ext cx="1954080" cy="1494720"/>
          </a:xfrm>
          <a:custGeom>
            <a:avLst/>
            <a:gdLst/>
            <a:ahLst/>
            <a:rect l="l" t="t" r="r" b="b"/>
            <a:pathLst>
              <a:path w="5429" h="4153">
                <a:moveTo>
                  <a:pt x="13" y="4129"/>
                </a:moveTo>
                <a:cubicBezTo>
                  <a:pt x="274" y="4129"/>
                  <a:pt x="405" y="4124"/>
                  <a:pt x="509" y="4124"/>
                </a:cubicBezTo>
                <a:cubicBezTo>
                  <a:pt x="613" y="4124"/>
                  <a:pt x="689" y="4131"/>
                  <a:pt x="773" y="4134"/>
                </a:cubicBezTo>
                <a:cubicBezTo>
                  <a:pt x="857" y="4138"/>
                  <a:pt x="948" y="4139"/>
                  <a:pt x="1035" y="4141"/>
                </a:cubicBezTo>
                <a:cubicBezTo>
                  <a:pt x="1122" y="4144"/>
                  <a:pt x="1206" y="4149"/>
                  <a:pt x="1290" y="4148"/>
                </a:cubicBezTo>
                <a:cubicBezTo>
                  <a:pt x="1374" y="4147"/>
                  <a:pt x="1458" y="4140"/>
                  <a:pt x="1546" y="4138"/>
                </a:cubicBezTo>
                <a:cubicBezTo>
                  <a:pt x="1634" y="4136"/>
                  <a:pt x="1725" y="4138"/>
                  <a:pt x="1816" y="4138"/>
                </a:cubicBezTo>
                <a:cubicBezTo>
                  <a:pt x="1906" y="4138"/>
                  <a:pt x="1997" y="4135"/>
                  <a:pt x="2084" y="4136"/>
                </a:cubicBezTo>
                <a:cubicBezTo>
                  <a:pt x="2170" y="4137"/>
                  <a:pt x="2253" y="4142"/>
                  <a:pt x="2333" y="4143"/>
                </a:cubicBezTo>
                <a:cubicBezTo>
                  <a:pt x="2413" y="4144"/>
                  <a:pt x="2491" y="4142"/>
                  <a:pt x="2576" y="4139"/>
                </a:cubicBezTo>
                <a:cubicBezTo>
                  <a:pt x="2661" y="4135"/>
                  <a:pt x="2755" y="4131"/>
                  <a:pt x="2842" y="4129"/>
                </a:cubicBezTo>
                <a:cubicBezTo>
                  <a:pt x="2929" y="4127"/>
                  <a:pt x="3009" y="4127"/>
                  <a:pt x="3090" y="4127"/>
                </a:cubicBezTo>
                <a:cubicBezTo>
                  <a:pt x="3171" y="4126"/>
                  <a:pt x="3253" y="4125"/>
                  <a:pt x="3338" y="4128"/>
                </a:cubicBezTo>
                <a:cubicBezTo>
                  <a:pt x="3423" y="4132"/>
                  <a:pt x="3512" y="4140"/>
                  <a:pt x="3600" y="4139"/>
                </a:cubicBezTo>
                <a:cubicBezTo>
                  <a:pt x="3687" y="4139"/>
                  <a:pt x="3773" y="4130"/>
                  <a:pt x="3860" y="4129"/>
                </a:cubicBezTo>
                <a:cubicBezTo>
                  <a:pt x="3947" y="4128"/>
                  <a:pt x="4035" y="4135"/>
                  <a:pt x="4121" y="4141"/>
                </a:cubicBezTo>
                <a:cubicBezTo>
                  <a:pt x="4206" y="4147"/>
                  <a:pt x="4289" y="4152"/>
                  <a:pt x="4374" y="4150"/>
                </a:cubicBezTo>
                <a:cubicBezTo>
                  <a:pt x="4459" y="4149"/>
                  <a:pt x="4546" y="4141"/>
                  <a:pt x="4634" y="4139"/>
                </a:cubicBezTo>
                <a:cubicBezTo>
                  <a:pt x="4722" y="4137"/>
                  <a:pt x="4811" y="4142"/>
                  <a:pt x="4895" y="4141"/>
                </a:cubicBezTo>
                <a:cubicBezTo>
                  <a:pt x="4979" y="4141"/>
                  <a:pt x="5058" y="4137"/>
                  <a:pt x="5142" y="4139"/>
                </a:cubicBezTo>
                <a:cubicBezTo>
                  <a:pt x="5225" y="4141"/>
                  <a:pt x="5314" y="4149"/>
                  <a:pt x="5355" y="4118"/>
                </a:cubicBezTo>
                <a:cubicBezTo>
                  <a:pt x="5397" y="4088"/>
                  <a:pt x="5390" y="4018"/>
                  <a:pt x="5390" y="3951"/>
                </a:cubicBezTo>
                <a:cubicBezTo>
                  <a:pt x="5390" y="3884"/>
                  <a:pt x="5396" y="3819"/>
                  <a:pt x="5403" y="3752"/>
                </a:cubicBezTo>
                <a:cubicBezTo>
                  <a:pt x="5410" y="3686"/>
                  <a:pt x="5419" y="3618"/>
                  <a:pt x="5419" y="3551"/>
                </a:cubicBezTo>
                <a:cubicBezTo>
                  <a:pt x="5419" y="3484"/>
                  <a:pt x="5410" y="3418"/>
                  <a:pt x="5408" y="3353"/>
                </a:cubicBezTo>
                <a:cubicBezTo>
                  <a:pt x="5405" y="3289"/>
                  <a:pt x="5409" y="3225"/>
                  <a:pt x="5408" y="3163"/>
                </a:cubicBezTo>
                <a:cubicBezTo>
                  <a:pt x="5408" y="3100"/>
                  <a:pt x="5404" y="3038"/>
                  <a:pt x="5403" y="2971"/>
                </a:cubicBezTo>
                <a:cubicBezTo>
                  <a:pt x="5402" y="2904"/>
                  <a:pt x="5404" y="2833"/>
                  <a:pt x="5406" y="2766"/>
                </a:cubicBezTo>
                <a:cubicBezTo>
                  <a:pt x="5409" y="2700"/>
                  <a:pt x="5412" y="2638"/>
                  <a:pt x="5413" y="2573"/>
                </a:cubicBezTo>
                <a:cubicBezTo>
                  <a:pt x="5413" y="2508"/>
                  <a:pt x="5410" y="2439"/>
                  <a:pt x="5412" y="2374"/>
                </a:cubicBezTo>
                <a:cubicBezTo>
                  <a:pt x="5414" y="2308"/>
                  <a:pt x="5419" y="2246"/>
                  <a:pt x="5419" y="2180"/>
                </a:cubicBezTo>
                <a:cubicBezTo>
                  <a:pt x="5419" y="2113"/>
                  <a:pt x="5413" y="2042"/>
                  <a:pt x="5413" y="1977"/>
                </a:cubicBezTo>
                <a:cubicBezTo>
                  <a:pt x="5413" y="1913"/>
                  <a:pt x="5419" y="1854"/>
                  <a:pt x="5422" y="1793"/>
                </a:cubicBezTo>
                <a:cubicBezTo>
                  <a:pt x="5425" y="1731"/>
                  <a:pt x="5424" y="1666"/>
                  <a:pt x="5425" y="1597"/>
                </a:cubicBezTo>
                <a:cubicBezTo>
                  <a:pt x="5426" y="1529"/>
                  <a:pt x="5428" y="1458"/>
                  <a:pt x="5426" y="1392"/>
                </a:cubicBezTo>
                <a:cubicBezTo>
                  <a:pt x="5425" y="1325"/>
                  <a:pt x="5420" y="1263"/>
                  <a:pt x="5416" y="1196"/>
                </a:cubicBezTo>
                <a:cubicBezTo>
                  <a:pt x="5412" y="1129"/>
                  <a:pt x="5409" y="1057"/>
                  <a:pt x="5406" y="992"/>
                </a:cubicBezTo>
                <a:cubicBezTo>
                  <a:pt x="5403" y="927"/>
                  <a:pt x="5399" y="870"/>
                  <a:pt x="5403" y="806"/>
                </a:cubicBezTo>
                <a:cubicBezTo>
                  <a:pt x="5407" y="743"/>
                  <a:pt x="5420" y="674"/>
                  <a:pt x="5422" y="605"/>
                </a:cubicBezTo>
                <a:cubicBezTo>
                  <a:pt x="5424" y="535"/>
                  <a:pt x="5416" y="466"/>
                  <a:pt x="5410" y="403"/>
                </a:cubicBezTo>
                <a:cubicBezTo>
                  <a:pt x="5405" y="340"/>
                  <a:pt x="5402" y="283"/>
                  <a:pt x="5402" y="222"/>
                </a:cubicBezTo>
                <a:cubicBezTo>
                  <a:pt x="5401" y="160"/>
                  <a:pt x="5403" y="94"/>
                  <a:pt x="5362" y="56"/>
                </a:cubicBezTo>
                <a:cubicBezTo>
                  <a:pt x="5321" y="18"/>
                  <a:pt x="5237" y="8"/>
                  <a:pt x="5150" y="5"/>
                </a:cubicBezTo>
                <a:cubicBezTo>
                  <a:pt x="5063" y="3"/>
                  <a:pt x="4973" y="8"/>
                  <a:pt x="4886" y="9"/>
                </a:cubicBezTo>
                <a:cubicBezTo>
                  <a:pt x="4799" y="11"/>
                  <a:pt x="4714" y="8"/>
                  <a:pt x="4629" y="6"/>
                </a:cubicBezTo>
                <a:cubicBezTo>
                  <a:pt x="4545" y="4"/>
                  <a:pt x="4460" y="1"/>
                  <a:pt x="4376" y="0"/>
                </a:cubicBezTo>
                <a:cubicBezTo>
                  <a:pt x="4291" y="0"/>
                  <a:pt x="4207" y="3"/>
                  <a:pt x="4126" y="5"/>
                </a:cubicBezTo>
                <a:cubicBezTo>
                  <a:pt x="4045" y="7"/>
                  <a:pt x="3967" y="8"/>
                  <a:pt x="3881" y="9"/>
                </a:cubicBezTo>
                <a:cubicBezTo>
                  <a:pt x="3795" y="10"/>
                  <a:pt x="3702" y="11"/>
                  <a:pt x="3612" y="11"/>
                </a:cubicBezTo>
                <a:cubicBezTo>
                  <a:pt x="3522" y="11"/>
                  <a:pt x="3437" y="11"/>
                  <a:pt x="3349" y="11"/>
                </a:cubicBezTo>
                <a:cubicBezTo>
                  <a:pt x="3262" y="11"/>
                  <a:pt x="3173" y="11"/>
                  <a:pt x="3087" y="12"/>
                </a:cubicBezTo>
                <a:cubicBezTo>
                  <a:pt x="3002" y="12"/>
                  <a:pt x="2919" y="12"/>
                  <a:pt x="2834" y="10"/>
                </a:cubicBezTo>
                <a:cubicBezTo>
                  <a:pt x="2749" y="8"/>
                  <a:pt x="2661" y="4"/>
                  <a:pt x="2577" y="4"/>
                </a:cubicBezTo>
                <a:cubicBezTo>
                  <a:pt x="2491" y="4"/>
                  <a:pt x="2408" y="8"/>
                  <a:pt x="2321" y="8"/>
                </a:cubicBezTo>
                <a:cubicBezTo>
                  <a:pt x="2235" y="9"/>
                  <a:pt x="2146" y="6"/>
                  <a:pt x="2061" y="7"/>
                </a:cubicBezTo>
                <a:cubicBezTo>
                  <a:pt x="1976" y="7"/>
                  <a:pt x="1895" y="12"/>
                  <a:pt x="1813" y="12"/>
                </a:cubicBezTo>
                <a:cubicBezTo>
                  <a:pt x="1731" y="12"/>
                  <a:pt x="1647" y="8"/>
                  <a:pt x="1562" y="7"/>
                </a:cubicBezTo>
                <a:cubicBezTo>
                  <a:pt x="1476" y="6"/>
                  <a:pt x="1388" y="9"/>
                  <a:pt x="1298" y="12"/>
                </a:cubicBezTo>
                <a:cubicBezTo>
                  <a:pt x="1208" y="16"/>
                  <a:pt x="1115" y="20"/>
                  <a:pt x="1030" y="18"/>
                </a:cubicBezTo>
                <a:cubicBezTo>
                  <a:pt x="944" y="17"/>
                  <a:pt x="866" y="10"/>
                  <a:pt x="782" y="11"/>
                </a:cubicBezTo>
                <a:cubicBezTo>
                  <a:pt x="698" y="13"/>
                  <a:pt x="608" y="22"/>
                  <a:pt x="523" y="23"/>
                </a:cubicBezTo>
                <a:cubicBezTo>
                  <a:pt x="438" y="24"/>
                  <a:pt x="358" y="16"/>
                  <a:pt x="274" y="12"/>
                </a:cubicBezTo>
                <a:cubicBezTo>
                  <a:pt x="190" y="8"/>
                  <a:pt x="103" y="6"/>
                  <a:pt x="57" y="42"/>
                </a:cubicBezTo>
                <a:cubicBezTo>
                  <a:pt x="12" y="78"/>
                  <a:pt x="9" y="152"/>
                  <a:pt x="7" y="218"/>
                </a:cubicBezTo>
                <a:cubicBezTo>
                  <a:pt x="5" y="285"/>
                  <a:pt x="5" y="345"/>
                  <a:pt x="8" y="411"/>
                </a:cubicBezTo>
                <a:cubicBezTo>
                  <a:pt x="11" y="477"/>
                  <a:pt x="17" y="549"/>
                  <a:pt x="18" y="614"/>
                </a:cubicBezTo>
                <a:cubicBezTo>
                  <a:pt x="19" y="680"/>
                  <a:pt x="14" y="739"/>
                  <a:pt x="14" y="804"/>
                </a:cubicBezTo>
                <a:cubicBezTo>
                  <a:pt x="13" y="868"/>
                  <a:pt x="18" y="939"/>
                  <a:pt x="17" y="1004"/>
                </a:cubicBezTo>
                <a:cubicBezTo>
                  <a:pt x="16" y="1069"/>
                  <a:pt x="11" y="1130"/>
                  <a:pt x="12" y="1192"/>
                </a:cubicBezTo>
                <a:cubicBezTo>
                  <a:pt x="14" y="1254"/>
                  <a:pt x="23" y="1318"/>
                  <a:pt x="25" y="1384"/>
                </a:cubicBezTo>
                <a:cubicBezTo>
                  <a:pt x="26" y="1450"/>
                  <a:pt x="21" y="1518"/>
                  <a:pt x="18" y="1583"/>
                </a:cubicBezTo>
                <a:cubicBezTo>
                  <a:pt x="15" y="1648"/>
                  <a:pt x="15" y="1711"/>
                  <a:pt x="12" y="1778"/>
                </a:cubicBezTo>
                <a:cubicBezTo>
                  <a:pt x="8" y="1845"/>
                  <a:pt x="2" y="1918"/>
                  <a:pt x="1" y="1986"/>
                </a:cubicBezTo>
                <a:cubicBezTo>
                  <a:pt x="0" y="2055"/>
                  <a:pt x="5" y="2119"/>
                  <a:pt x="9" y="2182"/>
                </a:cubicBezTo>
                <a:cubicBezTo>
                  <a:pt x="14" y="2244"/>
                  <a:pt x="19" y="2303"/>
                  <a:pt x="20" y="2368"/>
                </a:cubicBezTo>
                <a:cubicBezTo>
                  <a:pt x="20" y="2432"/>
                  <a:pt x="17" y="2501"/>
                  <a:pt x="15" y="2570"/>
                </a:cubicBezTo>
                <a:cubicBezTo>
                  <a:pt x="14" y="2639"/>
                  <a:pt x="16" y="2707"/>
                  <a:pt x="15" y="2772"/>
                </a:cubicBezTo>
                <a:cubicBezTo>
                  <a:pt x="15" y="2838"/>
                  <a:pt x="14" y="2900"/>
                  <a:pt x="11" y="2963"/>
                </a:cubicBezTo>
                <a:cubicBezTo>
                  <a:pt x="8" y="3025"/>
                  <a:pt x="5" y="3087"/>
                  <a:pt x="4" y="3154"/>
                </a:cubicBezTo>
                <a:cubicBezTo>
                  <a:pt x="3" y="3221"/>
                  <a:pt x="5" y="3293"/>
                  <a:pt x="6" y="3360"/>
                </a:cubicBezTo>
                <a:cubicBezTo>
                  <a:pt x="8" y="3426"/>
                  <a:pt x="9" y="3488"/>
                  <a:pt x="11" y="3548"/>
                </a:cubicBezTo>
                <a:cubicBezTo>
                  <a:pt x="13" y="3608"/>
                  <a:pt x="15" y="3666"/>
                  <a:pt x="14" y="3749"/>
                </a:cubicBezTo>
                <a:cubicBezTo>
                  <a:pt x="13" y="3833"/>
                  <a:pt x="9" y="3941"/>
                  <a:pt x="8" y="4140"/>
                </a:cubicBezTo>
                <a:lnTo>
                  <a:pt x="13" y="4129"/>
                </a:lnTo>
                <a:close/>
              </a:path>
            </a:pathLst>
          </a:custGeom>
          <a:solidFill>
            <a:srgbClr val="ffff6d"/>
          </a:solidFill>
          <a:ln>
            <a:noFill/>
          </a:ln>
        </p:spPr>
        <p:style>
          <a:lnRef idx="0"/>
          <a:fillRef idx="0"/>
          <a:effectRef idx="0"/>
          <a:fontRef idx="minor"/>
        </p:style>
      </p:sp>
      <p:sp>
        <p:nvSpPr>
          <p:cNvPr id="858" name="CustomShape 92"/>
          <p:cNvSpPr/>
          <p:nvPr/>
        </p:nvSpPr>
        <p:spPr>
          <a:xfrm>
            <a:off x="4782960" y="1616760"/>
            <a:ext cx="1949400" cy="1494000"/>
          </a:xfrm>
          <a:custGeom>
            <a:avLst/>
            <a:gdLst/>
            <a:ahLst/>
            <a:rect l="l" t="t" r="r" b="b"/>
            <a:pathLst>
              <a:path w="5416" h="4151">
                <a:moveTo>
                  <a:pt x="17" y="4143"/>
                </a:moveTo>
                <a:cubicBezTo>
                  <a:pt x="264" y="4150"/>
                  <a:pt x="394" y="4144"/>
                  <a:pt x="501" y="4142"/>
                </a:cubicBezTo>
                <a:cubicBezTo>
                  <a:pt x="607" y="4139"/>
                  <a:pt x="690" y="4140"/>
                  <a:pt x="776" y="4140"/>
                </a:cubicBezTo>
                <a:cubicBezTo>
                  <a:pt x="861" y="4140"/>
                  <a:pt x="950" y="4139"/>
                  <a:pt x="1038" y="4138"/>
                </a:cubicBezTo>
                <a:cubicBezTo>
                  <a:pt x="1126" y="4136"/>
                  <a:pt x="1213" y="4134"/>
                  <a:pt x="1297" y="4134"/>
                </a:cubicBezTo>
                <a:cubicBezTo>
                  <a:pt x="1381" y="4134"/>
                  <a:pt x="1461" y="4136"/>
                  <a:pt x="1545" y="4137"/>
                </a:cubicBezTo>
                <a:cubicBezTo>
                  <a:pt x="1629" y="4137"/>
                  <a:pt x="1716" y="4136"/>
                  <a:pt x="1804" y="4136"/>
                </a:cubicBezTo>
                <a:cubicBezTo>
                  <a:pt x="1892" y="4136"/>
                  <a:pt x="1979" y="4138"/>
                  <a:pt x="2068" y="4139"/>
                </a:cubicBezTo>
                <a:cubicBezTo>
                  <a:pt x="2156" y="4140"/>
                  <a:pt x="2246" y="4141"/>
                  <a:pt x="2331" y="4140"/>
                </a:cubicBezTo>
                <a:cubicBezTo>
                  <a:pt x="2416" y="4139"/>
                  <a:pt x="2496" y="4138"/>
                  <a:pt x="2579" y="4139"/>
                </a:cubicBezTo>
                <a:cubicBezTo>
                  <a:pt x="2662" y="4141"/>
                  <a:pt x="2749" y="4147"/>
                  <a:pt x="2836" y="4145"/>
                </a:cubicBezTo>
                <a:cubicBezTo>
                  <a:pt x="2922" y="4143"/>
                  <a:pt x="3008" y="4135"/>
                  <a:pt x="3093" y="4134"/>
                </a:cubicBezTo>
                <a:cubicBezTo>
                  <a:pt x="3178" y="4133"/>
                  <a:pt x="3262" y="4140"/>
                  <a:pt x="3347" y="4140"/>
                </a:cubicBezTo>
                <a:cubicBezTo>
                  <a:pt x="3432" y="4141"/>
                  <a:pt x="3519" y="4137"/>
                  <a:pt x="3606" y="4135"/>
                </a:cubicBezTo>
                <a:cubicBezTo>
                  <a:pt x="3692" y="4134"/>
                  <a:pt x="3779" y="4136"/>
                  <a:pt x="3865" y="4138"/>
                </a:cubicBezTo>
                <a:cubicBezTo>
                  <a:pt x="3951" y="4140"/>
                  <a:pt x="4037" y="4140"/>
                  <a:pt x="4122" y="4140"/>
                </a:cubicBezTo>
                <a:cubicBezTo>
                  <a:pt x="4208" y="4141"/>
                  <a:pt x="4294" y="4140"/>
                  <a:pt x="4379" y="4140"/>
                </a:cubicBezTo>
                <a:cubicBezTo>
                  <a:pt x="4464" y="4140"/>
                  <a:pt x="4548" y="4140"/>
                  <a:pt x="4634" y="4140"/>
                </a:cubicBezTo>
                <a:cubicBezTo>
                  <a:pt x="4719" y="4140"/>
                  <a:pt x="4805" y="4141"/>
                  <a:pt x="4892" y="4140"/>
                </a:cubicBezTo>
                <a:cubicBezTo>
                  <a:pt x="4980" y="4140"/>
                  <a:pt x="5069" y="4139"/>
                  <a:pt x="5155" y="4138"/>
                </a:cubicBezTo>
                <a:cubicBezTo>
                  <a:pt x="5242" y="4137"/>
                  <a:pt x="5326" y="4137"/>
                  <a:pt x="5369" y="4105"/>
                </a:cubicBezTo>
                <a:cubicBezTo>
                  <a:pt x="5411" y="4073"/>
                  <a:pt x="5413" y="4009"/>
                  <a:pt x="5413" y="3943"/>
                </a:cubicBezTo>
                <a:cubicBezTo>
                  <a:pt x="5412" y="3878"/>
                  <a:pt x="5410" y="3811"/>
                  <a:pt x="5406" y="3745"/>
                </a:cubicBezTo>
                <a:cubicBezTo>
                  <a:pt x="5402" y="3678"/>
                  <a:pt x="5397" y="3612"/>
                  <a:pt x="5395" y="3546"/>
                </a:cubicBezTo>
                <a:cubicBezTo>
                  <a:pt x="5393" y="3480"/>
                  <a:pt x="5394" y="3413"/>
                  <a:pt x="5397" y="3349"/>
                </a:cubicBezTo>
                <a:cubicBezTo>
                  <a:pt x="5399" y="3284"/>
                  <a:pt x="5403" y="3221"/>
                  <a:pt x="5407" y="3157"/>
                </a:cubicBezTo>
                <a:cubicBezTo>
                  <a:pt x="5411" y="3093"/>
                  <a:pt x="5414" y="3028"/>
                  <a:pt x="5414" y="2962"/>
                </a:cubicBezTo>
                <a:cubicBezTo>
                  <a:pt x="5414" y="2896"/>
                  <a:pt x="5411" y="2829"/>
                  <a:pt x="5409" y="2764"/>
                </a:cubicBezTo>
                <a:cubicBezTo>
                  <a:pt x="5408" y="2700"/>
                  <a:pt x="5408" y="2638"/>
                  <a:pt x="5407" y="2573"/>
                </a:cubicBezTo>
                <a:cubicBezTo>
                  <a:pt x="5406" y="2509"/>
                  <a:pt x="5404" y="2440"/>
                  <a:pt x="5402" y="2373"/>
                </a:cubicBezTo>
                <a:cubicBezTo>
                  <a:pt x="5400" y="2306"/>
                  <a:pt x="5398" y="2240"/>
                  <a:pt x="5401" y="2174"/>
                </a:cubicBezTo>
                <a:cubicBezTo>
                  <a:pt x="5403" y="2107"/>
                  <a:pt x="5411" y="2040"/>
                  <a:pt x="5413" y="1976"/>
                </a:cubicBezTo>
                <a:cubicBezTo>
                  <a:pt x="5415" y="1912"/>
                  <a:pt x="5411" y="1851"/>
                  <a:pt x="5409" y="1786"/>
                </a:cubicBezTo>
                <a:cubicBezTo>
                  <a:pt x="5407" y="1722"/>
                  <a:pt x="5407" y="1654"/>
                  <a:pt x="5405" y="1586"/>
                </a:cubicBezTo>
                <a:cubicBezTo>
                  <a:pt x="5403" y="1518"/>
                  <a:pt x="5401" y="1450"/>
                  <a:pt x="5401" y="1385"/>
                </a:cubicBezTo>
                <a:cubicBezTo>
                  <a:pt x="5400" y="1319"/>
                  <a:pt x="5401" y="1256"/>
                  <a:pt x="5402" y="1192"/>
                </a:cubicBezTo>
                <a:cubicBezTo>
                  <a:pt x="5403" y="1128"/>
                  <a:pt x="5403" y="1063"/>
                  <a:pt x="5405" y="997"/>
                </a:cubicBezTo>
                <a:cubicBezTo>
                  <a:pt x="5406" y="930"/>
                  <a:pt x="5409" y="861"/>
                  <a:pt x="5410" y="795"/>
                </a:cubicBezTo>
                <a:cubicBezTo>
                  <a:pt x="5410" y="729"/>
                  <a:pt x="5408" y="665"/>
                  <a:pt x="5407" y="600"/>
                </a:cubicBezTo>
                <a:cubicBezTo>
                  <a:pt x="5406" y="536"/>
                  <a:pt x="5406" y="470"/>
                  <a:pt x="5406" y="405"/>
                </a:cubicBezTo>
                <a:cubicBezTo>
                  <a:pt x="5406" y="341"/>
                  <a:pt x="5406" y="277"/>
                  <a:pt x="5406" y="211"/>
                </a:cubicBezTo>
                <a:cubicBezTo>
                  <a:pt x="5405" y="144"/>
                  <a:pt x="5405" y="75"/>
                  <a:pt x="5361" y="39"/>
                </a:cubicBezTo>
                <a:cubicBezTo>
                  <a:pt x="5317" y="3"/>
                  <a:pt x="5230" y="0"/>
                  <a:pt x="5146" y="1"/>
                </a:cubicBezTo>
                <a:cubicBezTo>
                  <a:pt x="5062" y="2"/>
                  <a:pt x="4980" y="6"/>
                  <a:pt x="4894" y="9"/>
                </a:cubicBezTo>
                <a:cubicBezTo>
                  <a:pt x="4809" y="12"/>
                  <a:pt x="4718" y="13"/>
                  <a:pt x="4632" y="13"/>
                </a:cubicBezTo>
                <a:cubicBezTo>
                  <a:pt x="4546" y="14"/>
                  <a:pt x="4463" y="12"/>
                  <a:pt x="4377" y="12"/>
                </a:cubicBezTo>
                <a:cubicBezTo>
                  <a:pt x="4290" y="11"/>
                  <a:pt x="4200" y="10"/>
                  <a:pt x="4113" y="8"/>
                </a:cubicBezTo>
                <a:cubicBezTo>
                  <a:pt x="4027" y="7"/>
                  <a:pt x="3943" y="4"/>
                  <a:pt x="3860" y="5"/>
                </a:cubicBezTo>
                <a:cubicBezTo>
                  <a:pt x="3777" y="5"/>
                  <a:pt x="3695" y="8"/>
                  <a:pt x="3610" y="10"/>
                </a:cubicBezTo>
                <a:cubicBezTo>
                  <a:pt x="3525" y="12"/>
                  <a:pt x="3438" y="13"/>
                  <a:pt x="3352" y="14"/>
                </a:cubicBezTo>
                <a:cubicBezTo>
                  <a:pt x="3266" y="14"/>
                  <a:pt x="3180" y="14"/>
                  <a:pt x="3094" y="14"/>
                </a:cubicBezTo>
                <a:cubicBezTo>
                  <a:pt x="3008" y="13"/>
                  <a:pt x="2921" y="12"/>
                  <a:pt x="2834" y="13"/>
                </a:cubicBezTo>
                <a:cubicBezTo>
                  <a:pt x="2748" y="14"/>
                  <a:pt x="2663" y="19"/>
                  <a:pt x="2579" y="18"/>
                </a:cubicBezTo>
                <a:cubicBezTo>
                  <a:pt x="2493" y="18"/>
                  <a:pt x="2408" y="13"/>
                  <a:pt x="2322" y="11"/>
                </a:cubicBezTo>
                <a:cubicBezTo>
                  <a:pt x="2237" y="9"/>
                  <a:pt x="2151" y="10"/>
                  <a:pt x="2067" y="9"/>
                </a:cubicBezTo>
                <a:cubicBezTo>
                  <a:pt x="1983" y="8"/>
                  <a:pt x="1899" y="4"/>
                  <a:pt x="1814" y="5"/>
                </a:cubicBezTo>
                <a:cubicBezTo>
                  <a:pt x="1728" y="6"/>
                  <a:pt x="1641" y="11"/>
                  <a:pt x="1555" y="13"/>
                </a:cubicBezTo>
                <a:cubicBezTo>
                  <a:pt x="1469" y="14"/>
                  <a:pt x="1384" y="13"/>
                  <a:pt x="1297" y="12"/>
                </a:cubicBezTo>
                <a:cubicBezTo>
                  <a:pt x="1211" y="11"/>
                  <a:pt x="1123" y="11"/>
                  <a:pt x="1037" y="11"/>
                </a:cubicBezTo>
                <a:cubicBezTo>
                  <a:pt x="950" y="11"/>
                  <a:pt x="864" y="11"/>
                  <a:pt x="780" y="13"/>
                </a:cubicBezTo>
                <a:cubicBezTo>
                  <a:pt x="696" y="15"/>
                  <a:pt x="614" y="19"/>
                  <a:pt x="530" y="19"/>
                </a:cubicBezTo>
                <a:cubicBezTo>
                  <a:pt x="446" y="19"/>
                  <a:pt x="360" y="15"/>
                  <a:pt x="275" y="14"/>
                </a:cubicBezTo>
                <a:cubicBezTo>
                  <a:pt x="190" y="12"/>
                  <a:pt x="106" y="14"/>
                  <a:pt x="62" y="49"/>
                </a:cubicBezTo>
                <a:cubicBezTo>
                  <a:pt x="18" y="84"/>
                  <a:pt x="15" y="153"/>
                  <a:pt x="13" y="217"/>
                </a:cubicBezTo>
                <a:cubicBezTo>
                  <a:pt x="11" y="282"/>
                  <a:pt x="10" y="343"/>
                  <a:pt x="10" y="407"/>
                </a:cubicBezTo>
                <a:cubicBezTo>
                  <a:pt x="10" y="471"/>
                  <a:pt x="12" y="538"/>
                  <a:pt x="11" y="603"/>
                </a:cubicBezTo>
                <a:cubicBezTo>
                  <a:pt x="11" y="668"/>
                  <a:pt x="8" y="731"/>
                  <a:pt x="7" y="795"/>
                </a:cubicBezTo>
                <a:cubicBezTo>
                  <a:pt x="6" y="860"/>
                  <a:pt x="7" y="926"/>
                  <a:pt x="7" y="991"/>
                </a:cubicBezTo>
                <a:cubicBezTo>
                  <a:pt x="8" y="1055"/>
                  <a:pt x="7" y="1117"/>
                  <a:pt x="7" y="1182"/>
                </a:cubicBezTo>
                <a:cubicBezTo>
                  <a:pt x="6" y="1248"/>
                  <a:pt x="4" y="1316"/>
                  <a:pt x="4" y="1383"/>
                </a:cubicBezTo>
                <a:cubicBezTo>
                  <a:pt x="5" y="1450"/>
                  <a:pt x="6" y="1515"/>
                  <a:pt x="7" y="1581"/>
                </a:cubicBezTo>
                <a:cubicBezTo>
                  <a:pt x="9" y="1647"/>
                  <a:pt x="9" y="1714"/>
                  <a:pt x="9" y="1780"/>
                </a:cubicBezTo>
                <a:cubicBezTo>
                  <a:pt x="9" y="1847"/>
                  <a:pt x="9" y="1913"/>
                  <a:pt x="7" y="1977"/>
                </a:cubicBezTo>
                <a:cubicBezTo>
                  <a:pt x="6" y="2040"/>
                  <a:pt x="3" y="2101"/>
                  <a:pt x="3" y="2166"/>
                </a:cubicBezTo>
                <a:cubicBezTo>
                  <a:pt x="3" y="2231"/>
                  <a:pt x="6" y="2300"/>
                  <a:pt x="9" y="2367"/>
                </a:cubicBezTo>
                <a:cubicBezTo>
                  <a:pt x="12" y="2434"/>
                  <a:pt x="15" y="2499"/>
                  <a:pt x="15" y="2564"/>
                </a:cubicBezTo>
                <a:cubicBezTo>
                  <a:pt x="16" y="2630"/>
                  <a:pt x="13" y="2696"/>
                  <a:pt x="10" y="2762"/>
                </a:cubicBezTo>
                <a:cubicBezTo>
                  <a:pt x="7" y="2828"/>
                  <a:pt x="4" y="2894"/>
                  <a:pt x="4" y="2959"/>
                </a:cubicBezTo>
                <a:cubicBezTo>
                  <a:pt x="5" y="3024"/>
                  <a:pt x="8" y="3089"/>
                  <a:pt x="7" y="3154"/>
                </a:cubicBezTo>
                <a:cubicBezTo>
                  <a:pt x="6" y="3220"/>
                  <a:pt x="1" y="3286"/>
                  <a:pt x="0" y="3352"/>
                </a:cubicBezTo>
                <a:cubicBezTo>
                  <a:pt x="0" y="3418"/>
                  <a:pt x="5" y="3483"/>
                  <a:pt x="8" y="3550"/>
                </a:cubicBezTo>
                <a:cubicBezTo>
                  <a:pt x="11" y="3616"/>
                  <a:pt x="13" y="3684"/>
                  <a:pt x="11" y="3767"/>
                </a:cubicBezTo>
                <a:cubicBezTo>
                  <a:pt x="10" y="3849"/>
                  <a:pt x="6" y="3948"/>
                  <a:pt x="5" y="4136"/>
                </a:cubicBezTo>
              </a:path>
            </a:pathLst>
          </a:custGeom>
          <a:noFill/>
          <a:ln cap="rnd" w="31680">
            <a:solidFill>
              <a:srgbClr val="008cd8"/>
            </a:solidFill>
            <a:bevel/>
          </a:ln>
        </p:spPr>
        <p:style>
          <a:lnRef idx="0"/>
          <a:fillRef idx="0"/>
          <a:effectRef idx="0"/>
          <a:fontRef idx="minor"/>
        </p:style>
      </p:sp>
      <p:sp>
        <p:nvSpPr>
          <p:cNvPr id="859" name="CustomShape 93"/>
          <p:cNvSpPr/>
          <p:nvPr/>
        </p:nvSpPr>
        <p:spPr>
          <a:xfrm>
            <a:off x="4779720" y="1281960"/>
            <a:ext cx="1954800" cy="346320"/>
          </a:xfrm>
          <a:custGeom>
            <a:avLst/>
            <a:gdLst/>
            <a:ahLst/>
            <a:rect l="l" t="t" r="r" b="b"/>
            <a:pathLst>
              <a:path w="5431" h="963">
                <a:moveTo>
                  <a:pt x="20" y="962"/>
                </a:moveTo>
                <a:cubicBezTo>
                  <a:pt x="273" y="944"/>
                  <a:pt x="396" y="941"/>
                  <a:pt x="503" y="938"/>
                </a:cubicBezTo>
                <a:cubicBezTo>
                  <a:pt x="611" y="935"/>
                  <a:pt x="703" y="933"/>
                  <a:pt x="794" y="936"/>
                </a:cubicBezTo>
                <a:cubicBezTo>
                  <a:pt x="885" y="940"/>
                  <a:pt x="974" y="949"/>
                  <a:pt x="1057" y="950"/>
                </a:cubicBezTo>
                <a:cubicBezTo>
                  <a:pt x="1140" y="952"/>
                  <a:pt x="1216" y="946"/>
                  <a:pt x="1300" y="943"/>
                </a:cubicBezTo>
                <a:cubicBezTo>
                  <a:pt x="1384" y="939"/>
                  <a:pt x="1476" y="938"/>
                  <a:pt x="1565" y="939"/>
                </a:cubicBezTo>
                <a:cubicBezTo>
                  <a:pt x="1654" y="939"/>
                  <a:pt x="1741" y="941"/>
                  <a:pt x="1824" y="943"/>
                </a:cubicBezTo>
                <a:cubicBezTo>
                  <a:pt x="1907" y="944"/>
                  <a:pt x="1985" y="945"/>
                  <a:pt x="2066" y="947"/>
                </a:cubicBezTo>
                <a:cubicBezTo>
                  <a:pt x="2147" y="949"/>
                  <a:pt x="2230" y="952"/>
                  <a:pt x="2318" y="950"/>
                </a:cubicBezTo>
                <a:cubicBezTo>
                  <a:pt x="2407" y="948"/>
                  <a:pt x="2501" y="940"/>
                  <a:pt x="2591" y="938"/>
                </a:cubicBezTo>
                <a:cubicBezTo>
                  <a:pt x="2681" y="935"/>
                  <a:pt x="2767" y="937"/>
                  <a:pt x="2851" y="935"/>
                </a:cubicBezTo>
                <a:cubicBezTo>
                  <a:pt x="2935" y="933"/>
                  <a:pt x="3015" y="927"/>
                  <a:pt x="3101" y="927"/>
                </a:cubicBezTo>
                <a:cubicBezTo>
                  <a:pt x="3186" y="927"/>
                  <a:pt x="3276" y="934"/>
                  <a:pt x="3361" y="939"/>
                </a:cubicBezTo>
                <a:cubicBezTo>
                  <a:pt x="3446" y="944"/>
                  <a:pt x="3526" y="948"/>
                  <a:pt x="3609" y="946"/>
                </a:cubicBezTo>
                <a:cubicBezTo>
                  <a:pt x="3692" y="944"/>
                  <a:pt x="3780" y="936"/>
                  <a:pt x="3867" y="935"/>
                </a:cubicBezTo>
                <a:cubicBezTo>
                  <a:pt x="3954" y="933"/>
                  <a:pt x="4041" y="938"/>
                  <a:pt x="4128" y="940"/>
                </a:cubicBezTo>
                <a:cubicBezTo>
                  <a:pt x="4215" y="942"/>
                  <a:pt x="4302" y="940"/>
                  <a:pt x="4387" y="942"/>
                </a:cubicBezTo>
                <a:cubicBezTo>
                  <a:pt x="4472" y="943"/>
                  <a:pt x="4555" y="948"/>
                  <a:pt x="4642" y="946"/>
                </a:cubicBezTo>
                <a:cubicBezTo>
                  <a:pt x="4728" y="943"/>
                  <a:pt x="4819" y="934"/>
                  <a:pt x="4926" y="934"/>
                </a:cubicBezTo>
                <a:cubicBezTo>
                  <a:pt x="5032" y="934"/>
                  <a:pt x="5153" y="943"/>
                  <a:pt x="5407" y="921"/>
                </a:cubicBezTo>
                <a:cubicBezTo>
                  <a:pt x="5415" y="892"/>
                  <a:pt x="5417" y="875"/>
                  <a:pt x="5415" y="859"/>
                </a:cubicBezTo>
                <a:cubicBezTo>
                  <a:pt x="5413" y="842"/>
                  <a:pt x="5408" y="825"/>
                  <a:pt x="5407" y="812"/>
                </a:cubicBezTo>
                <a:cubicBezTo>
                  <a:pt x="5406" y="799"/>
                  <a:pt x="5409" y="790"/>
                  <a:pt x="5413" y="774"/>
                </a:cubicBezTo>
                <a:cubicBezTo>
                  <a:pt x="5417" y="758"/>
                  <a:pt x="5420" y="734"/>
                  <a:pt x="5421" y="721"/>
                </a:cubicBezTo>
                <a:cubicBezTo>
                  <a:pt x="5422" y="708"/>
                  <a:pt x="5419" y="704"/>
                  <a:pt x="5417" y="689"/>
                </a:cubicBezTo>
                <a:cubicBezTo>
                  <a:pt x="5416" y="673"/>
                  <a:pt x="5415" y="645"/>
                  <a:pt x="5417" y="627"/>
                </a:cubicBezTo>
                <a:cubicBezTo>
                  <a:pt x="5419" y="608"/>
                  <a:pt x="5423" y="598"/>
                  <a:pt x="5426" y="585"/>
                </a:cubicBezTo>
                <a:cubicBezTo>
                  <a:pt x="5429" y="571"/>
                  <a:pt x="5430" y="553"/>
                  <a:pt x="5428" y="538"/>
                </a:cubicBezTo>
                <a:cubicBezTo>
                  <a:pt x="5427" y="524"/>
                  <a:pt x="5422" y="513"/>
                  <a:pt x="5417" y="496"/>
                </a:cubicBezTo>
                <a:cubicBezTo>
                  <a:pt x="5412" y="480"/>
                  <a:pt x="5408" y="458"/>
                  <a:pt x="5409" y="441"/>
                </a:cubicBezTo>
                <a:cubicBezTo>
                  <a:pt x="5411" y="424"/>
                  <a:pt x="5418" y="410"/>
                  <a:pt x="5420" y="399"/>
                </a:cubicBezTo>
                <a:cubicBezTo>
                  <a:pt x="5422" y="387"/>
                  <a:pt x="5420" y="377"/>
                  <a:pt x="5419" y="366"/>
                </a:cubicBezTo>
                <a:cubicBezTo>
                  <a:pt x="5419" y="355"/>
                  <a:pt x="5420" y="342"/>
                  <a:pt x="5417" y="327"/>
                </a:cubicBezTo>
                <a:cubicBezTo>
                  <a:pt x="5413" y="312"/>
                  <a:pt x="5405" y="294"/>
                  <a:pt x="5407" y="282"/>
                </a:cubicBezTo>
                <a:cubicBezTo>
                  <a:pt x="5408" y="270"/>
                  <a:pt x="5420" y="264"/>
                  <a:pt x="5423" y="250"/>
                </a:cubicBezTo>
                <a:cubicBezTo>
                  <a:pt x="5426" y="237"/>
                  <a:pt x="5421" y="215"/>
                  <a:pt x="5419" y="196"/>
                </a:cubicBezTo>
                <a:cubicBezTo>
                  <a:pt x="5417" y="176"/>
                  <a:pt x="5418" y="159"/>
                  <a:pt x="5417" y="145"/>
                </a:cubicBezTo>
                <a:cubicBezTo>
                  <a:pt x="5417" y="130"/>
                  <a:pt x="5416" y="119"/>
                  <a:pt x="5414" y="110"/>
                </a:cubicBezTo>
                <a:cubicBezTo>
                  <a:pt x="5411" y="100"/>
                  <a:pt x="5407" y="91"/>
                  <a:pt x="5407" y="78"/>
                </a:cubicBezTo>
                <a:cubicBezTo>
                  <a:pt x="5407" y="64"/>
                  <a:pt x="5411" y="45"/>
                  <a:pt x="5368" y="34"/>
                </a:cubicBezTo>
                <a:cubicBezTo>
                  <a:pt x="5326" y="23"/>
                  <a:pt x="5237" y="21"/>
                  <a:pt x="5151" y="20"/>
                </a:cubicBezTo>
                <a:cubicBezTo>
                  <a:pt x="5064" y="18"/>
                  <a:pt x="4981" y="19"/>
                  <a:pt x="4898" y="19"/>
                </a:cubicBezTo>
                <a:cubicBezTo>
                  <a:pt x="4815" y="19"/>
                  <a:pt x="4732" y="18"/>
                  <a:pt x="4649" y="15"/>
                </a:cubicBezTo>
                <a:cubicBezTo>
                  <a:pt x="4566" y="12"/>
                  <a:pt x="4483" y="6"/>
                  <a:pt x="4397" y="9"/>
                </a:cubicBezTo>
                <a:cubicBezTo>
                  <a:pt x="4310" y="12"/>
                  <a:pt x="4221" y="25"/>
                  <a:pt x="4134" y="32"/>
                </a:cubicBezTo>
                <a:cubicBezTo>
                  <a:pt x="4048" y="39"/>
                  <a:pt x="3963" y="41"/>
                  <a:pt x="3877" y="38"/>
                </a:cubicBezTo>
                <a:cubicBezTo>
                  <a:pt x="3791" y="35"/>
                  <a:pt x="3702" y="28"/>
                  <a:pt x="3614" y="26"/>
                </a:cubicBezTo>
                <a:cubicBezTo>
                  <a:pt x="3526" y="24"/>
                  <a:pt x="3439" y="27"/>
                  <a:pt x="3353" y="26"/>
                </a:cubicBezTo>
                <a:cubicBezTo>
                  <a:pt x="3268" y="26"/>
                  <a:pt x="3184" y="22"/>
                  <a:pt x="3101" y="20"/>
                </a:cubicBezTo>
                <a:cubicBezTo>
                  <a:pt x="3017" y="18"/>
                  <a:pt x="2933" y="17"/>
                  <a:pt x="2851" y="15"/>
                </a:cubicBezTo>
                <a:cubicBezTo>
                  <a:pt x="2768" y="14"/>
                  <a:pt x="2687" y="12"/>
                  <a:pt x="2601" y="11"/>
                </a:cubicBezTo>
                <a:cubicBezTo>
                  <a:pt x="2514" y="11"/>
                  <a:pt x="2421" y="11"/>
                  <a:pt x="2331" y="11"/>
                </a:cubicBezTo>
                <a:cubicBezTo>
                  <a:pt x="2241" y="11"/>
                  <a:pt x="2154" y="10"/>
                  <a:pt x="2071" y="14"/>
                </a:cubicBezTo>
                <a:cubicBezTo>
                  <a:pt x="1988" y="17"/>
                  <a:pt x="1909" y="24"/>
                  <a:pt x="1824" y="23"/>
                </a:cubicBezTo>
                <a:cubicBezTo>
                  <a:pt x="1739" y="21"/>
                  <a:pt x="1648" y="11"/>
                  <a:pt x="1558" y="12"/>
                </a:cubicBezTo>
                <a:cubicBezTo>
                  <a:pt x="1468" y="13"/>
                  <a:pt x="1379" y="26"/>
                  <a:pt x="1294" y="28"/>
                </a:cubicBezTo>
                <a:cubicBezTo>
                  <a:pt x="1208" y="30"/>
                  <a:pt x="1127" y="21"/>
                  <a:pt x="1044" y="18"/>
                </a:cubicBezTo>
                <a:cubicBezTo>
                  <a:pt x="960" y="14"/>
                  <a:pt x="875" y="16"/>
                  <a:pt x="788" y="18"/>
                </a:cubicBezTo>
                <a:cubicBezTo>
                  <a:pt x="701" y="20"/>
                  <a:pt x="613" y="23"/>
                  <a:pt x="530" y="20"/>
                </a:cubicBezTo>
                <a:cubicBezTo>
                  <a:pt x="447" y="17"/>
                  <a:pt x="369" y="9"/>
                  <a:pt x="285" y="5"/>
                </a:cubicBezTo>
                <a:cubicBezTo>
                  <a:pt x="200" y="1"/>
                  <a:pt x="108" y="0"/>
                  <a:pt x="61" y="11"/>
                </a:cubicBezTo>
                <a:cubicBezTo>
                  <a:pt x="13" y="22"/>
                  <a:pt x="9" y="43"/>
                  <a:pt x="6" y="63"/>
                </a:cubicBezTo>
                <a:cubicBezTo>
                  <a:pt x="3" y="82"/>
                  <a:pt x="0" y="100"/>
                  <a:pt x="2" y="116"/>
                </a:cubicBezTo>
                <a:cubicBezTo>
                  <a:pt x="3" y="132"/>
                  <a:pt x="9" y="146"/>
                  <a:pt x="12" y="159"/>
                </a:cubicBezTo>
                <a:cubicBezTo>
                  <a:pt x="15" y="172"/>
                  <a:pt x="15" y="184"/>
                  <a:pt x="20" y="197"/>
                </a:cubicBezTo>
                <a:cubicBezTo>
                  <a:pt x="24" y="209"/>
                  <a:pt x="32" y="223"/>
                  <a:pt x="30" y="240"/>
                </a:cubicBezTo>
                <a:cubicBezTo>
                  <a:pt x="28" y="256"/>
                  <a:pt x="15" y="275"/>
                  <a:pt x="11" y="289"/>
                </a:cubicBezTo>
                <a:cubicBezTo>
                  <a:pt x="7" y="302"/>
                  <a:pt x="11" y="310"/>
                  <a:pt x="14" y="321"/>
                </a:cubicBezTo>
                <a:cubicBezTo>
                  <a:pt x="17" y="333"/>
                  <a:pt x="17" y="347"/>
                  <a:pt x="17" y="363"/>
                </a:cubicBezTo>
                <a:cubicBezTo>
                  <a:pt x="16" y="378"/>
                  <a:pt x="14" y="395"/>
                  <a:pt x="10" y="413"/>
                </a:cubicBezTo>
                <a:cubicBezTo>
                  <a:pt x="7" y="430"/>
                  <a:pt x="3" y="448"/>
                  <a:pt x="5" y="459"/>
                </a:cubicBezTo>
                <a:cubicBezTo>
                  <a:pt x="8" y="471"/>
                  <a:pt x="17" y="475"/>
                  <a:pt x="21" y="489"/>
                </a:cubicBezTo>
                <a:cubicBezTo>
                  <a:pt x="24" y="502"/>
                  <a:pt x="22" y="524"/>
                  <a:pt x="22" y="541"/>
                </a:cubicBezTo>
                <a:cubicBezTo>
                  <a:pt x="21" y="558"/>
                  <a:pt x="23" y="570"/>
                  <a:pt x="25" y="582"/>
                </a:cubicBezTo>
                <a:cubicBezTo>
                  <a:pt x="28" y="594"/>
                  <a:pt x="31" y="605"/>
                  <a:pt x="30" y="619"/>
                </a:cubicBezTo>
                <a:cubicBezTo>
                  <a:pt x="28" y="633"/>
                  <a:pt x="23" y="650"/>
                  <a:pt x="19" y="667"/>
                </a:cubicBezTo>
                <a:cubicBezTo>
                  <a:pt x="16" y="683"/>
                  <a:pt x="14" y="698"/>
                  <a:pt x="14" y="713"/>
                </a:cubicBezTo>
                <a:cubicBezTo>
                  <a:pt x="13" y="729"/>
                  <a:pt x="14" y="744"/>
                  <a:pt x="14" y="764"/>
                </a:cubicBezTo>
                <a:cubicBezTo>
                  <a:pt x="15" y="784"/>
                  <a:pt x="16" y="809"/>
                  <a:pt x="19" y="826"/>
                </a:cubicBezTo>
                <a:cubicBezTo>
                  <a:pt x="22" y="843"/>
                  <a:pt x="27" y="853"/>
                  <a:pt x="24" y="862"/>
                </a:cubicBezTo>
                <a:cubicBezTo>
                  <a:pt x="21" y="871"/>
                  <a:pt x="9" y="879"/>
                  <a:pt x="24" y="921"/>
                </a:cubicBezTo>
                <a:lnTo>
                  <a:pt x="20" y="962"/>
                </a:lnTo>
                <a:close/>
              </a:path>
            </a:pathLst>
          </a:custGeom>
          <a:noFill/>
          <a:ln>
            <a:noFill/>
          </a:ln>
        </p:spPr>
        <p:style>
          <a:lnRef idx="0"/>
          <a:fillRef idx="0"/>
          <a:effectRef idx="0"/>
          <a:fontRef idx="minor"/>
        </p:style>
      </p:sp>
      <p:sp>
        <p:nvSpPr>
          <p:cNvPr id="860" name="CustomShape 94"/>
          <p:cNvSpPr/>
          <p:nvPr/>
        </p:nvSpPr>
        <p:spPr>
          <a:xfrm>
            <a:off x="4790160" y="1617840"/>
            <a:ext cx="1937880" cy="6840"/>
          </a:xfrm>
          <a:custGeom>
            <a:avLst/>
            <a:gdLst/>
            <a:ahLst/>
            <a:rect l="l" t="t" r="r" b="b"/>
            <a:pathLst>
              <a:path w="5384" h="20">
                <a:moveTo>
                  <a:pt x="0" y="15"/>
                </a:moveTo>
                <a:cubicBezTo>
                  <a:pt x="247" y="6"/>
                  <a:pt x="377" y="1"/>
                  <a:pt x="484" y="1"/>
                </a:cubicBezTo>
                <a:cubicBezTo>
                  <a:pt x="591" y="0"/>
                  <a:pt x="675" y="5"/>
                  <a:pt x="760" y="7"/>
                </a:cubicBezTo>
                <a:cubicBezTo>
                  <a:pt x="844" y="9"/>
                  <a:pt x="929" y="9"/>
                  <a:pt x="1015" y="8"/>
                </a:cubicBezTo>
                <a:cubicBezTo>
                  <a:pt x="1101" y="8"/>
                  <a:pt x="1188" y="8"/>
                  <a:pt x="1275" y="8"/>
                </a:cubicBezTo>
                <a:cubicBezTo>
                  <a:pt x="1362" y="8"/>
                  <a:pt x="1449" y="8"/>
                  <a:pt x="1534" y="10"/>
                </a:cubicBezTo>
                <a:cubicBezTo>
                  <a:pt x="1619" y="13"/>
                  <a:pt x="1702" y="18"/>
                  <a:pt x="1788" y="16"/>
                </a:cubicBezTo>
                <a:cubicBezTo>
                  <a:pt x="1874" y="13"/>
                  <a:pt x="1964" y="4"/>
                  <a:pt x="2049" y="2"/>
                </a:cubicBezTo>
                <a:cubicBezTo>
                  <a:pt x="2134" y="0"/>
                  <a:pt x="2215" y="4"/>
                  <a:pt x="2299" y="7"/>
                </a:cubicBezTo>
                <a:cubicBezTo>
                  <a:pt x="2383" y="9"/>
                  <a:pt x="2470" y="11"/>
                  <a:pt x="2556" y="9"/>
                </a:cubicBezTo>
                <a:cubicBezTo>
                  <a:pt x="2640" y="7"/>
                  <a:pt x="2725" y="3"/>
                  <a:pt x="2809" y="4"/>
                </a:cubicBezTo>
                <a:cubicBezTo>
                  <a:pt x="2893" y="4"/>
                  <a:pt x="2978" y="10"/>
                  <a:pt x="3066" y="13"/>
                </a:cubicBezTo>
                <a:cubicBezTo>
                  <a:pt x="3154" y="17"/>
                  <a:pt x="3245" y="19"/>
                  <a:pt x="3335" y="17"/>
                </a:cubicBezTo>
                <a:cubicBezTo>
                  <a:pt x="3424" y="14"/>
                  <a:pt x="3511" y="9"/>
                  <a:pt x="3595" y="5"/>
                </a:cubicBezTo>
                <a:cubicBezTo>
                  <a:pt x="3679" y="2"/>
                  <a:pt x="3761" y="1"/>
                  <a:pt x="3846" y="3"/>
                </a:cubicBezTo>
                <a:cubicBezTo>
                  <a:pt x="3932" y="4"/>
                  <a:pt x="4022" y="8"/>
                  <a:pt x="4106" y="9"/>
                </a:cubicBezTo>
                <a:cubicBezTo>
                  <a:pt x="4190" y="9"/>
                  <a:pt x="4269" y="7"/>
                  <a:pt x="4352" y="8"/>
                </a:cubicBezTo>
                <a:cubicBezTo>
                  <a:pt x="4436" y="10"/>
                  <a:pt x="4525" y="14"/>
                  <a:pt x="4611" y="15"/>
                </a:cubicBezTo>
                <a:cubicBezTo>
                  <a:pt x="4697" y="15"/>
                  <a:pt x="4780" y="11"/>
                  <a:pt x="4887" y="8"/>
                </a:cubicBezTo>
                <a:cubicBezTo>
                  <a:pt x="4994" y="5"/>
                  <a:pt x="5125" y="3"/>
                  <a:pt x="5383" y="13"/>
                </a:cubicBezTo>
              </a:path>
            </a:pathLst>
          </a:custGeom>
          <a:noFill/>
          <a:ln cap="rnd" w="31680">
            <a:solidFill>
              <a:srgbClr val="008cd8"/>
            </a:solidFill>
            <a:bevel/>
          </a:ln>
        </p:spPr>
        <p:style>
          <a:lnRef idx="0"/>
          <a:fillRef idx="0"/>
          <a:effectRef idx="0"/>
          <a:fontRef idx="minor"/>
        </p:style>
      </p:sp>
      <p:sp>
        <p:nvSpPr>
          <p:cNvPr id="861" name="CustomShape 95"/>
          <p:cNvSpPr/>
          <p:nvPr/>
        </p:nvSpPr>
        <p:spPr>
          <a:xfrm>
            <a:off x="4783680" y="1285560"/>
            <a:ext cx="1948320" cy="338760"/>
          </a:xfrm>
          <a:custGeom>
            <a:avLst/>
            <a:gdLst/>
            <a:ahLst/>
            <a:rect l="l" t="t" r="r" b="b"/>
            <a:pathLst>
              <a:path w="5413" h="942">
                <a:moveTo>
                  <a:pt x="5407" y="917"/>
                </a:moveTo>
                <a:cubicBezTo>
                  <a:pt x="5393" y="891"/>
                  <a:pt x="5400" y="862"/>
                  <a:pt x="5402" y="842"/>
                </a:cubicBezTo>
                <a:cubicBezTo>
                  <a:pt x="5405" y="822"/>
                  <a:pt x="5402" y="811"/>
                  <a:pt x="5402" y="799"/>
                </a:cubicBezTo>
                <a:cubicBezTo>
                  <a:pt x="5402" y="788"/>
                  <a:pt x="5404" y="775"/>
                  <a:pt x="5403" y="762"/>
                </a:cubicBezTo>
                <a:cubicBezTo>
                  <a:pt x="5403" y="749"/>
                  <a:pt x="5400" y="736"/>
                  <a:pt x="5400" y="720"/>
                </a:cubicBezTo>
                <a:cubicBezTo>
                  <a:pt x="5399" y="704"/>
                  <a:pt x="5399" y="685"/>
                  <a:pt x="5399" y="671"/>
                </a:cubicBezTo>
                <a:cubicBezTo>
                  <a:pt x="5400" y="656"/>
                  <a:pt x="5399" y="646"/>
                  <a:pt x="5400" y="633"/>
                </a:cubicBezTo>
                <a:cubicBezTo>
                  <a:pt x="5400" y="621"/>
                  <a:pt x="5402" y="606"/>
                  <a:pt x="5402" y="591"/>
                </a:cubicBezTo>
                <a:cubicBezTo>
                  <a:pt x="5403" y="575"/>
                  <a:pt x="5403" y="559"/>
                  <a:pt x="5404" y="541"/>
                </a:cubicBezTo>
                <a:cubicBezTo>
                  <a:pt x="5404" y="524"/>
                  <a:pt x="5406" y="506"/>
                  <a:pt x="5404" y="490"/>
                </a:cubicBezTo>
                <a:cubicBezTo>
                  <a:pt x="5402" y="474"/>
                  <a:pt x="5396" y="459"/>
                  <a:pt x="5395" y="444"/>
                </a:cubicBezTo>
                <a:cubicBezTo>
                  <a:pt x="5393" y="430"/>
                  <a:pt x="5396" y="416"/>
                  <a:pt x="5401" y="401"/>
                </a:cubicBezTo>
                <a:cubicBezTo>
                  <a:pt x="5406" y="387"/>
                  <a:pt x="5412" y="373"/>
                  <a:pt x="5412" y="359"/>
                </a:cubicBezTo>
                <a:cubicBezTo>
                  <a:pt x="5412" y="345"/>
                  <a:pt x="5405" y="331"/>
                  <a:pt x="5403" y="319"/>
                </a:cubicBezTo>
                <a:cubicBezTo>
                  <a:pt x="5401" y="307"/>
                  <a:pt x="5403" y="297"/>
                  <a:pt x="5404" y="283"/>
                </a:cubicBezTo>
                <a:cubicBezTo>
                  <a:pt x="5405" y="268"/>
                  <a:pt x="5405" y="249"/>
                  <a:pt x="5404" y="234"/>
                </a:cubicBezTo>
                <a:cubicBezTo>
                  <a:pt x="5402" y="218"/>
                  <a:pt x="5399" y="206"/>
                  <a:pt x="5399" y="191"/>
                </a:cubicBezTo>
                <a:cubicBezTo>
                  <a:pt x="5399" y="176"/>
                  <a:pt x="5402" y="158"/>
                  <a:pt x="5404" y="144"/>
                </a:cubicBezTo>
                <a:cubicBezTo>
                  <a:pt x="5405" y="130"/>
                  <a:pt x="5404" y="120"/>
                  <a:pt x="5404" y="107"/>
                </a:cubicBezTo>
                <a:cubicBezTo>
                  <a:pt x="5404" y="95"/>
                  <a:pt x="5404" y="80"/>
                  <a:pt x="5405" y="62"/>
                </a:cubicBezTo>
                <a:cubicBezTo>
                  <a:pt x="5406" y="44"/>
                  <a:pt x="5407" y="22"/>
                  <a:pt x="5364" y="13"/>
                </a:cubicBezTo>
                <a:cubicBezTo>
                  <a:pt x="5320" y="4"/>
                  <a:pt x="5232" y="7"/>
                  <a:pt x="5147" y="7"/>
                </a:cubicBezTo>
                <a:cubicBezTo>
                  <a:pt x="5063" y="8"/>
                  <a:pt x="4982" y="7"/>
                  <a:pt x="4897" y="7"/>
                </a:cubicBezTo>
                <a:cubicBezTo>
                  <a:pt x="4812" y="7"/>
                  <a:pt x="4724" y="7"/>
                  <a:pt x="4639" y="8"/>
                </a:cubicBezTo>
                <a:cubicBezTo>
                  <a:pt x="4553" y="8"/>
                  <a:pt x="4471" y="8"/>
                  <a:pt x="4385" y="10"/>
                </a:cubicBezTo>
                <a:cubicBezTo>
                  <a:pt x="4299" y="13"/>
                  <a:pt x="4209" y="17"/>
                  <a:pt x="4119" y="17"/>
                </a:cubicBezTo>
                <a:cubicBezTo>
                  <a:pt x="4029" y="16"/>
                  <a:pt x="3939" y="10"/>
                  <a:pt x="3855" y="7"/>
                </a:cubicBezTo>
                <a:cubicBezTo>
                  <a:pt x="3771" y="3"/>
                  <a:pt x="3694" y="2"/>
                  <a:pt x="3612" y="4"/>
                </a:cubicBezTo>
                <a:cubicBezTo>
                  <a:pt x="3531" y="6"/>
                  <a:pt x="3446" y="11"/>
                  <a:pt x="3361" y="11"/>
                </a:cubicBezTo>
                <a:cubicBezTo>
                  <a:pt x="3275" y="12"/>
                  <a:pt x="3189" y="8"/>
                  <a:pt x="3100" y="6"/>
                </a:cubicBezTo>
                <a:cubicBezTo>
                  <a:pt x="3012" y="3"/>
                  <a:pt x="2921" y="3"/>
                  <a:pt x="2833" y="4"/>
                </a:cubicBezTo>
                <a:cubicBezTo>
                  <a:pt x="2745" y="4"/>
                  <a:pt x="2660" y="5"/>
                  <a:pt x="2576" y="6"/>
                </a:cubicBezTo>
                <a:cubicBezTo>
                  <a:pt x="2491" y="6"/>
                  <a:pt x="2407" y="6"/>
                  <a:pt x="2322" y="7"/>
                </a:cubicBezTo>
                <a:cubicBezTo>
                  <a:pt x="2236" y="7"/>
                  <a:pt x="2150" y="8"/>
                  <a:pt x="2064" y="9"/>
                </a:cubicBezTo>
                <a:cubicBezTo>
                  <a:pt x="1978" y="9"/>
                  <a:pt x="1892" y="9"/>
                  <a:pt x="1806" y="9"/>
                </a:cubicBezTo>
                <a:cubicBezTo>
                  <a:pt x="1720" y="9"/>
                  <a:pt x="1633" y="8"/>
                  <a:pt x="1545" y="8"/>
                </a:cubicBezTo>
                <a:cubicBezTo>
                  <a:pt x="1457" y="9"/>
                  <a:pt x="1368" y="10"/>
                  <a:pt x="1283" y="8"/>
                </a:cubicBezTo>
                <a:cubicBezTo>
                  <a:pt x="1198" y="5"/>
                  <a:pt x="1116" y="0"/>
                  <a:pt x="1033" y="0"/>
                </a:cubicBezTo>
                <a:cubicBezTo>
                  <a:pt x="950" y="1"/>
                  <a:pt x="865" y="8"/>
                  <a:pt x="780" y="10"/>
                </a:cubicBezTo>
                <a:cubicBezTo>
                  <a:pt x="695" y="11"/>
                  <a:pt x="609" y="9"/>
                  <a:pt x="523" y="7"/>
                </a:cubicBezTo>
                <a:cubicBezTo>
                  <a:pt x="436" y="6"/>
                  <a:pt x="348" y="6"/>
                  <a:pt x="261" y="5"/>
                </a:cubicBezTo>
                <a:cubicBezTo>
                  <a:pt x="174" y="4"/>
                  <a:pt x="88" y="3"/>
                  <a:pt x="46" y="11"/>
                </a:cubicBezTo>
                <a:cubicBezTo>
                  <a:pt x="4" y="19"/>
                  <a:pt x="6" y="36"/>
                  <a:pt x="7" y="52"/>
                </a:cubicBezTo>
                <a:cubicBezTo>
                  <a:pt x="8" y="68"/>
                  <a:pt x="7" y="82"/>
                  <a:pt x="9" y="98"/>
                </a:cubicBezTo>
                <a:cubicBezTo>
                  <a:pt x="10" y="113"/>
                  <a:pt x="13" y="130"/>
                  <a:pt x="13" y="144"/>
                </a:cubicBezTo>
                <a:cubicBezTo>
                  <a:pt x="12" y="159"/>
                  <a:pt x="8" y="171"/>
                  <a:pt x="8" y="185"/>
                </a:cubicBezTo>
                <a:cubicBezTo>
                  <a:pt x="7" y="199"/>
                  <a:pt x="9" y="214"/>
                  <a:pt x="9" y="229"/>
                </a:cubicBezTo>
                <a:cubicBezTo>
                  <a:pt x="10" y="244"/>
                  <a:pt x="8" y="258"/>
                  <a:pt x="8" y="273"/>
                </a:cubicBezTo>
                <a:cubicBezTo>
                  <a:pt x="8" y="287"/>
                  <a:pt x="8" y="302"/>
                  <a:pt x="8" y="318"/>
                </a:cubicBezTo>
                <a:cubicBezTo>
                  <a:pt x="8" y="334"/>
                  <a:pt x="7" y="351"/>
                  <a:pt x="7" y="367"/>
                </a:cubicBezTo>
                <a:cubicBezTo>
                  <a:pt x="7" y="383"/>
                  <a:pt x="8" y="398"/>
                  <a:pt x="8" y="412"/>
                </a:cubicBezTo>
                <a:cubicBezTo>
                  <a:pt x="9" y="427"/>
                  <a:pt x="9" y="440"/>
                  <a:pt x="10" y="453"/>
                </a:cubicBezTo>
                <a:cubicBezTo>
                  <a:pt x="11" y="467"/>
                  <a:pt x="13" y="480"/>
                  <a:pt x="12" y="494"/>
                </a:cubicBezTo>
                <a:cubicBezTo>
                  <a:pt x="12" y="507"/>
                  <a:pt x="8" y="521"/>
                  <a:pt x="6" y="536"/>
                </a:cubicBezTo>
                <a:cubicBezTo>
                  <a:pt x="3" y="551"/>
                  <a:pt x="2" y="568"/>
                  <a:pt x="2" y="583"/>
                </a:cubicBezTo>
                <a:cubicBezTo>
                  <a:pt x="2" y="598"/>
                  <a:pt x="5" y="611"/>
                  <a:pt x="6" y="625"/>
                </a:cubicBezTo>
                <a:cubicBezTo>
                  <a:pt x="8" y="640"/>
                  <a:pt x="8" y="657"/>
                  <a:pt x="9" y="671"/>
                </a:cubicBezTo>
                <a:cubicBezTo>
                  <a:pt x="9" y="685"/>
                  <a:pt x="9" y="697"/>
                  <a:pt x="9" y="711"/>
                </a:cubicBezTo>
                <a:cubicBezTo>
                  <a:pt x="8" y="726"/>
                  <a:pt x="7" y="743"/>
                  <a:pt x="7" y="758"/>
                </a:cubicBezTo>
                <a:cubicBezTo>
                  <a:pt x="6" y="772"/>
                  <a:pt x="7" y="785"/>
                  <a:pt x="6" y="799"/>
                </a:cubicBezTo>
                <a:cubicBezTo>
                  <a:pt x="5" y="814"/>
                  <a:pt x="3" y="830"/>
                  <a:pt x="2" y="848"/>
                </a:cubicBezTo>
                <a:cubicBezTo>
                  <a:pt x="1" y="865"/>
                  <a:pt x="0" y="883"/>
                  <a:pt x="9" y="941"/>
                </a:cubicBezTo>
              </a:path>
            </a:pathLst>
          </a:custGeom>
          <a:noFill/>
          <a:ln cap="rnd" w="31680">
            <a:solidFill>
              <a:srgbClr val="008cd8"/>
            </a:solidFill>
            <a:bevel/>
          </a:ln>
        </p:spPr>
        <p:style>
          <a:lnRef idx="0"/>
          <a:fillRef idx="0"/>
          <a:effectRef idx="0"/>
          <a:fontRef idx="minor"/>
        </p:style>
      </p:sp>
      <p:sp>
        <p:nvSpPr>
          <p:cNvPr id="862" name="CustomShape 96"/>
          <p:cNvSpPr/>
          <p:nvPr/>
        </p:nvSpPr>
        <p:spPr>
          <a:xfrm>
            <a:off x="4828680" y="1376640"/>
            <a:ext cx="114912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Γιώργος (Ανθοπώλης)</a:t>
            </a:r>
            <a:endParaRPr b="0" lang="el-GR" sz="1000" spc="-1" strike="noStrike">
              <a:latin typeface="Arial"/>
            </a:endParaRPr>
          </a:p>
        </p:txBody>
      </p:sp>
      <p:sp>
        <p:nvSpPr>
          <p:cNvPr id="863" name="CustomShape 97"/>
          <p:cNvSpPr/>
          <p:nvPr/>
        </p:nvSpPr>
        <p:spPr>
          <a:xfrm>
            <a:off x="4906080" y="1647000"/>
            <a:ext cx="1014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Φλόρα ΕΠΕ</a:t>
            </a:r>
            <a:endParaRPr b="0" lang="el-GR" sz="800" spc="-1" strike="noStrike">
              <a:latin typeface="Arial"/>
            </a:endParaRPr>
          </a:p>
        </p:txBody>
      </p:sp>
      <p:sp>
        <p:nvSpPr>
          <p:cNvPr id="864" name="CustomShape 98"/>
          <p:cNvSpPr/>
          <p:nvPr/>
        </p:nvSpPr>
        <p:spPr>
          <a:xfrm>
            <a:off x="4815000" y="2801880"/>
            <a:ext cx="1883160" cy="14760"/>
          </a:xfrm>
          <a:custGeom>
            <a:avLst/>
            <a:gdLst/>
            <a:ahLst/>
            <a:rect l="l" t="t" r="r" b="b"/>
            <a:pathLst>
              <a:path w="5232" h="42">
                <a:moveTo>
                  <a:pt x="0" y="2"/>
                </a:moveTo>
                <a:cubicBezTo>
                  <a:pt x="254" y="19"/>
                  <a:pt x="382" y="12"/>
                  <a:pt x="487" y="14"/>
                </a:cubicBezTo>
                <a:cubicBezTo>
                  <a:pt x="593" y="16"/>
                  <a:pt x="678" y="27"/>
                  <a:pt x="759" y="28"/>
                </a:cubicBezTo>
                <a:cubicBezTo>
                  <a:pt x="841" y="30"/>
                  <a:pt x="920" y="23"/>
                  <a:pt x="997" y="18"/>
                </a:cubicBezTo>
                <a:cubicBezTo>
                  <a:pt x="1075" y="14"/>
                  <a:pt x="1150" y="12"/>
                  <a:pt x="1236" y="10"/>
                </a:cubicBezTo>
                <a:cubicBezTo>
                  <a:pt x="1321" y="8"/>
                  <a:pt x="1415" y="5"/>
                  <a:pt x="1503" y="8"/>
                </a:cubicBezTo>
                <a:cubicBezTo>
                  <a:pt x="1591" y="10"/>
                  <a:pt x="1672" y="19"/>
                  <a:pt x="1753" y="22"/>
                </a:cubicBezTo>
                <a:cubicBezTo>
                  <a:pt x="1834" y="26"/>
                  <a:pt x="1914" y="24"/>
                  <a:pt x="1996" y="21"/>
                </a:cubicBezTo>
                <a:cubicBezTo>
                  <a:pt x="2079" y="19"/>
                  <a:pt x="2163" y="14"/>
                  <a:pt x="2243" y="15"/>
                </a:cubicBezTo>
                <a:cubicBezTo>
                  <a:pt x="2324" y="16"/>
                  <a:pt x="2401" y="21"/>
                  <a:pt x="2485" y="22"/>
                </a:cubicBezTo>
                <a:cubicBezTo>
                  <a:pt x="2569" y="24"/>
                  <a:pt x="2661" y="21"/>
                  <a:pt x="2747" y="19"/>
                </a:cubicBezTo>
                <a:cubicBezTo>
                  <a:pt x="2832" y="18"/>
                  <a:pt x="2911" y="18"/>
                  <a:pt x="2994" y="18"/>
                </a:cubicBezTo>
                <a:cubicBezTo>
                  <a:pt x="3077" y="17"/>
                  <a:pt x="3165" y="16"/>
                  <a:pt x="3246" y="18"/>
                </a:cubicBezTo>
                <a:cubicBezTo>
                  <a:pt x="3328" y="20"/>
                  <a:pt x="3404" y="26"/>
                  <a:pt x="3487" y="27"/>
                </a:cubicBezTo>
                <a:cubicBezTo>
                  <a:pt x="3569" y="28"/>
                  <a:pt x="3658" y="26"/>
                  <a:pt x="3741" y="23"/>
                </a:cubicBezTo>
                <a:cubicBezTo>
                  <a:pt x="3824" y="20"/>
                  <a:pt x="3901" y="16"/>
                  <a:pt x="3983" y="15"/>
                </a:cubicBezTo>
                <a:cubicBezTo>
                  <a:pt x="4065" y="14"/>
                  <a:pt x="4151" y="15"/>
                  <a:pt x="4236" y="15"/>
                </a:cubicBezTo>
                <a:cubicBezTo>
                  <a:pt x="4320" y="15"/>
                  <a:pt x="4402" y="13"/>
                  <a:pt x="4483" y="10"/>
                </a:cubicBezTo>
                <a:cubicBezTo>
                  <a:pt x="4565" y="6"/>
                  <a:pt x="4646" y="0"/>
                  <a:pt x="4752" y="3"/>
                </a:cubicBezTo>
                <a:cubicBezTo>
                  <a:pt x="4859" y="5"/>
                  <a:pt x="4990" y="16"/>
                  <a:pt x="5231" y="41"/>
                </a:cubicBezTo>
                <a:lnTo>
                  <a:pt x="0" y="2"/>
                </a:lnTo>
                <a:close/>
              </a:path>
            </a:pathLst>
          </a:custGeom>
          <a:solidFill>
            <a:srgbClr val="ffffff"/>
          </a:solidFill>
          <a:ln>
            <a:noFill/>
          </a:ln>
        </p:spPr>
        <p:style>
          <a:lnRef idx="0"/>
          <a:fillRef idx="0"/>
          <a:effectRef idx="0"/>
          <a:fontRef idx="minor"/>
        </p:style>
      </p:sp>
      <p:sp>
        <p:nvSpPr>
          <p:cNvPr id="865" name="CustomShape 99"/>
          <p:cNvSpPr/>
          <p:nvPr/>
        </p:nvSpPr>
        <p:spPr>
          <a:xfrm>
            <a:off x="4813560" y="2805120"/>
            <a:ext cx="58320" cy="360"/>
          </a:xfrm>
          <a:custGeom>
            <a:avLst/>
            <a:gdLst/>
            <a:ahLst/>
            <a:rect l="l" t="t" r="r" b="b"/>
            <a:pathLst>
              <a:path w="163" h="2">
                <a:moveTo>
                  <a:pt x="0" y="0"/>
                </a:moveTo>
                <a:cubicBezTo>
                  <a:pt x="61" y="1"/>
                  <a:pt x="114" y="1"/>
                  <a:pt x="162" y="1"/>
                </a:cubicBezTo>
              </a:path>
            </a:pathLst>
          </a:custGeom>
          <a:noFill/>
          <a:ln w="29160">
            <a:solidFill>
              <a:srgbClr val="008cd8"/>
            </a:solidFill>
            <a:round/>
          </a:ln>
        </p:spPr>
        <p:style>
          <a:lnRef idx="0"/>
          <a:fillRef idx="0"/>
          <a:effectRef idx="0"/>
          <a:fontRef idx="minor"/>
        </p:style>
      </p:sp>
      <p:sp>
        <p:nvSpPr>
          <p:cNvPr id="866" name="CustomShape 100"/>
          <p:cNvSpPr/>
          <p:nvPr/>
        </p:nvSpPr>
        <p:spPr>
          <a:xfrm>
            <a:off x="4900680" y="2805840"/>
            <a:ext cx="57960" cy="1440"/>
          </a:xfrm>
          <a:custGeom>
            <a:avLst/>
            <a:gdLst/>
            <a:ahLst/>
            <a:rect l="l" t="t" r="r" b="b"/>
            <a:pathLst>
              <a:path w="162" h="5">
                <a:moveTo>
                  <a:pt x="0" y="0"/>
                </a:moveTo>
                <a:cubicBezTo>
                  <a:pt x="65" y="1"/>
                  <a:pt x="116" y="3"/>
                  <a:pt x="161" y="4"/>
                </a:cubicBezTo>
              </a:path>
            </a:pathLst>
          </a:custGeom>
          <a:noFill/>
          <a:ln w="29160">
            <a:solidFill>
              <a:srgbClr val="008cd8"/>
            </a:solidFill>
            <a:round/>
          </a:ln>
        </p:spPr>
        <p:style>
          <a:lnRef idx="0"/>
          <a:fillRef idx="0"/>
          <a:effectRef idx="0"/>
          <a:fontRef idx="minor"/>
        </p:style>
      </p:sp>
      <p:sp>
        <p:nvSpPr>
          <p:cNvPr id="867" name="CustomShape 101"/>
          <p:cNvSpPr/>
          <p:nvPr/>
        </p:nvSpPr>
        <p:spPr>
          <a:xfrm>
            <a:off x="4987440" y="2808000"/>
            <a:ext cx="57960" cy="720"/>
          </a:xfrm>
          <a:custGeom>
            <a:avLst/>
            <a:gdLst/>
            <a:ahLst/>
            <a:rect l="l" t="t" r="r" b="b"/>
            <a:pathLst>
              <a:path w="162" h="3">
                <a:moveTo>
                  <a:pt x="0" y="0"/>
                </a:moveTo>
                <a:cubicBezTo>
                  <a:pt x="2" y="0"/>
                  <a:pt x="3" y="0"/>
                  <a:pt x="5" y="0"/>
                </a:cubicBezTo>
                <a:cubicBezTo>
                  <a:pt x="61" y="1"/>
                  <a:pt x="113" y="2"/>
                  <a:pt x="161" y="2"/>
                </a:cubicBezTo>
              </a:path>
            </a:pathLst>
          </a:custGeom>
          <a:noFill/>
          <a:ln w="29160">
            <a:solidFill>
              <a:srgbClr val="008cd8"/>
            </a:solidFill>
            <a:round/>
          </a:ln>
        </p:spPr>
        <p:style>
          <a:lnRef idx="0"/>
          <a:fillRef idx="0"/>
          <a:effectRef idx="0"/>
          <a:fontRef idx="minor"/>
        </p:style>
      </p:sp>
      <p:sp>
        <p:nvSpPr>
          <p:cNvPr id="868" name="CustomShape 102"/>
          <p:cNvSpPr/>
          <p:nvPr/>
        </p:nvSpPr>
        <p:spPr>
          <a:xfrm>
            <a:off x="5074560" y="2808720"/>
            <a:ext cx="57960" cy="360"/>
          </a:xfrm>
          <a:custGeom>
            <a:avLst/>
            <a:gdLst/>
            <a:ahLst/>
            <a:rect l="l" t="t" r="r" b="b"/>
            <a:pathLst>
              <a:path w="162" h="2">
                <a:moveTo>
                  <a:pt x="0" y="0"/>
                </a:moveTo>
                <a:cubicBezTo>
                  <a:pt x="12" y="0"/>
                  <a:pt x="23" y="0"/>
                  <a:pt x="35" y="0"/>
                </a:cubicBezTo>
                <a:cubicBezTo>
                  <a:pt x="78" y="1"/>
                  <a:pt x="119" y="1"/>
                  <a:pt x="161" y="1"/>
                </a:cubicBezTo>
              </a:path>
            </a:pathLst>
          </a:custGeom>
          <a:noFill/>
          <a:ln w="29160">
            <a:solidFill>
              <a:srgbClr val="008cd8"/>
            </a:solidFill>
            <a:round/>
          </a:ln>
        </p:spPr>
        <p:style>
          <a:lnRef idx="0"/>
          <a:fillRef idx="0"/>
          <a:effectRef idx="0"/>
          <a:fontRef idx="minor"/>
        </p:style>
      </p:sp>
      <p:sp>
        <p:nvSpPr>
          <p:cNvPr id="869" name="CustomShape 103"/>
          <p:cNvSpPr/>
          <p:nvPr/>
        </p:nvSpPr>
        <p:spPr>
          <a:xfrm>
            <a:off x="5161320" y="2807280"/>
            <a:ext cx="57960" cy="1800"/>
          </a:xfrm>
          <a:custGeom>
            <a:avLst/>
            <a:gdLst/>
            <a:ahLst/>
            <a:rect l="l" t="t" r="r" b="b"/>
            <a:pathLst>
              <a:path w="162" h="6">
                <a:moveTo>
                  <a:pt x="0" y="5"/>
                </a:moveTo>
                <a:cubicBezTo>
                  <a:pt x="10" y="4"/>
                  <a:pt x="21" y="4"/>
                  <a:pt x="31" y="4"/>
                </a:cubicBezTo>
                <a:cubicBezTo>
                  <a:pt x="73" y="3"/>
                  <a:pt x="117" y="1"/>
                  <a:pt x="161" y="0"/>
                </a:cubicBezTo>
              </a:path>
            </a:pathLst>
          </a:custGeom>
          <a:noFill/>
          <a:ln w="29160">
            <a:solidFill>
              <a:srgbClr val="008cd8"/>
            </a:solidFill>
            <a:round/>
          </a:ln>
        </p:spPr>
        <p:style>
          <a:lnRef idx="0"/>
          <a:fillRef idx="0"/>
          <a:effectRef idx="0"/>
          <a:fontRef idx="minor"/>
        </p:style>
      </p:sp>
      <p:sp>
        <p:nvSpPr>
          <p:cNvPr id="870" name="CustomShape 104"/>
          <p:cNvSpPr/>
          <p:nvPr/>
        </p:nvSpPr>
        <p:spPr>
          <a:xfrm>
            <a:off x="5248440" y="2806560"/>
            <a:ext cx="57960" cy="1080"/>
          </a:xfrm>
          <a:custGeom>
            <a:avLst/>
            <a:gdLst/>
            <a:ahLst/>
            <a:rect l="l" t="t" r="r" b="b"/>
            <a:pathLst>
              <a:path w="162" h="4">
                <a:moveTo>
                  <a:pt x="0" y="0"/>
                </a:moveTo>
                <a:cubicBezTo>
                  <a:pt x="13" y="0"/>
                  <a:pt x="27" y="0"/>
                  <a:pt x="40" y="0"/>
                </a:cubicBezTo>
                <a:cubicBezTo>
                  <a:pt x="81" y="0"/>
                  <a:pt x="121" y="2"/>
                  <a:pt x="161" y="3"/>
                </a:cubicBezTo>
              </a:path>
            </a:pathLst>
          </a:custGeom>
          <a:noFill/>
          <a:ln w="29160">
            <a:solidFill>
              <a:srgbClr val="008cd8"/>
            </a:solidFill>
            <a:round/>
          </a:ln>
        </p:spPr>
        <p:style>
          <a:lnRef idx="0"/>
          <a:fillRef idx="0"/>
          <a:effectRef idx="0"/>
          <a:fontRef idx="minor"/>
        </p:style>
      </p:sp>
      <p:sp>
        <p:nvSpPr>
          <p:cNvPr id="871" name="CustomShape 105"/>
          <p:cNvSpPr/>
          <p:nvPr/>
        </p:nvSpPr>
        <p:spPr>
          <a:xfrm>
            <a:off x="5335200" y="2807640"/>
            <a:ext cx="57960" cy="1080"/>
          </a:xfrm>
          <a:custGeom>
            <a:avLst/>
            <a:gdLst/>
            <a:ahLst/>
            <a:rect l="l" t="t" r="r" b="b"/>
            <a:pathLst>
              <a:path w="162" h="4">
                <a:moveTo>
                  <a:pt x="0" y="2"/>
                </a:moveTo>
                <a:cubicBezTo>
                  <a:pt x="16" y="3"/>
                  <a:pt x="32" y="3"/>
                  <a:pt x="48" y="3"/>
                </a:cubicBezTo>
                <a:cubicBezTo>
                  <a:pt x="86" y="2"/>
                  <a:pt x="123" y="1"/>
                  <a:pt x="161" y="0"/>
                </a:cubicBezTo>
              </a:path>
            </a:pathLst>
          </a:custGeom>
          <a:noFill/>
          <a:ln w="29160">
            <a:solidFill>
              <a:srgbClr val="008cd8"/>
            </a:solidFill>
            <a:round/>
          </a:ln>
        </p:spPr>
        <p:style>
          <a:lnRef idx="0"/>
          <a:fillRef idx="0"/>
          <a:effectRef idx="0"/>
          <a:fontRef idx="minor"/>
        </p:style>
      </p:sp>
      <p:sp>
        <p:nvSpPr>
          <p:cNvPr id="872" name="CustomShape 106"/>
          <p:cNvSpPr/>
          <p:nvPr/>
        </p:nvSpPr>
        <p:spPr>
          <a:xfrm>
            <a:off x="5422320" y="2805480"/>
            <a:ext cx="57960" cy="720"/>
          </a:xfrm>
          <a:custGeom>
            <a:avLst/>
            <a:gdLst/>
            <a:ahLst/>
            <a:rect l="l" t="t" r="r" b="b"/>
            <a:pathLst>
              <a:path w="162" h="3">
                <a:moveTo>
                  <a:pt x="0" y="2"/>
                </a:moveTo>
                <a:cubicBezTo>
                  <a:pt x="22" y="2"/>
                  <a:pt x="43" y="1"/>
                  <a:pt x="65" y="1"/>
                </a:cubicBezTo>
                <a:cubicBezTo>
                  <a:pt x="97" y="0"/>
                  <a:pt x="129" y="0"/>
                  <a:pt x="161" y="1"/>
                </a:cubicBezTo>
              </a:path>
            </a:pathLst>
          </a:custGeom>
          <a:noFill/>
          <a:ln w="29160">
            <a:solidFill>
              <a:srgbClr val="008cd8"/>
            </a:solidFill>
            <a:round/>
          </a:ln>
        </p:spPr>
        <p:style>
          <a:lnRef idx="0"/>
          <a:fillRef idx="0"/>
          <a:effectRef idx="0"/>
          <a:fontRef idx="minor"/>
        </p:style>
      </p:sp>
      <p:sp>
        <p:nvSpPr>
          <p:cNvPr id="873" name="CustomShape 107"/>
          <p:cNvSpPr/>
          <p:nvPr/>
        </p:nvSpPr>
        <p:spPr>
          <a:xfrm>
            <a:off x="5509080" y="2806560"/>
            <a:ext cx="57960" cy="1800"/>
          </a:xfrm>
          <a:custGeom>
            <a:avLst/>
            <a:gdLst/>
            <a:ahLst/>
            <a:rect l="l" t="t" r="r" b="b"/>
            <a:pathLst>
              <a:path w="162" h="6">
                <a:moveTo>
                  <a:pt x="0" y="0"/>
                </a:moveTo>
                <a:cubicBezTo>
                  <a:pt x="24" y="1"/>
                  <a:pt x="47" y="1"/>
                  <a:pt x="70" y="2"/>
                </a:cubicBezTo>
                <a:cubicBezTo>
                  <a:pt x="101" y="3"/>
                  <a:pt x="131" y="4"/>
                  <a:pt x="161" y="5"/>
                </a:cubicBezTo>
              </a:path>
            </a:pathLst>
          </a:custGeom>
          <a:noFill/>
          <a:ln w="29160">
            <a:solidFill>
              <a:srgbClr val="008cd8"/>
            </a:solidFill>
            <a:round/>
          </a:ln>
        </p:spPr>
        <p:style>
          <a:lnRef idx="0"/>
          <a:fillRef idx="0"/>
          <a:effectRef idx="0"/>
          <a:fontRef idx="minor"/>
        </p:style>
      </p:sp>
      <p:sp>
        <p:nvSpPr>
          <p:cNvPr id="874" name="CustomShape 108"/>
          <p:cNvSpPr/>
          <p:nvPr/>
        </p:nvSpPr>
        <p:spPr>
          <a:xfrm>
            <a:off x="5596200" y="2808720"/>
            <a:ext cx="57960" cy="360"/>
          </a:xfrm>
          <a:custGeom>
            <a:avLst/>
            <a:gdLst/>
            <a:ahLst/>
            <a:rect l="l" t="t" r="r" b="b"/>
            <a:pathLst>
              <a:path w="162" h="2">
                <a:moveTo>
                  <a:pt x="0" y="0"/>
                </a:moveTo>
                <a:cubicBezTo>
                  <a:pt x="26" y="1"/>
                  <a:pt x="52" y="1"/>
                  <a:pt x="77" y="1"/>
                </a:cubicBezTo>
                <a:cubicBezTo>
                  <a:pt x="105" y="1"/>
                  <a:pt x="133" y="0"/>
                  <a:pt x="161" y="0"/>
                </a:cubicBezTo>
              </a:path>
            </a:pathLst>
          </a:custGeom>
          <a:noFill/>
          <a:ln w="29160">
            <a:solidFill>
              <a:srgbClr val="008cd8"/>
            </a:solidFill>
            <a:round/>
          </a:ln>
        </p:spPr>
        <p:style>
          <a:lnRef idx="0"/>
          <a:fillRef idx="0"/>
          <a:effectRef idx="0"/>
          <a:fontRef idx="minor"/>
        </p:style>
      </p:sp>
      <p:sp>
        <p:nvSpPr>
          <p:cNvPr id="875" name="CustomShape 109"/>
          <p:cNvSpPr/>
          <p:nvPr/>
        </p:nvSpPr>
        <p:spPr>
          <a:xfrm>
            <a:off x="5683320" y="2807640"/>
            <a:ext cx="57600" cy="720"/>
          </a:xfrm>
          <a:custGeom>
            <a:avLst/>
            <a:gdLst/>
            <a:ahLst/>
            <a:rect l="l" t="t" r="r" b="b"/>
            <a:pathLst>
              <a:path w="161" h="3">
                <a:moveTo>
                  <a:pt x="0" y="2"/>
                </a:moveTo>
                <a:cubicBezTo>
                  <a:pt x="27" y="1"/>
                  <a:pt x="54" y="1"/>
                  <a:pt x="81" y="0"/>
                </a:cubicBezTo>
                <a:cubicBezTo>
                  <a:pt x="107" y="0"/>
                  <a:pt x="133" y="0"/>
                  <a:pt x="160" y="0"/>
                </a:cubicBezTo>
              </a:path>
            </a:pathLst>
          </a:custGeom>
          <a:noFill/>
          <a:ln w="29160">
            <a:solidFill>
              <a:srgbClr val="008cd8"/>
            </a:solidFill>
            <a:round/>
          </a:ln>
        </p:spPr>
        <p:style>
          <a:lnRef idx="0"/>
          <a:fillRef idx="0"/>
          <a:effectRef idx="0"/>
          <a:fontRef idx="minor"/>
        </p:style>
      </p:sp>
      <p:sp>
        <p:nvSpPr>
          <p:cNvPr id="876" name="CustomShape 110"/>
          <p:cNvSpPr/>
          <p:nvPr/>
        </p:nvSpPr>
        <p:spPr>
          <a:xfrm>
            <a:off x="5769720" y="2807640"/>
            <a:ext cx="57960" cy="1080"/>
          </a:xfrm>
          <a:custGeom>
            <a:avLst/>
            <a:gdLst/>
            <a:ahLst/>
            <a:rect l="l" t="t" r="r" b="b"/>
            <a:pathLst>
              <a:path w="162" h="4">
                <a:moveTo>
                  <a:pt x="0" y="0"/>
                </a:moveTo>
                <a:cubicBezTo>
                  <a:pt x="28" y="0"/>
                  <a:pt x="56" y="1"/>
                  <a:pt x="85" y="1"/>
                </a:cubicBezTo>
                <a:cubicBezTo>
                  <a:pt x="110" y="2"/>
                  <a:pt x="136" y="3"/>
                  <a:pt x="161" y="3"/>
                </a:cubicBezTo>
              </a:path>
            </a:pathLst>
          </a:custGeom>
          <a:noFill/>
          <a:ln w="29160">
            <a:solidFill>
              <a:srgbClr val="008cd8"/>
            </a:solidFill>
            <a:round/>
          </a:ln>
        </p:spPr>
        <p:style>
          <a:lnRef idx="0"/>
          <a:fillRef idx="0"/>
          <a:effectRef idx="0"/>
          <a:fontRef idx="minor"/>
        </p:style>
      </p:sp>
      <p:sp>
        <p:nvSpPr>
          <p:cNvPr id="877" name="CustomShape 111"/>
          <p:cNvSpPr/>
          <p:nvPr/>
        </p:nvSpPr>
        <p:spPr>
          <a:xfrm>
            <a:off x="5856840" y="2809080"/>
            <a:ext cx="57960" cy="720"/>
          </a:xfrm>
          <a:custGeom>
            <a:avLst/>
            <a:gdLst/>
            <a:ahLst/>
            <a:rect l="l" t="t" r="r" b="b"/>
            <a:pathLst>
              <a:path w="162" h="3">
                <a:moveTo>
                  <a:pt x="0" y="2"/>
                </a:moveTo>
                <a:cubicBezTo>
                  <a:pt x="31" y="2"/>
                  <a:pt x="62" y="2"/>
                  <a:pt x="93" y="2"/>
                </a:cubicBezTo>
                <a:cubicBezTo>
                  <a:pt x="115" y="2"/>
                  <a:pt x="138" y="1"/>
                  <a:pt x="161" y="0"/>
                </a:cubicBezTo>
              </a:path>
            </a:pathLst>
          </a:custGeom>
          <a:noFill/>
          <a:ln w="29160">
            <a:solidFill>
              <a:srgbClr val="008cd8"/>
            </a:solidFill>
            <a:round/>
          </a:ln>
        </p:spPr>
        <p:style>
          <a:lnRef idx="0"/>
          <a:fillRef idx="0"/>
          <a:effectRef idx="0"/>
          <a:fontRef idx="minor"/>
        </p:style>
      </p:sp>
      <p:sp>
        <p:nvSpPr>
          <p:cNvPr id="878" name="CustomShape 112"/>
          <p:cNvSpPr/>
          <p:nvPr/>
        </p:nvSpPr>
        <p:spPr>
          <a:xfrm>
            <a:off x="5943600" y="2806200"/>
            <a:ext cx="57960" cy="1440"/>
          </a:xfrm>
          <a:custGeom>
            <a:avLst/>
            <a:gdLst/>
            <a:ahLst/>
            <a:rect l="l" t="t" r="r" b="b"/>
            <a:pathLst>
              <a:path w="162" h="5">
                <a:moveTo>
                  <a:pt x="0" y="4"/>
                </a:moveTo>
                <a:cubicBezTo>
                  <a:pt x="35" y="3"/>
                  <a:pt x="70" y="1"/>
                  <a:pt x="105" y="1"/>
                </a:cubicBezTo>
                <a:cubicBezTo>
                  <a:pt x="124" y="0"/>
                  <a:pt x="142" y="0"/>
                  <a:pt x="161" y="0"/>
                </a:cubicBezTo>
              </a:path>
            </a:pathLst>
          </a:custGeom>
          <a:noFill/>
          <a:ln w="29160">
            <a:solidFill>
              <a:srgbClr val="008cd8"/>
            </a:solidFill>
            <a:round/>
          </a:ln>
        </p:spPr>
        <p:style>
          <a:lnRef idx="0"/>
          <a:fillRef idx="0"/>
          <a:effectRef idx="0"/>
          <a:fontRef idx="minor"/>
        </p:style>
      </p:sp>
      <p:sp>
        <p:nvSpPr>
          <p:cNvPr id="879" name="CustomShape 113"/>
          <p:cNvSpPr/>
          <p:nvPr/>
        </p:nvSpPr>
        <p:spPr>
          <a:xfrm>
            <a:off x="6030720" y="2806560"/>
            <a:ext cx="57960" cy="1080"/>
          </a:xfrm>
          <a:custGeom>
            <a:avLst/>
            <a:gdLst/>
            <a:ahLst/>
            <a:rect l="l" t="t" r="r" b="b"/>
            <a:pathLst>
              <a:path w="162" h="4">
                <a:moveTo>
                  <a:pt x="0" y="0"/>
                </a:moveTo>
                <a:cubicBezTo>
                  <a:pt x="39" y="0"/>
                  <a:pt x="78" y="1"/>
                  <a:pt x="116" y="2"/>
                </a:cubicBezTo>
                <a:cubicBezTo>
                  <a:pt x="131" y="3"/>
                  <a:pt x="146" y="3"/>
                  <a:pt x="161" y="3"/>
                </a:cubicBezTo>
              </a:path>
            </a:pathLst>
          </a:custGeom>
          <a:noFill/>
          <a:ln w="29160">
            <a:solidFill>
              <a:srgbClr val="008cd8"/>
            </a:solidFill>
            <a:round/>
          </a:ln>
        </p:spPr>
        <p:style>
          <a:lnRef idx="0"/>
          <a:fillRef idx="0"/>
          <a:effectRef idx="0"/>
          <a:fontRef idx="minor"/>
        </p:style>
      </p:sp>
      <p:sp>
        <p:nvSpPr>
          <p:cNvPr id="880" name="CustomShape 114"/>
          <p:cNvSpPr/>
          <p:nvPr/>
        </p:nvSpPr>
        <p:spPr>
          <a:xfrm>
            <a:off x="6117480" y="2807640"/>
            <a:ext cx="57960" cy="720"/>
          </a:xfrm>
          <a:custGeom>
            <a:avLst/>
            <a:gdLst/>
            <a:ahLst/>
            <a:rect l="l" t="t" r="r" b="b"/>
            <a:pathLst>
              <a:path w="162" h="3">
                <a:moveTo>
                  <a:pt x="0" y="2"/>
                </a:moveTo>
                <a:cubicBezTo>
                  <a:pt x="40" y="2"/>
                  <a:pt x="80" y="2"/>
                  <a:pt x="119" y="1"/>
                </a:cubicBezTo>
                <a:cubicBezTo>
                  <a:pt x="133" y="1"/>
                  <a:pt x="147" y="0"/>
                  <a:pt x="161" y="0"/>
                </a:cubicBezTo>
              </a:path>
            </a:pathLst>
          </a:custGeom>
          <a:noFill/>
          <a:ln w="29160">
            <a:solidFill>
              <a:srgbClr val="008cd8"/>
            </a:solidFill>
            <a:round/>
          </a:ln>
        </p:spPr>
        <p:style>
          <a:lnRef idx="0"/>
          <a:fillRef idx="0"/>
          <a:effectRef idx="0"/>
          <a:fontRef idx="minor"/>
        </p:style>
      </p:sp>
      <p:sp>
        <p:nvSpPr>
          <p:cNvPr id="881" name="CustomShape 115"/>
          <p:cNvSpPr/>
          <p:nvPr/>
        </p:nvSpPr>
        <p:spPr>
          <a:xfrm>
            <a:off x="6204600" y="2805480"/>
            <a:ext cx="57960" cy="1080"/>
          </a:xfrm>
          <a:custGeom>
            <a:avLst/>
            <a:gdLst/>
            <a:ahLst/>
            <a:rect l="l" t="t" r="r" b="b"/>
            <a:pathLst>
              <a:path w="162" h="4">
                <a:moveTo>
                  <a:pt x="0" y="3"/>
                </a:moveTo>
                <a:cubicBezTo>
                  <a:pt x="41" y="1"/>
                  <a:pt x="83" y="0"/>
                  <a:pt x="126" y="0"/>
                </a:cubicBezTo>
                <a:cubicBezTo>
                  <a:pt x="138" y="0"/>
                  <a:pt x="149" y="0"/>
                  <a:pt x="161" y="0"/>
                </a:cubicBezTo>
              </a:path>
            </a:pathLst>
          </a:custGeom>
          <a:noFill/>
          <a:ln w="29160">
            <a:solidFill>
              <a:srgbClr val="008cd8"/>
            </a:solidFill>
            <a:round/>
          </a:ln>
        </p:spPr>
        <p:style>
          <a:lnRef idx="0"/>
          <a:fillRef idx="0"/>
          <a:effectRef idx="0"/>
          <a:fontRef idx="minor"/>
        </p:style>
      </p:sp>
      <p:sp>
        <p:nvSpPr>
          <p:cNvPr id="882" name="CustomShape 116"/>
          <p:cNvSpPr/>
          <p:nvPr/>
        </p:nvSpPr>
        <p:spPr>
          <a:xfrm>
            <a:off x="6291360" y="2806200"/>
            <a:ext cx="57960" cy="1800"/>
          </a:xfrm>
          <a:custGeom>
            <a:avLst/>
            <a:gdLst/>
            <a:ahLst/>
            <a:rect l="l" t="t" r="r" b="b"/>
            <a:pathLst>
              <a:path w="162" h="6">
                <a:moveTo>
                  <a:pt x="0" y="0"/>
                </a:moveTo>
                <a:cubicBezTo>
                  <a:pt x="48" y="1"/>
                  <a:pt x="96" y="3"/>
                  <a:pt x="143" y="5"/>
                </a:cubicBezTo>
                <a:cubicBezTo>
                  <a:pt x="149" y="5"/>
                  <a:pt x="155" y="5"/>
                  <a:pt x="161" y="5"/>
                </a:cubicBezTo>
              </a:path>
            </a:pathLst>
          </a:custGeom>
          <a:noFill/>
          <a:ln w="29160">
            <a:solidFill>
              <a:srgbClr val="008cd8"/>
            </a:solidFill>
            <a:round/>
          </a:ln>
        </p:spPr>
        <p:style>
          <a:lnRef idx="0"/>
          <a:fillRef idx="0"/>
          <a:effectRef idx="0"/>
          <a:fontRef idx="minor"/>
        </p:style>
      </p:sp>
      <p:sp>
        <p:nvSpPr>
          <p:cNvPr id="883" name="CustomShape 117"/>
          <p:cNvSpPr/>
          <p:nvPr/>
        </p:nvSpPr>
        <p:spPr>
          <a:xfrm>
            <a:off x="6378480" y="2808720"/>
            <a:ext cx="57960" cy="720"/>
          </a:xfrm>
          <a:custGeom>
            <a:avLst/>
            <a:gdLst/>
            <a:ahLst/>
            <a:rect l="l" t="t" r="r" b="b"/>
            <a:pathLst>
              <a:path w="162" h="3">
                <a:moveTo>
                  <a:pt x="0" y="0"/>
                </a:moveTo>
                <a:cubicBezTo>
                  <a:pt x="52" y="1"/>
                  <a:pt x="102" y="2"/>
                  <a:pt x="152" y="1"/>
                </a:cubicBezTo>
                <a:cubicBezTo>
                  <a:pt x="155" y="1"/>
                  <a:pt x="158" y="1"/>
                  <a:pt x="161" y="1"/>
                </a:cubicBezTo>
              </a:path>
            </a:pathLst>
          </a:custGeom>
          <a:noFill/>
          <a:ln w="29160">
            <a:solidFill>
              <a:srgbClr val="008cd8"/>
            </a:solidFill>
            <a:round/>
          </a:ln>
        </p:spPr>
        <p:style>
          <a:lnRef idx="0"/>
          <a:fillRef idx="0"/>
          <a:effectRef idx="0"/>
          <a:fontRef idx="minor"/>
        </p:style>
      </p:sp>
      <p:sp>
        <p:nvSpPr>
          <p:cNvPr id="884" name="CustomShape 118"/>
          <p:cNvSpPr/>
          <p:nvPr/>
        </p:nvSpPr>
        <p:spPr>
          <a:xfrm>
            <a:off x="6465240" y="2807640"/>
            <a:ext cx="57960" cy="1080"/>
          </a:xfrm>
          <a:custGeom>
            <a:avLst/>
            <a:gdLst/>
            <a:ahLst/>
            <a:rect l="l" t="t" r="r" b="b"/>
            <a:pathLst>
              <a:path w="162" h="4">
                <a:moveTo>
                  <a:pt x="0" y="3"/>
                </a:moveTo>
                <a:cubicBezTo>
                  <a:pt x="49" y="2"/>
                  <a:pt x="101" y="1"/>
                  <a:pt x="161" y="0"/>
                </a:cubicBezTo>
              </a:path>
            </a:pathLst>
          </a:custGeom>
          <a:noFill/>
          <a:ln w="29160">
            <a:solidFill>
              <a:srgbClr val="008cd8"/>
            </a:solidFill>
            <a:round/>
          </a:ln>
        </p:spPr>
        <p:style>
          <a:lnRef idx="0"/>
          <a:fillRef idx="0"/>
          <a:effectRef idx="0"/>
          <a:fontRef idx="minor"/>
        </p:style>
      </p:sp>
      <p:sp>
        <p:nvSpPr>
          <p:cNvPr id="885" name="CustomShape 119"/>
          <p:cNvSpPr/>
          <p:nvPr/>
        </p:nvSpPr>
        <p:spPr>
          <a:xfrm>
            <a:off x="6552360" y="2806920"/>
            <a:ext cx="57960" cy="360"/>
          </a:xfrm>
          <a:custGeom>
            <a:avLst/>
            <a:gdLst/>
            <a:ahLst/>
            <a:rect l="l" t="t" r="r" b="b"/>
            <a:pathLst>
              <a:path w="162" h="2">
                <a:moveTo>
                  <a:pt x="0" y="1"/>
                </a:moveTo>
                <a:cubicBezTo>
                  <a:pt x="46" y="0"/>
                  <a:pt x="98" y="0"/>
                  <a:pt x="161" y="0"/>
                </a:cubicBezTo>
              </a:path>
            </a:pathLst>
          </a:custGeom>
          <a:noFill/>
          <a:ln w="29160">
            <a:solidFill>
              <a:srgbClr val="008cd8"/>
            </a:solidFill>
            <a:round/>
          </a:ln>
        </p:spPr>
        <p:style>
          <a:lnRef idx="0"/>
          <a:fillRef idx="0"/>
          <a:effectRef idx="0"/>
          <a:fontRef idx="minor"/>
        </p:style>
      </p:sp>
      <p:sp>
        <p:nvSpPr>
          <p:cNvPr id="886" name="CustomShape 120"/>
          <p:cNvSpPr/>
          <p:nvPr/>
        </p:nvSpPr>
        <p:spPr>
          <a:xfrm>
            <a:off x="6639120" y="2806920"/>
            <a:ext cx="57960" cy="1080"/>
          </a:xfrm>
          <a:custGeom>
            <a:avLst/>
            <a:gdLst/>
            <a:ahLst/>
            <a:rect l="l" t="t" r="r" b="b"/>
            <a:pathLst>
              <a:path w="162" h="4">
                <a:moveTo>
                  <a:pt x="0" y="0"/>
                </a:moveTo>
                <a:cubicBezTo>
                  <a:pt x="48" y="1"/>
                  <a:pt x="101" y="2"/>
                  <a:pt x="161" y="3"/>
                </a:cubicBezTo>
              </a:path>
            </a:pathLst>
          </a:custGeom>
          <a:noFill/>
          <a:ln w="29160">
            <a:solidFill>
              <a:srgbClr val="008cd8"/>
            </a:solidFill>
            <a:round/>
          </a:ln>
        </p:spPr>
        <p:style>
          <a:lnRef idx="0"/>
          <a:fillRef idx="0"/>
          <a:effectRef idx="0"/>
          <a:fontRef idx="minor"/>
        </p:style>
      </p:sp>
      <p:sp>
        <p:nvSpPr>
          <p:cNvPr id="887" name="CustomShape 121"/>
          <p:cNvSpPr/>
          <p:nvPr/>
        </p:nvSpPr>
        <p:spPr>
          <a:xfrm>
            <a:off x="4906080" y="1774080"/>
            <a:ext cx="1165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Γιώργος</a:t>
            </a:r>
            <a:endParaRPr b="0" lang="el-GR" sz="800" spc="-1" strike="noStrike">
              <a:latin typeface="Arial"/>
            </a:endParaRPr>
          </a:p>
        </p:txBody>
      </p:sp>
      <p:sp>
        <p:nvSpPr>
          <p:cNvPr id="888" name="CustomShape 122"/>
          <p:cNvSpPr/>
          <p:nvPr/>
        </p:nvSpPr>
        <p:spPr>
          <a:xfrm>
            <a:off x="4906080" y="1901160"/>
            <a:ext cx="16149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Παπαδόπουλος</a:t>
            </a:r>
            <a:endParaRPr b="0" lang="el-GR" sz="800" spc="-1" strike="noStrike">
              <a:latin typeface="Arial"/>
            </a:endParaRPr>
          </a:p>
        </p:txBody>
      </p:sp>
      <p:sp>
        <p:nvSpPr>
          <p:cNvPr id="889" name="CustomShape 123"/>
          <p:cNvSpPr/>
          <p:nvPr/>
        </p:nvSpPr>
        <p:spPr>
          <a:xfrm>
            <a:off x="4906080" y="2028240"/>
            <a:ext cx="1452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Πηνειού 120, Αθήνα</a:t>
            </a:r>
            <a:endParaRPr b="0" lang="el-GR" sz="800" spc="-1" strike="noStrike">
              <a:latin typeface="Arial"/>
            </a:endParaRPr>
          </a:p>
        </p:txBody>
      </p:sp>
      <p:sp>
        <p:nvSpPr>
          <p:cNvPr id="890" name="CustomShape 124"/>
          <p:cNvSpPr/>
          <p:nvPr/>
        </p:nvSpPr>
        <p:spPr>
          <a:xfrm>
            <a:off x="4906080" y="215496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999888777</a:t>
            </a:r>
            <a:endParaRPr b="0" lang="el-GR" sz="800" spc="-1" strike="noStrike">
              <a:latin typeface="Arial"/>
            </a:endParaRPr>
          </a:p>
        </p:txBody>
      </p:sp>
      <p:sp>
        <p:nvSpPr>
          <p:cNvPr id="891" name="CustomShape 125"/>
          <p:cNvSpPr/>
          <p:nvPr/>
        </p:nvSpPr>
        <p:spPr>
          <a:xfrm>
            <a:off x="4906080" y="2281680"/>
            <a:ext cx="114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Τηλέφωνο: 2101234567</a:t>
            </a:r>
            <a:endParaRPr b="0" lang="el-GR" sz="800" spc="-1" strike="noStrike">
              <a:latin typeface="Arial"/>
            </a:endParaRPr>
          </a:p>
        </p:txBody>
      </p:sp>
      <p:sp>
        <p:nvSpPr>
          <p:cNvPr id="892" name="CustomShape 126"/>
          <p:cNvSpPr/>
          <p:nvPr/>
        </p:nvSpPr>
        <p:spPr>
          <a:xfrm>
            <a:off x="4906080" y="2408760"/>
            <a:ext cx="8938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info@flora.gr</a:t>
            </a:r>
            <a:endParaRPr b="0" lang="el-GR" sz="800" spc="-1" strike="noStrike">
              <a:latin typeface="Arial"/>
            </a:endParaRPr>
          </a:p>
        </p:txBody>
      </p:sp>
      <p:sp>
        <p:nvSpPr>
          <p:cNvPr id="893" name="CustomShape 127"/>
          <p:cNvSpPr/>
          <p:nvPr/>
        </p:nvSpPr>
        <p:spPr>
          <a:xfrm>
            <a:off x="4906080" y="2535480"/>
            <a:ext cx="11332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Τραπεζικός Λογαρισμός: </a:t>
            </a:r>
            <a:endParaRPr b="0" lang="el-GR" sz="800" spc="-1" strike="noStrike">
              <a:latin typeface="Arial"/>
            </a:endParaRPr>
          </a:p>
        </p:txBody>
      </p:sp>
      <p:sp>
        <p:nvSpPr>
          <p:cNvPr id="894" name="CustomShape 128"/>
          <p:cNvSpPr/>
          <p:nvPr/>
        </p:nvSpPr>
        <p:spPr>
          <a:xfrm>
            <a:off x="6060240" y="2535480"/>
            <a:ext cx="5151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GR111222</a:t>
            </a:r>
            <a:endParaRPr b="0" lang="el-GR" sz="800" spc="-1" strike="noStrike">
              <a:latin typeface="Arial"/>
            </a:endParaRPr>
          </a:p>
        </p:txBody>
      </p:sp>
      <p:sp>
        <p:nvSpPr>
          <p:cNvPr id="895" name="CustomShape 129"/>
          <p:cNvSpPr/>
          <p:nvPr/>
        </p:nvSpPr>
        <p:spPr>
          <a:xfrm>
            <a:off x="4906080" y="2662200"/>
            <a:ext cx="607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Κωδ Δικ Συν: </a:t>
            </a:r>
            <a:endParaRPr b="0" lang="el-GR" sz="850" spc="-1" strike="noStrike">
              <a:latin typeface="Arial"/>
            </a:endParaRPr>
          </a:p>
        </p:txBody>
      </p:sp>
      <p:sp>
        <p:nvSpPr>
          <p:cNvPr id="896" name="CustomShape 130"/>
          <p:cNvSpPr/>
          <p:nvPr/>
        </p:nvSpPr>
        <p:spPr>
          <a:xfrm>
            <a:off x="5524560" y="2662200"/>
            <a:ext cx="1000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WorldWideFlower157</a:t>
            </a:r>
            <a:endParaRPr b="0" lang="el-GR" sz="800" spc="-1" strike="noStrike">
              <a:latin typeface="Arial"/>
            </a:endParaRPr>
          </a:p>
        </p:txBody>
      </p:sp>
      <p:sp>
        <p:nvSpPr>
          <p:cNvPr id="897" name="CustomShape 131"/>
          <p:cNvSpPr/>
          <p:nvPr/>
        </p:nvSpPr>
        <p:spPr>
          <a:xfrm>
            <a:off x="2084760" y="5231880"/>
            <a:ext cx="1953720" cy="1370880"/>
          </a:xfrm>
          <a:custGeom>
            <a:avLst/>
            <a:gdLst/>
            <a:ahLst/>
            <a:rect l="l" t="t" r="r" b="b"/>
            <a:pathLst>
              <a:path w="5428" h="3809">
                <a:moveTo>
                  <a:pt x="37" y="3781"/>
                </a:moveTo>
                <a:cubicBezTo>
                  <a:pt x="262" y="3766"/>
                  <a:pt x="387" y="3767"/>
                  <a:pt x="495" y="3773"/>
                </a:cubicBezTo>
                <a:cubicBezTo>
                  <a:pt x="603" y="3779"/>
                  <a:pt x="693" y="3791"/>
                  <a:pt x="780" y="3792"/>
                </a:cubicBezTo>
                <a:cubicBezTo>
                  <a:pt x="867" y="3793"/>
                  <a:pt x="951" y="3783"/>
                  <a:pt x="1037" y="3781"/>
                </a:cubicBezTo>
                <a:cubicBezTo>
                  <a:pt x="1122" y="3779"/>
                  <a:pt x="1209" y="3785"/>
                  <a:pt x="1295" y="3788"/>
                </a:cubicBezTo>
                <a:cubicBezTo>
                  <a:pt x="1381" y="3790"/>
                  <a:pt x="1466" y="3789"/>
                  <a:pt x="1551" y="3788"/>
                </a:cubicBezTo>
                <a:cubicBezTo>
                  <a:pt x="1637" y="3786"/>
                  <a:pt x="1723" y="3785"/>
                  <a:pt x="1809" y="3783"/>
                </a:cubicBezTo>
                <a:cubicBezTo>
                  <a:pt x="1895" y="3780"/>
                  <a:pt x="1981" y="3776"/>
                  <a:pt x="2070" y="3775"/>
                </a:cubicBezTo>
                <a:cubicBezTo>
                  <a:pt x="2158" y="3774"/>
                  <a:pt x="2248" y="3776"/>
                  <a:pt x="2334" y="3780"/>
                </a:cubicBezTo>
                <a:cubicBezTo>
                  <a:pt x="2419" y="3784"/>
                  <a:pt x="2499" y="3790"/>
                  <a:pt x="2584" y="3794"/>
                </a:cubicBezTo>
                <a:cubicBezTo>
                  <a:pt x="2668" y="3799"/>
                  <a:pt x="2758" y="3801"/>
                  <a:pt x="2845" y="3797"/>
                </a:cubicBezTo>
                <a:cubicBezTo>
                  <a:pt x="2932" y="3792"/>
                  <a:pt x="3017" y="3780"/>
                  <a:pt x="3100" y="3776"/>
                </a:cubicBezTo>
                <a:cubicBezTo>
                  <a:pt x="3183" y="3773"/>
                  <a:pt x="3264" y="3777"/>
                  <a:pt x="3349" y="3781"/>
                </a:cubicBezTo>
                <a:cubicBezTo>
                  <a:pt x="3435" y="3785"/>
                  <a:pt x="3525" y="3789"/>
                  <a:pt x="3615" y="3788"/>
                </a:cubicBezTo>
                <a:cubicBezTo>
                  <a:pt x="3704" y="3788"/>
                  <a:pt x="3792" y="3784"/>
                  <a:pt x="3880" y="3785"/>
                </a:cubicBezTo>
                <a:cubicBezTo>
                  <a:pt x="3967" y="3786"/>
                  <a:pt x="4053" y="3792"/>
                  <a:pt x="4138" y="3790"/>
                </a:cubicBezTo>
                <a:cubicBezTo>
                  <a:pt x="4222" y="3787"/>
                  <a:pt x="4304" y="3777"/>
                  <a:pt x="4385" y="3773"/>
                </a:cubicBezTo>
                <a:cubicBezTo>
                  <a:pt x="4465" y="3769"/>
                  <a:pt x="4544" y="3771"/>
                  <a:pt x="4630" y="3775"/>
                </a:cubicBezTo>
                <a:cubicBezTo>
                  <a:pt x="4715" y="3779"/>
                  <a:pt x="4807" y="3784"/>
                  <a:pt x="4896" y="3790"/>
                </a:cubicBezTo>
                <a:cubicBezTo>
                  <a:pt x="4984" y="3796"/>
                  <a:pt x="5069" y="3803"/>
                  <a:pt x="5156" y="3805"/>
                </a:cubicBezTo>
                <a:cubicBezTo>
                  <a:pt x="5244" y="3808"/>
                  <a:pt x="5333" y="3806"/>
                  <a:pt x="5375" y="3770"/>
                </a:cubicBezTo>
                <a:cubicBezTo>
                  <a:pt x="5417" y="3734"/>
                  <a:pt x="5412" y="3663"/>
                  <a:pt x="5410" y="3600"/>
                </a:cubicBezTo>
                <a:cubicBezTo>
                  <a:pt x="5407" y="3537"/>
                  <a:pt x="5408" y="3481"/>
                  <a:pt x="5409" y="3424"/>
                </a:cubicBezTo>
                <a:cubicBezTo>
                  <a:pt x="5409" y="3367"/>
                  <a:pt x="5409" y="3308"/>
                  <a:pt x="5412" y="3247"/>
                </a:cubicBezTo>
                <a:cubicBezTo>
                  <a:pt x="5415" y="3187"/>
                  <a:pt x="5420" y="3124"/>
                  <a:pt x="5421" y="3065"/>
                </a:cubicBezTo>
                <a:cubicBezTo>
                  <a:pt x="5422" y="3006"/>
                  <a:pt x="5420" y="2951"/>
                  <a:pt x="5419" y="2889"/>
                </a:cubicBezTo>
                <a:cubicBezTo>
                  <a:pt x="5418" y="2828"/>
                  <a:pt x="5418" y="2759"/>
                  <a:pt x="5416" y="2696"/>
                </a:cubicBezTo>
                <a:cubicBezTo>
                  <a:pt x="5414" y="2632"/>
                  <a:pt x="5410" y="2573"/>
                  <a:pt x="5410" y="2515"/>
                </a:cubicBezTo>
                <a:cubicBezTo>
                  <a:pt x="5411" y="2456"/>
                  <a:pt x="5416" y="2398"/>
                  <a:pt x="5416" y="2337"/>
                </a:cubicBezTo>
                <a:cubicBezTo>
                  <a:pt x="5415" y="2277"/>
                  <a:pt x="5407" y="2215"/>
                  <a:pt x="5404" y="2156"/>
                </a:cubicBezTo>
                <a:cubicBezTo>
                  <a:pt x="5401" y="2098"/>
                  <a:pt x="5402" y="2043"/>
                  <a:pt x="5403" y="1988"/>
                </a:cubicBezTo>
                <a:cubicBezTo>
                  <a:pt x="5403" y="1933"/>
                  <a:pt x="5402" y="1877"/>
                  <a:pt x="5403" y="1817"/>
                </a:cubicBezTo>
                <a:cubicBezTo>
                  <a:pt x="5404" y="1757"/>
                  <a:pt x="5407" y="1693"/>
                  <a:pt x="5413" y="1631"/>
                </a:cubicBezTo>
                <a:cubicBezTo>
                  <a:pt x="5418" y="1570"/>
                  <a:pt x="5427" y="1512"/>
                  <a:pt x="5427" y="1452"/>
                </a:cubicBezTo>
                <a:cubicBezTo>
                  <a:pt x="5427" y="1392"/>
                  <a:pt x="5419" y="1331"/>
                  <a:pt x="5415" y="1267"/>
                </a:cubicBezTo>
                <a:cubicBezTo>
                  <a:pt x="5410" y="1204"/>
                  <a:pt x="5408" y="1138"/>
                  <a:pt x="5405" y="1077"/>
                </a:cubicBezTo>
                <a:cubicBezTo>
                  <a:pt x="5402" y="1016"/>
                  <a:pt x="5398" y="958"/>
                  <a:pt x="5400" y="902"/>
                </a:cubicBezTo>
                <a:cubicBezTo>
                  <a:pt x="5402" y="845"/>
                  <a:pt x="5410" y="788"/>
                  <a:pt x="5413" y="730"/>
                </a:cubicBezTo>
                <a:cubicBezTo>
                  <a:pt x="5416" y="673"/>
                  <a:pt x="5415" y="614"/>
                  <a:pt x="5411" y="551"/>
                </a:cubicBezTo>
                <a:cubicBezTo>
                  <a:pt x="5407" y="488"/>
                  <a:pt x="5402" y="420"/>
                  <a:pt x="5400" y="361"/>
                </a:cubicBezTo>
                <a:cubicBezTo>
                  <a:pt x="5399" y="301"/>
                  <a:pt x="5402" y="250"/>
                  <a:pt x="5407" y="191"/>
                </a:cubicBezTo>
                <a:cubicBezTo>
                  <a:pt x="5412" y="133"/>
                  <a:pt x="5418" y="67"/>
                  <a:pt x="5377" y="34"/>
                </a:cubicBezTo>
                <a:cubicBezTo>
                  <a:pt x="5335" y="0"/>
                  <a:pt x="5246" y="0"/>
                  <a:pt x="5158" y="0"/>
                </a:cubicBezTo>
                <a:cubicBezTo>
                  <a:pt x="5070" y="1"/>
                  <a:pt x="4984" y="2"/>
                  <a:pt x="4896" y="2"/>
                </a:cubicBezTo>
                <a:cubicBezTo>
                  <a:pt x="4808" y="3"/>
                  <a:pt x="4719" y="3"/>
                  <a:pt x="4636" y="7"/>
                </a:cubicBezTo>
                <a:cubicBezTo>
                  <a:pt x="4552" y="11"/>
                  <a:pt x="4476" y="18"/>
                  <a:pt x="4393" y="20"/>
                </a:cubicBezTo>
                <a:cubicBezTo>
                  <a:pt x="4311" y="22"/>
                  <a:pt x="4224" y="19"/>
                  <a:pt x="4135" y="17"/>
                </a:cubicBezTo>
                <a:cubicBezTo>
                  <a:pt x="4047" y="14"/>
                  <a:pt x="3958" y="14"/>
                  <a:pt x="3871" y="13"/>
                </a:cubicBezTo>
                <a:cubicBezTo>
                  <a:pt x="3785" y="13"/>
                  <a:pt x="3701" y="14"/>
                  <a:pt x="3615" y="15"/>
                </a:cubicBezTo>
                <a:cubicBezTo>
                  <a:pt x="3529" y="17"/>
                  <a:pt x="3440" y="18"/>
                  <a:pt x="3354" y="15"/>
                </a:cubicBezTo>
                <a:cubicBezTo>
                  <a:pt x="3267" y="13"/>
                  <a:pt x="3183" y="6"/>
                  <a:pt x="3097" y="5"/>
                </a:cubicBezTo>
                <a:cubicBezTo>
                  <a:pt x="3011" y="4"/>
                  <a:pt x="2924" y="9"/>
                  <a:pt x="2840" y="10"/>
                </a:cubicBezTo>
                <a:cubicBezTo>
                  <a:pt x="2756" y="12"/>
                  <a:pt x="2674" y="9"/>
                  <a:pt x="2586" y="7"/>
                </a:cubicBezTo>
                <a:cubicBezTo>
                  <a:pt x="2497" y="5"/>
                  <a:pt x="2403" y="2"/>
                  <a:pt x="2319" y="3"/>
                </a:cubicBezTo>
                <a:cubicBezTo>
                  <a:pt x="2235" y="4"/>
                  <a:pt x="2161" y="7"/>
                  <a:pt x="2079" y="10"/>
                </a:cubicBezTo>
                <a:cubicBezTo>
                  <a:pt x="1997" y="13"/>
                  <a:pt x="1905" y="15"/>
                  <a:pt x="1817" y="15"/>
                </a:cubicBezTo>
                <a:cubicBezTo>
                  <a:pt x="1728" y="15"/>
                  <a:pt x="1642" y="13"/>
                  <a:pt x="1558" y="14"/>
                </a:cubicBezTo>
                <a:cubicBezTo>
                  <a:pt x="1475" y="14"/>
                  <a:pt x="1394" y="17"/>
                  <a:pt x="1308" y="17"/>
                </a:cubicBezTo>
                <a:cubicBezTo>
                  <a:pt x="1222" y="18"/>
                  <a:pt x="1130" y="18"/>
                  <a:pt x="1039" y="19"/>
                </a:cubicBezTo>
                <a:cubicBezTo>
                  <a:pt x="948" y="21"/>
                  <a:pt x="858" y="25"/>
                  <a:pt x="774" y="25"/>
                </a:cubicBezTo>
                <a:cubicBezTo>
                  <a:pt x="690" y="25"/>
                  <a:pt x="611" y="20"/>
                  <a:pt x="507" y="17"/>
                </a:cubicBezTo>
                <a:cubicBezTo>
                  <a:pt x="402" y="14"/>
                  <a:pt x="272" y="12"/>
                  <a:pt x="18" y="12"/>
                </a:cubicBezTo>
                <a:cubicBezTo>
                  <a:pt x="11" y="191"/>
                  <a:pt x="12" y="282"/>
                  <a:pt x="14" y="356"/>
                </a:cubicBezTo>
                <a:cubicBezTo>
                  <a:pt x="17" y="431"/>
                  <a:pt x="22" y="488"/>
                  <a:pt x="23" y="549"/>
                </a:cubicBezTo>
                <a:cubicBezTo>
                  <a:pt x="25" y="610"/>
                  <a:pt x="22" y="674"/>
                  <a:pt x="21" y="733"/>
                </a:cubicBezTo>
                <a:cubicBezTo>
                  <a:pt x="20" y="791"/>
                  <a:pt x="20" y="842"/>
                  <a:pt x="18" y="898"/>
                </a:cubicBezTo>
                <a:cubicBezTo>
                  <a:pt x="16" y="954"/>
                  <a:pt x="12" y="1015"/>
                  <a:pt x="13" y="1077"/>
                </a:cubicBezTo>
                <a:cubicBezTo>
                  <a:pt x="13" y="1138"/>
                  <a:pt x="19" y="1199"/>
                  <a:pt x="18" y="1259"/>
                </a:cubicBezTo>
                <a:cubicBezTo>
                  <a:pt x="17" y="1318"/>
                  <a:pt x="9" y="1376"/>
                  <a:pt x="6" y="1437"/>
                </a:cubicBezTo>
                <a:cubicBezTo>
                  <a:pt x="3" y="1499"/>
                  <a:pt x="5" y="1564"/>
                  <a:pt x="5" y="1629"/>
                </a:cubicBezTo>
                <a:cubicBezTo>
                  <a:pt x="5" y="1693"/>
                  <a:pt x="4" y="1757"/>
                  <a:pt x="5" y="1817"/>
                </a:cubicBezTo>
                <a:cubicBezTo>
                  <a:pt x="6" y="1877"/>
                  <a:pt x="10" y="1932"/>
                  <a:pt x="16" y="1991"/>
                </a:cubicBezTo>
                <a:cubicBezTo>
                  <a:pt x="21" y="2049"/>
                  <a:pt x="29" y="2111"/>
                  <a:pt x="29" y="2171"/>
                </a:cubicBezTo>
                <a:cubicBezTo>
                  <a:pt x="29" y="2231"/>
                  <a:pt x="22" y="2289"/>
                  <a:pt x="17" y="2346"/>
                </a:cubicBezTo>
                <a:cubicBezTo>
                  <a:pt x="12" y="2402"/>
                  <a:pt x="10" y="2456"/>
                  <a:pt x="8" y="2515"/>
                </a:cubicBezTo>
                <a:cubicBezTo>
                  <a:pt x="5" y="2573"/>
                  <a:pt x="0" y="2636"/>
                  <a:pt x="2" y="2699"/>
                </a:cubicBezTo>
                <a:cubicBezTo>
                  <a:pt x="4" y="2762"/>
                  <a:pt x="12" y="2825"/>
                  <a:pt x="15" y="2887"/>
                </a:cubicBezTo>
                <a:cubicBezTo>
                  <a:pt x="18" y="2949"/>
                  <a:pt x="17" y="3011"/>
                  <a:pt x="13" y="3067"/>
                </a:cubicBezTo>
                <a:cubicBezTo>
                  <a:pt x="10" y="3124"/>
                  <a:pt x="4" y="3176"/>
                  <a:pt x="2" y="3237"/>
                </a:cubicBezTo>
                <a:cubicBezTo>
                  <a:pt x="1" y="3297"/>
                  <a:pt x="4" y="3365"/>
                  <a:pt x="11" y="3440"/>
                </a:cubicBezTo>
                <a:cubicBezTo>
                  <a:pt x="17" y="3515"/>
                  <a:pt x="27" y="3596"/>
                  <a:pt x="23" y="3808"/>
                </a:cubicBezTo>
                <a:lnTo>
                  <a:pt x="37" y="3781"/>
                </a:lnTo>
                <a:close/>
              </a:path>
            </a:pathLst>
          </a:custGeom>
          <a:solidFill>
            <a:srgbClr val="ffff6d"/>
          </a:solidFill>
          <a:ln>
            <a:noFill/>
          </a:ln>
        </p:spPr>
        <p:style>
          <a:lnRef idx="0"/>
          <a:fillRef idx="0"/>
          <a:effectRef idx="0"/>
          <a:fontRef idx="minor"/>
        </p:style>
      </p:sp>
      <p:sp>
        <p:nvSpPr>
          <p:cNvPr id="898" name="CustomShape 132"/>
          <p:cNvSpPr/>
          <p:nvPr/>
        </p:nvSpPr>
        <p:spPr>
          <a:xfrm>
            <a:off x="2089440" y="5232240"/>
            <a:ext cx="1946880" cy="1364760"/>
          </a:xfrm>
          <a:custGeom>
            <a:avLst/>
            <a:gdLst/>
            <a:ahLst/>
            <a:rect l="l" t="t" r="r" b="b"/>
            <a:pathLst>
              <a:path w="5409" h="3792">
                <a:moveTo>
                  <a:pt x="2" y="3789"/>
                </a:moveTo>
                <a:cubicBezTo>
                  <a:pt x="244" y="3790"/>
                  <a:pt x="379" y="3781"/>
                  <a:pt x="490" y="3778"/>
                </a:cubicBezTo>
                <a:cubicBezTo>
                  <a:pt x="601" y="3775"/>
                  <a:pt x="686" y="3777"/>
                  <a:pt x="774" y="3780"/>
                </a:cubicBezTo>
                <a:cubicBezTo>
                  <a:pt x="862" y="3783"/>
                  <a:pt x="952" y="3786"/>
                  <a:pt x="1037" y="3788"/>
                </a:cubicBezTo>
                <a:cubicBezTo>
                  <a:pt x="1121" y="3790"/>
                  <a:pt x="1200" y="3791"/>
                  <a:pt x="1284" y="3790"/>
                </a:cubicBezTo>
                <a:cubicBezTo>
                  <a:pt x="1368" y="3789"/>
                  <a:pt x="1456" y="3787"/>
                  <a:pt x="1545" y="3787"/>
                </a:cubicBezTo>
                <a:cubicBezTo>
                  <a:pt x="1633" y="3787"/>
                  <a:pt x="1720" y="3790"/>
                  <a:pt x="1803" y="3790"/>
                </a:cubicBezTo>
                <a:cubicBezTo>
                  <a:pt x="1886" y="3791"/>
                  <a:pt x="1965" y="3791"/>
                  <a:pt x="2050" y="3789"/>
                </a:cubicBezTo>
                <a:cubicBezTo>
                  <a:pt x="2136" y="3787"/>
                  <a:pt x="2229" y="3783"/>
                  <a:pt x="2319" y="3783"/>
                </a:cubicBezTo>
                <a:cubicBezTo>
                  <a:pt x="2409" y="3783"/>
                  <a:pt x="2495" y="3788"/>
                  <a:pt x="2580" y="3788"/>
                </a:cubicBezTo>
                <a:cubicBezTo>
                  <a:pt x="2664" y="3788"/>
                  <a:pt x="2747" y="3784"/>
                  <a:pt x="2832" y="3784"/>
                </a:cubicBezTo>
                <a:cubicBezTo>
                  <a:pt x="2916" y="3784"/>
                  <a:pt x="3003" y="3788"/>
                  <a:pt x="3088" y="3789"/>
                </a:cubicBezTo>
                <a:cubicBezTo>
                  <a:pt x="3174" y="3790"/>
                  <a:pt x="3258" y="3788"/>
                  <a:pt x="3343" y="3787"/>
                </a:cubicBezTo>
                <a:cubicBezTo>
                  <a:pt x="3429" y="3785"/>
                  <a:pt x="3514" y="3784"/>
                  <a:pt x="3599" y="3783"/>
                </a:cubicBezTo>
                <a:cubicBezTo>
                  <a:pt x="3683" y="3783"/>
                  <a:pt x="3767" y="3783"/>
                  <a:pt x="3852" y="3785"/>
                </a:cubicBezTo>
                <a:cubicBezTo>
                  <a:pt x="3937" y="3786"/>
                  <a:pt x="4024" y="3789"/>
                  <a:pt x="4111" y="3790"/>
                </a:cubicBezTo>
                <a:cubicBezTo>
                  <a:pt x="4197" y="3790"/>
                  <a:pt x="4284" y="3788"/>
                  <a:pt x="4370" y="3787"/>
                </a:cubicBezTo>
                <a:cubicBezTo>
                  <a:pt x="4455" y="3786"/>
                  <a:pt x="4539" y="3786"/>
                  <a:pt x="4627" y="3786"/>
                </a:cubicBezTo>
                <a:cubicBezTo>
                  <a:pt x="4715" y="3786"/>
                  <a:pt x="4807" y="3784"/>
                  <a:pt x="4893" y="3783"/>
                </a:cubicBezTo>
                <a:cubicBezTo>
                  <a:pt x="4980" y="3781"/>
                  <a:pt x="5062" y="3779"/>
                  <a:pt x="5146" y="3781"/>
                </a:cubicBezTo>
                <a:cubicBezTo>
                  <a:pt x="5230" y="3783"/>
                  <a:pt x="5315" y="3790"/>
                  <a:pt x="5359" y="3761"/>
                </a:cubicBezTo>
                <a:cubicBezTo>
                  <a:pt x="5402" y="3732"/>
                  <a:pt x="5403" y="3667"/>
                  <a:pt x="5404" y="3604"/>
                </a:cubicBezTo>
                <a:cubicBezTo>
                  <a:pt x="5406" y="3541"/>
                  <a:pt x="5408" y="3480"/>
                  <a:pt x="5408" y="3423"/>
                </a:cubicBezTo>
                <a:cubicBezTo>
                  <a:pt x="5407" y="3366"/>
                  <a:pt x="5404" y="3313"/>
                  <a:pt x="5402" y="3255"/>
                </a:cubicBezTo>
                <a:cubicBezTo>
                  <a:pt x="5400" y="3197"/>
                  <a:pt x="5400" y="3133"/>
                  <a:pt x="5400" y="3070"/>
                </a:cubicBezTo>
                <a:cubicBezTo>
                  <a:pt x="5400" y="3008"/>
                  <a:pt x="5400" y="2948"/>
                  <a:pt x="5399" y="2887"/>
                </a:cubicBezTo>
                <a:cubicBezTo>
                  <a:pt x="5397" y="2826"/>
                  <a:pt x="5393" y="2765"/>
                  <a:pt x="5392" y="2705"/>
                </a:cubicBezTo>
                <a:cubicBezTo>
                  <a:pt x="5390" y="2645"/>
                  <a:pt x="5391" y="2586"/>
                  <a:pt x="5392" y="2525"/>
                </a:cubicBezTo>
                <a:cubicBezTo>
                  <a:pt x="5392" y="2465"/>
                  <a:pt x="5393" y="2402"/>
                  <a:pt x="5392" y="2342"/>
                </a:cubicBezTo>
                <a:cubicBezTo>
                  <a:pt x="5391" y="2282"/>
                  <a:pt x="5388" y="2226"/>
                  <a:pt x="5389" y="2167"/>
                </a:cubicBezTo>
                <a:cubicBezTo>
                  <a:pt x="5390" y="2109"/>
                  <a:pt x="5394" y="2049"/>
                  <a:pt x="5398" y="1989"/>
                </a:cubicBezTo>
                <a:cubicBezTo>
                  <a:pt x="5401" y="1929"/>
                  <a:pt x="5403" y="1869"/>
                  <a:pt x="5403" y="1808"/>
                </a:cubicBezTo>
                <a:cubicBezTo>
                  <a:pt x="5404" y="1747"/>
                  <a:pt x="5403" y="1687"/>
                  <a:pt x="5401" y="1627"/>
                </a:cubicBezTo>
                <a:cubicBezTo>
                  <a:pt x="5400" y="1567"/>
                  <a:pt x="5399" y="1508"/>
                  <a:pt x="5399" y="1447"/>
                </a:cubicBezTo>
                <a:cubicBezTo>
                  <a:pt x="5398" y="1386"/>
                  <a:pt x="5399" y="1323"/>
                  <a:pt x="5399" y="1263"/>
                </a:cubicBezTo>
                <a:cubicBezTo>
                  <a:pt x="5399" y="1203"/>
                  <a:pt x="5399" y="1145"/>
                  <a:pt x="5399" y="1086"/>
                </a:cubicBezTo>
                <a:cubicBezTo>
                  <a:pt x="5399" y="1027"/>
                  <a:pt x="5399" y="968"/>
                  <a:pt x="5399" y="909"/>
                </a:cubicBezTo>
                <a:cubicBezTo>
                  <a:pt x="5400" y="851"/>
                  <a:pt x="5401" y="792"/>
                  <a:pt x="5402" y="733"/>
                </a:cubicBezTo>
                <a:cubicBezTo>
                  <a:pt x="5403" y="673"/>
                  <a:pt x="5404" y="612"/>
                  <a:pt x="5403" y="551"/>
                </a:cubicBezTo>
                <a:cubicBezTo>
                  <a:pt x="5402" y="490"/>
                  <a:pt x="5399" y="427"/>
                  <a:pt x="5400" y="368"/>
                </a:cubicBezTo>
                <a:cubicBezTo>
                  <a:pt x="5400" y="309"/>
                  <a:pt x="5404" y="253"/>
                  <a:pt x="5404" y="194"/>
                </a:cubicBezTo>
                <a:cubicBezTo>
                  <a:pt x="5404" y="135"/>
                  <a:pt x="5400" y="74"/>
                  <a:pt x="5357" y="41"/>
                </a:cubicBezTo>
                <a:cubicBezTo>
                  <a:pt x="5313" y="9"/>
                  <a:pt x="5230" y="6"/>
                  <a:pt x="5145" y="6"/>
                </a:cubicBezTo>
                <a:cubicBezTo>
                  <a:pt x="5060" y="5"/>
                  <a:pt x="4972" y="5"/>
                  <a:pt x="4887" y="5"/>
                </a:cubicBezTo>
                <a:cubicBezTo>
                  <a:pt x="4801" y="5"/>
                  <a:pt x="4718" y="4"/>
                  <a:pt x="4631" y="4"/>
                </a:cubicBezTo>
                <a:cubicBezTo>
                  <a:pt x="4544" y="4"/>
                  <a:pt x="4455" y="5"/>
                  <a:pt x="4368" y="6"/>
                </a:cubicBezTo>
                <a:cubicBezTo>
                  <a:pt x="4282" y="6"/>
                  <a:pt x="4197" y="6"/>
                  <a:pt x="4112" y="7"/>
                </a:cubicBezTo>
                <a:cubicBezTo>
                  <a:pt x="4026" y="8"/>
                  <a:pt x="3940" y="10"/>
                  <a:pt x="3855" y="10"/>
                </a:cubicBezTo>
                <a:cubicBezTo>
                  <a:pt x="3771" y="10"/>
                  <a:pt x="3687" y="9"/>
                  <a:pt x="3603" y="10"/>
                </a:cubicBezTo>
                <a:cubicBezTo>
                  <a:pt x="3519" y="11"/>
                  <a:pt x="3433" y="14"/>
                  <a:pt x="3347" y="15"/>
                </a:cubicBezTo>
                <a:cubicBezTo>
                  <a:pt x="3261" y="16"/>
                  <a:pt x="3173" y="15"/>
                  <a:pt x="3086" y="13"/>
                </a:cubicBezTo>
                <a:cubicBezTo>
                  <a:pt x="3000" y="11"/>
                  <a:pt x="2915" y="8"/>
                  <a:pt x="2828" y="8"/>
                </a:cubicBezTo>
                <a:cubicBezTo>
                  <a:pt x="2741" y="8"/>
                  <a:pt x="2652" y="12"/>
                  <a:pt x="2567" y="10"/>
                </a:cubicBezTo>
                <a:cubicBezTo>
                  <a:pt x="2481" y="9"/>
                  <a:pt x="2398" y="3"/>
                  <a:pt x="2312" y="2"/>
                </a:cubicBezTo>
                <a:cubicBezTo>
                  <a:pt x="2227" y="0"/>
                  <a:pt x="2138" y="3"/>
                  <a:pt x="2054" y="7"/>
                </a:cubicBezTo>
                <a:cubicBezTo>
                  <a:pt x="1969" y="10"/>
                  <a:pt x="1887" y="14"/>
                  <a:pt x="1802" y="13"/>
                </a:cubicBezTo>
                <a:cubicBezTo>
                  <a:pt x="1717" y="13"/>
                  <a:pt x="1628" y="8"/>
                  <a:pt x="1541" y="7"/>
                </a:cubicBezTo>
                <a:cubicBezTo>
                  <a:pt x="1454" y="5"/>
                  <a:pt x="1370" y="8"/>
                  <a:pt x="1286" y="9"/>
                </a:cubicBezTo>
                <a:cubicBezTo>
                  <a:pt x="1202" y="10"/>
                  <a:pt x="1119" y="9"/>
                  <a:pt x="1034" y="12"/>
                </a:cubicBezTo>
                <a:cubicBezTo>
                  <a:pt x="948" y="14"/>
                  <a:pt x="861" y="19"/>
                  <a:pt x="775" y="19"/>
                </a:cubicBezTo>
                <a:cubicBezTo>
                  <a:pt x="689" y="19"/>
                  <a:pt x="605" y="15"/>
                  <a:pt x="499" y="10"/>
                </a:cubicBezTo>
                <a:cubicBezTo>
                  <a:pt x="393" y="6"/>
                  <a:pt x="264" y="2"/>
                  <a:pt x="0" y="6"/>
                </a:cubicBezTo>
              </a:path>
            </a:pathLst>
          </a:custGeom>
          <a:noFill/>
          <a:ln cap="rnd" w="31680">
            <a:solidFill>
              <a:srgbClr val="008cd8"/>
            </a:solidFill>
            <a:bevel/>
          </a:ln>
        </p:spPr>
        <p:style>
          <a:lnRef idx="0"/>
          <a:fillRef idx="0"/>
          <a:effectRef idx="0"/>
          <a:fontRef idx="minor"/>
        </p:style>
      </p:sp>
      <p:sp>
        <p:nvSpPr>
          <p:cNvPr id="899" name="CustomShape 133"/>
          <p:cNvSpPr/>
          <p:nvPr/>
        </p:nvSpPr>
        <p:spPr>
          <a:xfrm>
            <a:off x="2084760" y="5235840"/>
            <a:ext cx="7200" cy="1359360"/>
          </a:xfrm>
          <a:custGeom>
            <a:avLst/>
            <a:gdLst/>
            <a:ahLst/>
            <a:rect l="l" t="t" r="r" b="b"/>
            <a:pathLst>
              <a:path w="21" h="3777">
                <a:moveTo>
                  <a:pt x="12" y="0"/>
                </a:moveTo>
                <a:cubicBezTo>
                  <a:pt x="5" y="171"/>
                  <a:pt x="5" y="262"/>
                  <a:pt x="8" y="339"/>
                </a:cubicBezTo>
                <a:cubicBezTo>
                  <a:pt x="10" y="415"/>
                  <a:pt x="15" y="476"/>
                  <a:pt x="17" y="537"/>
                </a:cubicBezTo>
                <a:cubicBezTo>
                  <a:pt x="19" y="599"/>
                  <a:pt x="18" y="660"/>
                  <a:pt x="18" y="719"/>
                </a:cubicBezTo>
                <a:cubicBezTo>
                  <a:pt x="18" y="778"/>
                  <a:pt x="20" y="835"/>
                  <a:pt x="19" y="894"/>
                </a:cubicBezTo>
                <a:cubicBezTo>
                  <a:pt x="18" y="954"/>
                  <a:pt x="16" y="1016"/>
                  <a:pt x="14" y="1077"/>
                </a:cubicBezTo>
                <a:cubicBezTo>
                  <a:pt x="13" y="1139"/>
                  <a:pt x="14" y="1199"/>
                  <a:pt x="14" y="1259"/>
                </a:cubicBezTo>
                <a:cubicBezTo>
                  <a:pt x="14" y="1318"/>
                  <a:pt x="14" y="1377"/>
                  <a:pt x="14" y="1437"/>
                </a:cubicBezTo>
                <a:cubicBezTo>
                  <a:pt x="14" y="1497"/>
                  <a:pt x="14" y="1560"/>
                  <a:pt x="12" y="1620"/>
                </a:cubicBezTo>
                <a:cubicBezTo>
                  <a:pt x="10" y="1681"/>
                  <a:pt x="6" y="1739"/>
                  <a:pt x="4" y="1799"/>
                </a:cubicBezTo>
                <a:cubicBezTo>
                  <a:pt x="3" y="1860"/>
                  <a:pt x="4" y="1924"/>
                  <a:pt x="6" y="1983"/>
                </a:cubicBezTo>
                <a:cubicBezTo>
                  <a:pt x="8" y="2042"/>
                  <a:pt x="11" y="2097"/>
                  <a:pt x="11" y="2156"/>
                </a:cubicBezTo>
                <a:cubicBezTo>
                  <a:pt x="10" y="2214"/>
                  <a:pt x="6" y="2276"/>
                  <a:pt x="3" y="2337"/>
                </a:cubicBezTo>
                <a:cubicBezTo>
                  <a:pt x="1" y="2399"/>
                  <a:pt x="0" y="2459"/>
                  <a:pt x="1" y="2517"/>
                </a:cubicBezTo>
                <a:cubicBezTo>
                  <a:pt x="2" y="2575"/>
                  <a:pt x="4" y="2630"/>
                  <a:pt x="6" y="2689"/>
                </a:cubicBezTo>
                <a:cubicBezTo>
                  <a:pt x="8" y="2749"/>
                  <a:pt x="10" y="2813"/>
                  <a:pt x="11" y="2876"/>
                </a:cubicBezTo>
                <a:cubicBezTo>
                  <a:pt x="11" y="2939"/>
                  <a:pt x="12" y="3001"/>
                  <a:pt x="12" y="3059"/>
                </a:cubicBezTo>
                <a:cubicBezTo>
                  <a:pt x="12" y="3118"/>
                  <a:pt x="13" y="3173"/>
                  <a:pt x="13" y="3232"/>
                </a:cubicBezTo>
                <a:cubicBezTo>
                  <a:pt x="14" y="3292"/>
                  <a:pt x="14" y="3355"/>
                  <a:pt x="12" y="3428"/>
                </a:cubicBezTo>
                <a:cubicBezTo>
                  <a:pt x="10" y="3502"/>
                  <a:pt x="6" y="3586"/>
                  <a:pt x="13" y="3776"/>
                </a:cubicBezTo>
              </a:path>
            </a:pathLst>
          </a:custGeom>
          <a:noFill/>
          <a:ln cap="rnd" w="31680">
            <a:solidFill>
              <a:srgbClr val="008cd8"/>
            </a:solidFill>
            <a:bevel/>
          </a:ln>
        </p:spPr>
        <p:style>
          <a:lnRef idx="0"/>
          <a:fillRef idx="0"/>
          <a:effectRef idx="0"/>
          <a:fontRef idx="minor"/>
        </p:style>
      </p:sp>
      <p:sp>
        <p:nvSpPr>
          <p:cNvPr id="900" name="CustomShape 134"/>
          <p:cNvSpPr/>
          <p:nvPr/>
        </p:nvSpPr>
        <p:spPr>
          <a:xfrm>
            <a:off x="2084400" y="4898520"/>
            <a:ext cx="1954080" cy="343800"/>
          </a:xfrm>
          <a:custGeom>
            <a:avLst/>
            <a:gdLst/>
            <a:ahLst/>
            <a:rect l="l" t="t" r="r" b="b"/>
            <a:pathLst>
              <a:path w="5429" h="956">
                <a:moveTo>
                  <a:pt x="17" y="946"/>
                </a:moveTo>
                <a:cubicBezTo>
                  <a:pt x="255" y="938"/>
                  <a:pt x="391" y="942"/>
                  <a:pt x="503" y="946"/>
                </a:cubicBezTo>
                <a:cubicBezTo>
                  <a:pt x="615" y="950"/>
                  <a:pt x="704" y="953"/>
                  <a:pt x="790" y="952"/>
                </a:cubicBezTo>
                <a:cubicBezTo>
                  <a:pt x="876" y="950"/>
                  <a:pt x="960" y="945"/>
                  <a:pt x="1044" y="943"/>
                </a:cubicBezTo>
                <a:cubicBezTo>
                  <a:pt x="1128" y="942"/>
                  <a:pt x="1213" y="945"/>
                  <a:pt x="1301" y="946"/>
                </a:cubicBezTo>
                <a:cubicBezTo>
                  <a:pt x="1390" y="948"/>
                  <a:pt x="1482" y="948"/>
                  <a:pt x="1569" y="946"/>
                </a:cubicBezTo>
                <a:cubicBezTo>
                  <a:pt x="1655" y="944"/>
                  <a:pt x="1736" y="940"/>
                  <a:pt x="1817" y="938"/>
                </a:cubicBezTo>
                <a:cubicBezTo>
                  <a:pt x="1899" y="937"/>
                  <a:pt x="1981" y="937"/>
                  <a:pt x="2066" y="934"/>
                </a:cubicBezTo>
                <a:cubicBezTo>
                  <a:pt x="2151" y="931"/>
                  <a:pt x="2238" y="925"/>
                  <a:pt x="2328" y="926"/>
                </a:cubicBezTo>
                <a:cubicBezTo>
                  <a:pt x="2417" y="928"/>
                  <a:pt x="2510" y="938"/>
                  <a:pt x="2596" y="944"/>
                </a:cubicBezTo>
                <a:cubicBezTo>
                  <a:pt x="2682" y="951"/>
                  <a:pt x="2761" y="955"/>
                  <a:pt x="2842" y="952"/>
                </a:cubicBezTo>
                <a:cubicBezTo>
                  <a:pt x="2924" y="949"/>
                  <a:pt x="3007" y="939"/>
                  <a:pt x="3090" y="937"/>
                </a:cubicBezTo>
                <a:cubicBezTo>
                  <a:pt x="3174" y="935"/>
                  <a:pt x="3256" y="942"/>
                  <a:pt x="3345" y="946"/>
                </a:cubicBezTo>
                <a:cubicBezTo>
                  <a:pt x="3434" y="950"/>
                  <a:pt x="3528" y="952"/>
                  <a:pt x="3617" y="951"/>
                </a:cubicBezTo>
                <a:cubicBezTo>
                  <a:pt x="3707" y="950"/>
                  <a:pt x="3791" y="945"/>
                  <a:pt x="3877" y="942"/>
                </a:cubicBezTo>
                <a:cubicBezTo>
                  <a:pt x="3962" y="939"/>
                  <a:pt x="4048" y="937"/>
                  <a:pt x="4134" y="934"/>
                </a:cubicBezTo>
                <a:cubicBezTo>
                  <a:pt x="4221" y="932"/>
                  <a:pt x="4308" y="928"/>
                  <a:pt x="4392" y="929"/>
                </a:cubicBezTo>
                <a:cubicBezTo>
                  <a:pt x="4476" y="929"/>
                  <a:pt x="4557" y="933"/>
                  <a:pt x="4640" y="939"/>
                </a:cubicBezTo>
                <a:cubicBezTo>
                  <a:pt x="4722" y="944"/>
                  <a:pt x="4806" y="952"/>
                  <a:pt x="4892" y="953"/>
                </a:cubicBezTo>
                <a:cubicBezTo>
                  <a:pt x="4978" y="953"/>
                  <a:pt x="5067" y="945"/>
                  <a:pt x="5157" y="940"/>
                </a:cubicBezTo>
                <a:cubicBezTo>
                  <a:pt x="5247" y="936"/>
                  <a:pt x="5338" y="934"/>
                  <a:pt x="5380" y="927"/>
                </a:cubicBezTo>
                <a:cubicBezTo>
                  <a:pt x="5421" y="921"/>
                  <a:pt x="5412" y="911"/>
                  <a:pt x="5410" y="897"/>
                </a:cubicBezTo>
                <a:cubicBezTo>
                  <a:pt x="5409" y="882"/>
                  <a:pt x="5415" y="864"/>
                  <a:pt x="5420" y="850"/>
                </a:cubicBezTo>
                <a:cubicBezTo>
                  <a:pt x="5424" y="836"/>
                  <a:pt x="5426" y="827"/>
                  <a:pt x="5422" y="812"/>
                </a:cubicBezTo>
                <a:cubicBezTo>
                  <a:pt x="5417" y="797"/>
                  <a:pt x="5406" y="776"/>
                  <a:pt x="5404" y="760"/>
                </a:cubicBezTo>
                <a:cubicBezTo>
                  <a:pt x="5402" y="743"/>
                  <a:pt x="5410" y="729"/>
                  <a:pt x="5412" y="717"/>
                </a:cubicBezTo>
                <a:cubicBezTo>
                  <a:pt x="5415" y="705"/>
                  <a:pt x="5412" y="693"/>
                  <a:pt x="5411" y="678"/>
                </a:cubicBezTo>
                <a:cubicBezTo>
                  <a:pt x="5409" y="663"/>
                  <a:pt x="5409" y="645"/>
                  <a:pt x="5409" y="628"/>
                </a:cubicBezTo>
                <a:cubicBezTo>
                  <a:pt x="5409" y="612"/>
                  <a:pt x="5409" y="598"/>
                  <a:pt x="5414" y="585"/>
                </a:cubicBezTo>
                <a:cubicBezTo>
                  <a:pt x="5419" y="571"/>
                  <a:pt x="5428" y="556"/>
                  <a:pt x="5428" y="541"/>
                </a:cubicBezTo>
                <a:cubicBezTo>
                  <a:pt x="5428" y="525"/>
                  <a:pt x="5418" y="507"/>
                  <a:pt x="5415" y="493"/>
                </a:cubicBezTo>
                <a:cubicBezTo>
                  <a:pt x="5412" y="479"/>
                  <a:pt x="5416" y="468"/>
                  <a:pt x="5415" y="457"/>
                </a:cubicBezTo>
                <a:cubicBezTo>
                  <a:pt x="5414" y="445"/>
                  <a:pt x="5408" y="432"/>
                  <a:pt x="5406" y="416"/>
                </a:cubicBezTo>
                <a:cubicBezTo>
                  <a:pt x="5403" y="401"/>
                  <a:pt x="5403" y="384"/>
                  <a:pt x="5408" y="365"/>
                </a:cubicBezTo>
                <a:cubicBezTo>
                  <a:pt x="5412" y="347"/>
                  <a:pt x="5420" y="327"/>
                  <a:pt x="5420" y="313"/>
                </a:cubicBezTo>
                <a:cubicBezTo>
                  <a:pt x="5420" y="299"/>
                  <a:pt x="5414" y="290"/>
                  <a:pt x="5415" y="279"/>
                </a:cubicBezTo>
                <a:cubicBezTo>
                  <a:pt x="5417" y="269"/>
                  <a:pt x="5426" y="256"/>
                  <a:pt x="5426" y="243"/>
                </a:cubicBezTo>
                <a:cubicBezTo>
                  <a:pt x="5426" y="230"/>
                  <a:pt x="5416" y="216"/>
                  <a:pt x="5414" y="201"/>
                </a:cubicBezTo>
                <a:cubicBezTo>
                  <a:pt x="5411" y="186"/>
                  <a:pt x="5415" y="169"/>
                  <a:pt x="5416" y="153"/>
                </a:cubicBezTo>
                <a:cubicBezTo>
                  <a:pt x="5417" y="137"/>
                  <a:pt x="5416" y="120"/>
                  <a:pt x="5417" y="106"/>
                </a:cubicBezTo>
                <a:cubicBezTo>
                  <a:pt x="5419" y="91"/>
                  <a:pt x="5424" y="78"/>
                  <a:pt x="5422" y="65"/>
                </a:cubicBezTo>
                <a:cubicBezTo>
                  <a:pt x="5420" y="51"/>
                  <a:pt x="5411" y="36"/>
                  <a:pt x="5366" y="25"/>
                </a:cubicBezTo>
                <a:cubicBezTo>
                  <a:pt x="5322" y="13"/>
                  <a:pt x="5241" y="6"/>
                  <a:pt x="5157" y="4"/>
                </a:cubicBezTo>
                <a:cubicBezTo>
                  <a:pt x="5073" y="3"/>
                  <a:pt x="4986" y="8"/>
                  <a:pt x="4899" y="11"/>
                </a:cubicBezTo>
                <a:cubicBezTo>
                  <a:pt x="4812" y="14"/>
                  <a:pt x="4726" y="14"/>
                  <a:pt x="4642" y="13"/>
                </a:cubicBezTo>
                <a:cubicBezTo>
                  <a:pt x="4559" y="11"/>
                  <a:pt x="4478" y="7"/>
                  <a:pt x="4394" y="7"/>
                </a:cubicBezTo>
                <a:cubicBezTo>
                  <a:pt x="4309" y="8"/>
                  <a:pt x="4219" y="13"/>
                  <a:pt x="4128" y="15"/>
                </a:cubicBezTo>
                <a:cubicBezTo>
                  <a:pt x="4036" y="17"/>
                  <a:pt x="3943" y="14"/>
                  <a:pt x="3854" y="11"/>
                </a:cubicBezTo>
                <a:cubicBezTo>
                  <a:pt x="3765" y="7"/>
                  <a:pt x="3681" y="3"/>
                  <a:pt x="3598" y="4"/>
                </a:cubicBezTo>
                <a:cubicBezTo>
                  <a:pt x="3514" y="4"/>
                  <a:pt x="3432" y="9"/>
                  <a:pt x="3348" y="10"/>
                </a:cubicBezTo>
                <a:cubicBezTo>
                  <a:pt x="3263" y="11"/>
                  <a:pt x="3175" y="8"/>
                  <a:pt x="3091" y="7"/>
                </a:cubicBezTo>
                <a:cubicBezTo>
                  <a:pt x="3006" y="7"/>
                  <a:pt x="2924" y="9"/>
                  <a:pt x="2838" y="11"/>
                </a:cubicBezTo>
                <a:cubicBezTo>
                  <a:pt x="2751" y="14"/>
                  <a:pt x="2662" y="16"/>
                  <a:pt x="2578" y="15"/>
                </a:cubicBezTo>
                <a:cubicBezTo>
                  <a:pt x="2493" y="14"/>
                  <a:pt x="2415" y="9"/>
                  <a:pt x="2332" y="9"/>
                </a:cubicBezTo>
                <a:cubicBezTo>
                  <a:pt x="2249" y="9"/>
                  <a:pt x="2162" y="13"/>
                  <a:pt x="2074" y="12"/>
                </a:cubicBezTo>
                <a:cubicBezTo>
                  <a:pt x="1986" y="11"/>
                  <a:pt x="1898" y="4"/>
                  <a:pt x="1810" y="2"/>
                </a:cubicBezTo>
                <a:cubicBezTo>
                  <a:pt x="1722" y="0"/>
                  <a:pt x="1635" y="3"/>
                  <a:pt x="1551" y="3"/>
                </a:cubicBezTo>
                <a:cubicBezTo>
                  <a:pt x="1467" y="3"/>
                  <a:pt x="1386" y="0"/>
                  <a:pt x="1306" y="2"/>
                </a:cubicBezTo>
                <a:cubicBezTo>
                  <a:pt x="1225" y="4"/>
                  <a:pt x="1145" y="10"/>
                  <a:pt x="1060" y="16"/>
                </a:cubicBezTo>
                <a:cubicBezTo>
                  <a:pt x="975" y="22"/>
                  <a:pt x="887" y="27"/>
                  <a:pt x="796" y="29"/>
                </a:cubicBezTo>
                <a:cubicBezTo>
                  <a:pt x="705" y="31"/>
                  <a:pt x="612" y="30"/>
                  <a:pt x="524" y="24"/>
                </a:cubicBezTo>
                <a:cubicBezTo>
                  <a:pt x="437" y="18"/>
                  <a:pt x="355" y="7"/>
                  <a:pt x="270" y="5"/>
                </a:cubicBezTo>
                <a:cubicBezTo>
                  <a:pt x="185" y="3"/>
                  <a:pt x="96" y="9"/>
                  <a:pt x="55" y="17"/>
                </a:cubicBezTo>
                <a:cubicBezTo>
                  <a:pt x="15" y="26"/>
                  <a:pt x="23" y="36"/>
                  <a:pt x="23" y="48"/>
                </a:cubicBezTo>
                <a:cubicBezTo>
                  <a:pt x="24" y="60"/>
                  <a:pt x="17" y="74"/>
                  <a:pt x="12" y="88"/>
                </a:cubicBezTo>
                <a:cubicBezTo>
                  <a:pt x="7" y="102"/>
                  <a:pt x="5" y="115"/>
                  <a:pt x="5" y="133"/>
                </a:cubicBezTo>
                <a:cubicBezTo>
                  <a:pt x="5" y="151"/>
                  <a:pt x="8" y="172"/>
                  <a:pt x="10" y="187"/>
                </a:cubicBezTo>
                <a:cubicBezTo>
                  <a:pt x="13" y="203"/>
                  <a:pt x="15" y="212"/>
                  <a:pt x="16" y="227"/>
                </a:cubicBezTo>
                <a:cubicBezTo>
                  <a:pt x="16" y="242"/>
                  <a:pt x="14" y="262"/>
                  <a:pt x="11" y="279"/>
                </a:cubicBezTo>
                <a:cubicBezTo>
                  <a:pt x="7" y="297"/>
                  <a:pt x="2" y="311"/>
                  <a:pt x="1" y="325"/>
                </a:cubicBezTo>
                <a:cubicBezTo>
                  <a:pt x="0" y="338"/>
                  <a:pt x="4" y="351"/>
                  <a:pt x="7" y="368"/>
                </a:cubicBezTo>
                <a:cubicBezTo>
                  <a:pt x="10" y="386"/>
                  <a:pt x="11" y="408"/>
                  <a:pt x="11" y="424"/>
                </a:cubicBezTo>
                <a:cubicBezTo>
                  <a:pt x="12" y="439"/>
                  <a:pt x="10" y="447"/>
                  <a:pt x="9" y="455"/>
                </a:cubicBezTo>
                <a:cubicBezTo>
                  <a:pt x="9" y="463"/>
                  <a:pt x="9" y="471"/>
                  <a:pt x="12" y="485"/>
                </a:cubicBezTo>
                <a:cubicBezTo>
                  <a:pt x="16" y="499"/>
                  <a:pt x="23" y="520"/>
                  <a:pt x="24" y="540"/>
                </a:cubicBezTo>
                <a:cubicBezTo>
                  <a:pt x="24" y="561"/>
                  <a:pt x="17" y="582"/>
                  <a:pt x="14" y="598"/>
                </a:cubicBezTo>
                <a:cubicBezTo>
                  <a:pt x="10" y="614"/>
                  <a:pt x="10" y="625"/>
                  <a:pt x="12" y="637"/>
                </a:cubicBezTo>
                <a:cubicBezTo>
                  <a:pt x="15" y="648"/>
                  <a:pt x="20" y="662"/>
                  <a:pt x="22" y="675"/>
                </a:cubicBezTo>
                <a:cubicBezTo>
                  <a:pt x="24" y="689"/>
                  <a:pt x="23" y="702"/>
                  <a:pt x="24" y="717"/>
                </a:cubicBezTo>
                <a:cubicBezTo>
                  <a:pt x="25" y="732"/>
                  <a:pt x="28" y="748"/>
                  <a:pt x="28" y="762"/>
                </a:cubicBezTo>
                <a:cubicBezTo>
                  <a:pt x="28" y="776"/>
                  <a:pt x="25" y="788"/>
                  <a:pt x="22" y="805"/>
                </a:cubicBezTo>
                <a:cubicBezTo>
                  <a:pt x="19" y="822"/>
                  <a:pt x="17" y="844"/>
                  <a:pt x="14" y="865"/>
                </a:cubicBezTo>
                <a:cubicBezTo>
                  <a:pt x="11" y="885"/>
                  <a:pt x="8" y="904"/>
                  <a:pt x="21" y="937"/>
                </a:cubicBezTo>
                <a:lnTo>
                  <a:pt x="17" y="946"/>
                </a:lnTo>
                <a:close/>
              </a:path>
            </a:pathLst>
          </a:custGeom>
          <a:noFill/>
          <a:ln>
            <a:noFill/>
          </a:ln>
        </p:spPr>
        <p:style>
          <a:lnRef idx="0"/>
          <a:fillRef idx="0"/>
          <a:effectRef idx="0"/>
          <a:fontRef idx="minor"/>
        </p:style>
      </p:sp>
      <p:sp>
        <p:nvSpPr>
          <p:cNvPr id="901" name="CustomShape 135"/>
          <p:cNvSpPr/>
          <p:nvPr/>
        </p:nvSpPr>
        <p:spPr>
          <a:xfrm>
            <a:off x="2084400" y="4901400"/>
            <a:ext cx="1951560" cy="338040"/>
          </a:xfrm>
          <a:custGeom>
            <a:avLst/>
            <a:gdLst/>
            <a:ahLst/>
            <a:rect l="l" t="t" r="r" b="b"/>
            <a:pathLst>
              <a:path w="5422" h="940">
                <a:moveTo>
                  <a:pt x="9" y="934"/>
                </a:moveTo>
                <a:cubicBezTo>
                  <a:pt x="279" y="927"/>
                  <a:pt x="399" y="925"/>
                  <a:pt x="504" y="925"/>
                </a:cubicBezTo>
                <a:cubicBezTo>
                  <a:pt x="608" y="925"/>
                  <a:pt x="697" y="927"/>
                  <a:pt x="782" y="928"/>
                </a:cubicBezTo>
                <a:cubicBezTo>
                  <a:pt x="867" y="929"/>
                  <a:pt x="948" y="930"/>
                  <a:pt x="1035" y="929"/>
                </a:cubicBezTo>
                <a:cubicBezTo>
                  <a:pt x="1123" y="928"/>
                  <a:pt x="1218" y="925"/>
                  <a:pt x="1305" y="924"/>
                </a:cubicBezTo>
                <a:cubicBezTo>
                  <a:pt x="1392" y="923"/>
                  <a:pt x="1472" y="924"/>
                  <a:pt x="1556" y="925"/>
                </a:cubicBezTo>
                <a:cubicBezTo>
                  <a:pt x="1640" y="926"/>
                  <a:pt x="1727" y="927"/>
                  <a:pt x="1816" y="929"/>
                </a:cubicBezTo>
                <a:cubicBezTo>
                  <a:pt x="1904" y="931"/>
                  <a:pt x="1993" y="934"/>
                  <a:pt x="2079" y="935"/>
                </a:cubicBezTo>
                <a:cubicBezTo>
                  <a:pt x="2164" y="935"/>
                  <a:pt x="2245" y="934"/>
                  <a:pt x="2330" y="932"/>
                </a:cubicBezTo>
                <a:cubicBezTo>
                  <a:pt x="2415" y="929"/>
                  <a:pt x="2504" y="925"/>
                  <a:pt x="2591" y="925"/>
                </a:cubicBezTo>
                <a:cubicBezTo>
                  <a:pt x="2678" y="924"/>
                  <a:pt x="2762" y="927"/>
                  <a:pt x="2847" y="927"/>
                </a:cubicBezTo>
                <a:cubicBezTo>
                  <a:pt x="2932" y="926"/>
                  <a:pt x="3018" y="923"/>
                  <a:pt x="3105" y="923"/>
                </a:cubicBezTo>
                <a:cubicBezTo>
                  <a:pt x="3191" y="923"/>
                  <a:pt x="3278" y="928"/>
                  <a:pt x="3364" y="930"/>
                </a:cubicBezTo>
                <a:cubicBezTo>
                  <a:pt x="3450" y="931"/>
                  <a:pt x="3536" y="931"/>
                  <a:pt x="3620" y="930"/>
                </a:cubicBezTo>
                <a:cubicBezTo>
                  <a:pt x="3704" y="930"/>
                  <a:pt x="3788" y="930"/>
                  <a:pt x="3872" y="930"/>
                </a:cubicBezTo>
                <a:cubicBezTo>
                  <a:pt x="3956" y="930"/>
                  <a:pt x="4042" y="930"/>
                  <a:pt x="4130" y="930"/>
                </a:cubicBezTo>
                <a:cubicBezTo>
                  <a:pt x="4217" y="929"/>
                  <a:pt x="4306" y="928"/>
                  <a:pt x="4391" y="930"/>
                </a:cubicBezTo>
                <a:cubicBezTo>
                  <a:pt x="4476" y="932"/>
                  <a:pt x="4557" y="937"/>
                  <a:pt x="4641" y="938"/>
                </a:cubicBezTo>
                <a:cubicBezTo>
                  <a:pt x="4724" y="939"/>
                  <a:pt x="4810" y="937"/>
                  <a:pt x="4897" y="936"/>
                </a:cubicBezTo>
                <a:cubicBezTo>
                  <a:pt x="4983" y="935"/>
                  <a:pt x="5069" y="935"/>
                  <a:pt x="5153" y="934"/>
                </a:cubicBezTo>
                <a:cubicBezTo>
                  <a:pt x="5237" y="932"/>
                  <a:pt x="5319" y="927"/>
                  <a:pt x="5360" y="917"/>
                </a:cubicBezTo>
                <a:cubicBezTo>
                  <a:pt x="5402" y="907"/>
                  <a:pt x="5403" y="891"/>
                  <a:pt x="5404" y="879"/>
                </a:cubicBezTo>
                <a:cubicBezTo>
                  <a:pt x="5406" y="867"/>
                  <a:pt x="5409" y="859"/>
                  <a:pt x="5409" y="847"/>
                </a:cubicBezTo>
                <a:cubicBezTo>
                  <a:pt x="5409" y="834"/>
                  <a:pt x="5406" y="816"/>
                  <a:pt x="5405" y="801"/>
                </a:cubicBezTo>
                <a:cubicBezTo>
                  <a:pt x="5404" y="786"/>
                  <a:pt x="5407" y="773"/>
                  <a:pt x="5409" y="759"/>
                </a:cubicBezTo>
                <a:cubicBezTo>
                  <a:pt x="5412" y="744"/>
                  <a:pt x="5415" y="729"/>
                  <a:pt x="5417" y="712"/>
                </a:cubicBezTo>
                <a:cubicBezTo>
                  <a:pt x="5419" y="694"/>
                  <a:pt x="5419" y="676"/>
                  <a:pt x="5419" y="661"/>
                </a:cubicBezTo>
                <a:cubicBezTo>
                  <a:pt x="5419" y="647"/>
                  <a:pt x="5420" y="638"/>
                  <a:pt x="5419" y="623"/>
                </a:cubicBezTo>
                <a:cubicBezTo>
                  <a:pt x="5418" y="609"/>
                  <a:pt x="5416" y="589"/>
                  <a:pt x="5414" y="574"/>
                </a:cubicBezTo>
                <a:cubicBezTo>
                  <a:pt x="5412" y="560"/>
                  <a:pt x="5410" y="550"/>
                  <a:pt x="5412" y="537"/>
                </a:cubicBezTo>
                <a:cubicBezTo>
                  <a:pt x="5414" y="525"/>
                  <a:pt x="5420" y="509"/>
                  <a:pt x="5420" y="494"/>
                </a:cubicBezTo>
                <a:cubicBezTo>
                  <a:pt x="5421" y="478"/>
                  <a:pt x="5417" y="462"/>
                  <a:pt x="5416" y="448"/>
                </a:cubicBezTo>
                <a:cubicBezTo>
                  <a:pt x="5414" y="433"/>
                  <a:pt x="5414" y="421"/>
                  <a:pt x="5414" y="406"/>
                </a:cubicBezTo>
                <a:cubicBezTo>
                  <a:pt x="5414" y="391"/>
                  <a:pt x="5413" y="374"/>
                  <a:pt x="5414" y="360"/>
                </a:cubicBezTo>
                <a:cubicBezTo>
                  <a:pt x="5415" y="346"/>
                  <a:pt x="5417" y="335"/>
                  <a:pt x="5418" y="321"/>
                </a:cubicBezTo>
                <a:cubicBezTo>
                  <a:pt x="5418" y="306"/>
                  <a:pt x="5418" y="289"/>
                  <a:pt x="5415" y="273"/>
                </a:cubicBezTo>
                <a:cubicBezTo>
                  <a:pt x="5412" y="256"/>
                  <a:pt x="5408" y="242"/>
                  <a:pt x="5405" y="228"/>
                </a:cubicBezTo>
                <a:cubicBezTo>
                  <a:pt x="5403" y="214"/>
                  <a:pt x="5402" y="201"/>
                  <a:pt x="5404" y="187"/>
                </a:cubicBezTo>
                <a:cubicBezTo>
                  <a:pt x="5406" y="173"/>
                  <a:pt x="5410" y="157"/>
                  <a:pt x="5414" y="141"/>
                </a:cubicBezTo>
                <a:cubicBezTo>
                  <a:pt x="5417" y="126"/>
                  <a:pt x="5419" y="109"/>
                  <a:pt x="5419" y="95"/>
                </a:cubicBezTo>
                <a:cubicBezTo>
                  <a:pt x="5419" y="80"/>
                  <a:pt x="5417" y="66"/>
                  <a:pt x="5417" y="52"/>
                </a:cubicBezTo>
                <a:cubicBezTo>
                  <a:pt x="5417" y="38"/>
                  <a:pt x="5419" y="22"/>
                  <a:pt x="5377" y="14"/>
                </a:cubicBezTo>
                <a:cubicBezTo>
                  <a:pt x="5335" y="5"/>
                  <a:pt x="5248" y="3"/>
                  <a:pt x="5161" y="3"/>
                </a:cubicBezTo>
                <a:cubicBezTo>
                  <a:pt x="5074" y="4"/>
                  <a:pt x="4986" y="7"/>
                  <a:pt x="4898" y="9"/>
                </a:cubicBezTo>
                <a:cubicBezTo>
                  <a:pt x="4809" y="12"/>
                  <a:pt x="4720" y="14"/>
                  <a:pt x="4633" y="14"/>
                </a:cubicBezTo>
                <a:cubicBezTo>
                  <a:pt x="4545" y="13"/>
                  <a:pt x="4461" y="9"/>
                  <a:pt x="4377" y="9"/>
                </a:cubicBezTo>
                <a:cubicBezTo>
                  <a:pt x="4294" y="8"/>
                  <a:pt x="4212" y="11"/>
                  <a:pt x="4129" y="12"/>
                </a:cubicBezTo>
                <a:cubicBezTo>
                  <a:pt x="4046" y="12"/>
                  <a:pt x="3961" y="10"/>
                  <a:pt x="3873" y="9"/>
                </a:cubicBezTo>
                <a:cubicBezTo>
                  <a:pt x="3784" y="9"/>
                  <a:pt x="3692" y="10"/>
                  <a:pt x="3607" y="10"/>
                </a:cubicBezTo>
                <a:cubicBezTo>
                  <a:pt x="3521" y="10"/>
                  <a:pt x="3441" y="10"/>
                  <a:pt x="3359" y="11"/>
                </a:cubicBezTo>
                <a:cubicBezTo>
                  <a:pt x="3276" y="13"/>
                  <a:pt x="3191" y="16"/>
                  <a:pt x="3105" y="17"/>
                </a:cubicBezTo>
                <a:cubicBezTo>
                  <a:pt x="3018" y="17"/>
                  <a:pt x="2931" y="12"/>
                  <a:pt x="2843" y="9"/>
                </a:cubicBezTo>
                <a:cubicBezTo>
                  <a:pt x="2755" y="7"/>
                  <a:pt x="2668" y="5"/>
                  <a:pt x="2583" y="3"/>
                </a:cubicBezTo>
                <a:cubicBezTo>
                  <a:pt x="2499" y="1"/>
                  <a:pt x="2417" y="0"/>
                  <a:pt x="2331" y="1"/>
                </a:cubicBezTo>
                <a:cubicBezTo>
                  <a:pt x="2244" y="2"/>
                  <a:pt x="2152" y="6"/>
                  <a:pt x="2064" y="7"/>
                </a:cubicBezTo>
                <a:cubicBezTo>
                  <a:pt x="1975" y="9"/>
                  <a:pt x="1890" y="8"/>
                  <a:pt x="1807" y="8"/>
                </a:cubicBezTo>
                <a:cubicBezTo>
                  <a:pt x="1723" y="7"/>
                  <a:pt x="1641" y="6"/>
                  <a:pt x="1558" y="7"/>
                </a:cubicBezTo>
                <a:cubicBezTo>
                  <a:pt x="1474" y="7"/>
                  <a:pt x="1388" y="9"/>
                  <a:pt x="1303" y="9"/>
                </a:cubicBezTo>
                <a:cubicBezTo>
                  <a:pt x="1217" y="10"/>
                  <a:pt x="1131" y="9"/>
                  <a:pt x="1044" y="8"/>
                </a:cubicBezTo>
                <a:cubicBezTo>
                  <a:pt x="957" y="7"/>
                  <a:pt x="869" y="4"/>
                  <a:pt x="784" y="3"/>
                </a:cubicBezTo>
                <a:cubicBezTo>
                  <a:pt x="700" y="3"/>
                  <a:pt x="619" y="5"/>
                  <a:pt x="534" y="5"/>
                </a:cubicBezTo>
                <a:cubicBezTo>
                  <a:pt x="449" y="5"/>
                  <a:pt x="359" y="3"/>
                  <a:pt x="274" y="5"/>
                </a:cubicBezTo>
                <a:cubicBezTo>
                  <a:pt x="188" y="6"/>
                  <a:pt x="107" y="10"/>
                  <a:pt x="64" y="20"/>
                </a:cubicBezTo>
                <a:cubicBezTo>
                  <a:pt x="22" y="29"/>
                  <a:pt x="18" y="44"/>
                  <a:pt x="16" y="57"/>
                </a:cubicBezTo>
                <a:cubicBezTo>
                  <a:pt x="14" y="71"/>
                  <a:pt x="15" y="83"/>
                  <a:pt x="16" y="96"/>
                </a:cubicBezTo>
                <a:cubicBezTo>
                  <a:pt x="17" y="109"/>
                  <a:pt x="18" y="122"/>
                  <a:pt x="16" y="138"/>
                </a:cubicBezTo>
                <a:cubicBezTo>
                  <a:pt x="15" y="154"/>
                  <a:pt x="10" y="171"/>
                  <a:pt x="10" y="186"/>
                </a:cubicBezTo>
                <a:cubicBezTo>
                  <a:pt x="10" y="201"/>
                  <a:pt x="14" y="213"/>
                  <a:pt x="16" y="227"/>
                </a:cubicBezTo>
                <a:cubicBezTo>
                  <a:pt x="17" y="241"/>
                  <a:pt x="17" y="257"/>
                  <a:pt x="15" y="271"/>
                </a:cubicBezTo>
                <a:cubicBezTo>
                  <a:pt x="13" y="285"/>
                  <a:pt x="11" y="296"/>
                  <a:pt x="8" y="309"/>
                </a:cubicBezTo>
                <a:cubicBezTo>
                  <a:pt x="6" y="322"/>
                  <a:pt x="4" y="337"/>
                  <a:pt x="4" y="352"/>
                </a:cubicBezTo>
                <a:cubicBezTo>
                  <a:pt x="3" y="367"/>
                  <a:pt x="4" y="382"/>
                  <a:pt x="7" y="400"/>
                </a:cubicBezTo>
                <a:cubicBezTo>
                  <a:pt x="10" y="417"/>
                  <a:pt x="15" y="436"/>
                  <a:pt x="18" y="452"/>
                </a:cubicBezTo>
                <a:cubicBezTo>
                  <a:pt x="20" y="467"/>
                  <a:pt x="19" y="480"/>
                  <a:pt x="19" y="493"/>
                </a:cubicBezTo>
                <a:cubicBezTo>
                  <a:pt x="19" y="505"/>
                  <a:pt x="19" y="519"/>
                  <a:pt x="19" y="535"/>
                </a:cubicBezTo>
                <a:cubicBezTo>
                  <a:pt x="18" y="552"/>
                  <a:pt x="18" y="572"/>
                  <a:pt x="19" y="586"/>
                </a:cubicBezTo>
                <a:cubicBezTo>
                  <a:pt x="19" y="601"/>
                  <a:pt x="19" y="609"/>
                  <a:pt x="18" y="621"/>
                </a:cubicBezTo>
                <a:cubicBezTo>
                  <a:pt x="17" y="633"/>
                  <a:pt x="14" y="649"/>
                  <a:pt x="14" y="664"/>
                </a:cubicBezTo>
                <a:cubicBezTo>
                  <a:pt x="13" y="680"/>
                  <a:pt x="15" y="695"/>
                  <a:pt x="16" y="709"/>
                </a:cubicBezTo>
                <a:cubicBezTo>
                  <a:pt x="17" y="723"/>
                  <a:pt x="18" y="735"/>
                  <a:pt x="19" y="749"/>
                </a:cubicBezTo>
                <a:cubicBezTo>
                  <a:pt x="21" y="764"/>
                  <a:pt x="24" y="781"/>
                  <a:pt x="23" y="797"/>
                </a:cubicBezTo>
                <a:cubicBezTo>
                  <a:pt x="22" y="813"/>
                  <a:pt x="18" y="828"/>
                  <a:pt x="13" y="847"/>
                </a:cubicBezTo>
                <a:cubicBezTo>
                  <a:pt x="7" y="865"/>
                  <a:pt x="0" y="886"/>
                  <a:pt x="15" y="929"/>
                </a:cubicBezTo>
              </a:path>
            </a:pathLst>
          </a:custGeom>
          <a:noFill/>
          <a:ln cap="rnd" w="31680">
            <a:solidFill>
              <a:srgbClr val="008cd8"/>
            </a:solidFill>
            <a:bevel/>
          </a:ln>
        </p:spPr>
        <p:style>
          <a:lnRef idx="0"/>
          <a:fillRef idx="0"/>
          <a:effectRef idx="0"/>
          <a:fontRef idx="minor"/>
        </p:style>
      </p:sp>
      <p:sp>
        <p:nvSpPr>
          <p:cNvPr id="902" name="CustomShape 136"/>
          <p:cNvSpPr/>
          <p:nvPr/>
        </p:nvSpPr>
        <p:spPr>
          <a:xfrm>
            <a:off x="2131920" y="4991760"/>
            <a:ext cx="107964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Αντόνιο (Ανθοδέτης)</a:t>
            </a:r>
            <a:endParaRPr b="0" lang="el-GR" sz="1000" spc="-1" strike="noStrike">
              <a:latin typeface="Arial"/>
            </a:endParaRPr>
          </a:p>
        </p:txBody>
      </p:sp>
      <p:sp>
        <p:nvSpPr>
          <p:cNvPr id="903" name="CustomShape 137"/>
          <p:cNvSpPr/>
          <p:nvPr/>
        </p:nvSpPr>
        <p:spPr>
          <a:xfrm>
            <a:off x="2209680" y="5262480"/>
            <a:ext cx="1228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Κρεατσιόνε ΕΠΕ</a:t>
            </a:r>
            <a:endParaRPr b="0" lang="el-GR" sz="800" spc="-1" strike="noStrike">
              <a:latin typeface="Arial"/>
            </a:endParaRPr>
          </a:p>
        </p:txBody>
      </p:sp>
      <p:sp>
        <p:nvSpPr>
          <p:cNvPr id="904" name="CustomShape 138"/>
          <p:cNvSpPr/>
          <p:nvPr/>
        </p:nvSpPr>
        <p:spPr>
          <a:xfrm>
            <a:off x="2117520" y="6417000"/>
            <a:ext cx="1880640" cy="10440"/>
          </a:xfrm>
          <a:custGeom>
            <a:avLst/>
            <a:gdLst/>
            <a:ahLst/>
            <a:rect l="l" t="t" r="r" b="b"/>
            <a:pathLst>
              <a:path w="5225" h="30">
                <a:moveTo>
                  <a:pt x="0" y="5"/>
                </a:moveTo>
                <a:cubicBezTo>
                  <a:pt x="247" y="0"/>
                  <a:pt x="366" y="10"/>
                  <a:pt x="470" y="14"/>
                </a:cubicBezTo>
                <a:cubicBezTo>
                  <a:pt x="574" y="18"/>
                  <a:pt x="663" y="17"/>
                  <a:pt x="749" y="20"/>
                </a:cubicBezTo>
                <a:cubicBezTo>
                  <a:pt x="834" y="22"/>
                  <a:pt x="916" y="29"/>
                  <a:pt x="997" y="27"/>
                </a:cubicBezTo>
                <a:cubicBezTo>
                  <a:pt x="1078" y="26"/>
                  <a:pt x="1159" y="16"/>
                  <a:pt x="1246" y="14"/>
                </a:cubicBezTo>
                <a:cubicBezTo>
                  <a:pt x="1332" y="11"/>
                  <a:pt x="1424" y="16"/>
                  <a:pt x="1509" y="15"/>
                </a:cubicBezTo>
                <a:cubicBezTo>
                  <a:pt x="1594" y="13"/>
                  <a:pt x="1671" y="6"/>
                  <a:pt x="1749" y="9"/>
                </a:cubicBezTo>
                <a:cubicBezTo>
                  <a:pt x="1828" y="11"/>
                  <a:pt x="1908" y="23"/>
                  <a:pt x="1989" y="24"/>
                </a:cubicBezTo>
                <a:cubicBezTo>
                  <a:pt x="2070" y="25"/>
                  <a:pt x="2151" y="14"/>
                  <a:pt x="2239" y="13"/>
                </a:cubicBezTo>
                <a:cubicBezTo>
                  <a:pt x="2327" y="12"/>
                  <a:pt x="2421" y="19"/>
                  <a:pt x="2503" y="19"/>
                </a:cubicBezTo>
                <a:cubicBezTo>
                  <a:pt x="2585" y="20"/>
                  <a:pt x="2654" y="12"/>
                  <a:pt x="2735" y="11"/>
                </a:cubicBezTo>
                <a:cubicBezTo>
                  <a:pt x="2816" y="9"/>
                  <a:pt x="2908" y="13"/>
                  <a:pt x="2999" y="17"/>
                </a:cubicBezTo>
                <a:cubicBezTo>
                  <a:pt x="3089" y="21"/>
                  <a:pt x="3178" y="25"/>
                  <a:pt x="3261" y="25"/>
                </a:cubicBezTo>
                <a:cubicBezTo>
                  <a:pt x="3343" y="25"/>
                  <a:pt x="3420" y="22"/>
                  <a:pt x="3498" y="21"/>
                </a:cubicBezTo>
                <a:cubicBezTo>
                  <a:pt x="3575" y="20"/>
                  <a:pt x="3655" y="21"/>
                  <a:pt x="3737" y="18"/>
                </a:cubicBezTo>
                <a:cubicBezTo>
                  <a:pt x="3819" y="15"/>
                  <a:pt x="3904" y="9"/>
                  <a:pt x="3989" y="8"/>
                </a:cubicBezTo>
                <a:cubicBezTo>
                  <a:pt x="4073" y="7"/>
                  <a:pt x="4157" y="12"/>
                  <a:pt x="4241" y="14"/>
                </a:cubicBezTo>
                <a:cubicBezTo>
                  <a:pt x="4324" y="16"/>
                  <a:pt x="4407" y="15"/>
                  <a:pt x="4487" y="17"/>
                </a:cubicBezTo>
                <a:cubicBezTo>
                  <a:pt x="4567" y="19"/>
                  <a:pt x="4644" y="23"/>
                  <a:pt x="4750" y="22"/>
                </a:cubicBezTo>
                <a:cubicBezTo>
                  <a:pt x="4857" y="22"/>
                  <a:pt x="4994" y="17"/>
                  <a:pt x="5224" y="8"/>
                </a:cubicBezTo>
                <a:lnTo>
                  <a:pt x="0" y="5"/>
                </a:lnTo>
                <a:close/>
              </a:path>
            </a:pathLst>
          </a:custGeom>
          <a:solidFill>
            <a:srgbClr val="ffffff"/>
          </a:solidFill>
          <a:ln>
            <a:noFill/>
          </a:ln>
        </p:spPr>
        <p:style>
          <a:lnRef idx="0"/>
          <a:fillRef idx="0"/>
          <a:effectRef idx="0"/>
          <a:fontRef idx="minor"/>
        </p:style>
      </p:sp>
      <p:sp>
        <p:nvSpPr>
          <p:cNvPr id="905" name="CustomShape 139"/>
          <p:cNvSpPr/>
          <p:nvPr/>
        </p:nvSpPr>
        <p:spPr>
          <a:xfrm>
            <a:off x="2121480" y="6422040"/>
            <a:ext cx="58320" cy="1440"/>
          </a:xfrm>
          <a:custGeom>
            <a:avLst/>
            <a:gdLst/>
            <a:ahLst/>
            <a:rect l="l" t="t" r="r" b="b"/>
            <a:pathLst>
              <a:path w="163" h="5">
                <a:moveTo>
                  <a:pt x="0" y="0"/>
                </a:moveTo>
                <a:cubicBezTo>
                  <a:pt x="61" y="2"/>
                  <a:pt x="114" y="3"/>
                  <a:pt x="162" y="4"/>
                </a:cubicBezTo>
              </a:path>
            </a:pathLst>
          </a:custGeom>
          <a:noFill/>
          <a:ln w="29160">
            <a:solidFill>
              <a:srgbClr val="008cd8"/>
            </a:solidFill>
            <a:round/>
          </a:ln>
        </p:spPr>
        <p:style>
          <a:lnRef idx="0"/>
          <a:fillRef idx="0"/>
          <a:effectRef idx="0"/>
          <a:fontRef idx="minor"/>
        </p:style>
      </p:sp>
      <p:sp>
        <p:nvSpPr>
          <p:cNvPr id="906" name="CustomShape 140"/>
          <p:cNvSpPr/>
          <p:nvPr/>
        </p:nvSpPr>
        <p:spPr>
          <a:xfrm>
            <a:off x="2208600" y="6424200"/>
            <a:ext cx="57960" cy="360"/>
          </a:xfrm>
          <a:custGeom>
            <a:avLst/>
            <a:gdLst/>
            <a:ahLst/>
            <a:rect l="l" t="t" r="r" b="b"/>
            <a:pathLst>
              <a:path w="162" h="2">
                <a:moveTo>
                  <a:pt x="0" y="0"/>
                </a:moveTo>
                <a:cubicBezTo>
                  <a:pt x="65" y="1"/>
                  <a:pt x="116" y="1"/>
                  <a:pt x="161" y="1"/>
                </a:cubicBezTo>
              </a:path>
            </a:pathLst>
          </a:custGeom>
          <a:noFill/>
          <a:ln w="29160">
            <a:solidFill>
              <a:srgbClr val="008cd8"/>
            </a:solidFill>
            <a:round/>
          </a:ln>
        </p:spPr>
        <p:style>
          <a:lnRef idx="0"/>
          <a:fillRef idx="0"/>
          <a:effectRef idx="0"/>
          <a:fontRef idx="minor"/>
        </p:style>
      </p:sp>
      <p:sp>
        <p:nvSpPr>
          <p:cNvPr id="907" name="CustomShape 141"/>
          <p:cNvSpPr/>
          <p:nvPr/>
        </p:nvSpPr>
        <p:spPr>
          <a:xfrm>
            <a:off x="2295360" y="6424560"/>
            <a:ext cx="57960" cy="1080"/>
          </a:xfrm>
          <a:custGeom>
            <a:avLst/>
            <a:gdLst/>
            <a:ahLst/>
            <a:rect l="l" t="t" r="r" b="b"/>
            <a:pathLst>
              <a:path w="162" h="4">
                <a:moveTo>
                  <a:pt x="0" y="0"/>
                </a:moveTo>
                <a:cubicBezTo>
                  <a:pt x="59" y="0"/>
                  <a:pt x="111" y="1"/>
                  <a:pt x="161" y="3"/>
                </a:cubicBezTo>
              </a:path>
            </a:pathLst>
          </a:custGeom>
          <a:noFill/>
          <a:ln w="29160">
            <a:solidFill>
              <a:srgbClr val="008cd8"/>
            </a:solidFill>
            <a:round/>
          </a:ln>
        </p:spPr>
        <p:style>
          <a:lnRef idx="0"/>
          <a:fillRef idx="0"/>
          <a:effectRef idx="0"/>
          <a:fontRef idx="minor"/>
        </p:style>
      </p:sp>
      <p:sp>
        <p:nvSpPr>
          <p:cNvPr id="908" name="CustomShape 142"/>
          <p:cNvSpPr/>
          <p:nvPr/>
        </p:nvSpPr>
        <p:spPr>
          <a:xfrm>
            <a:off x="2382480" y="6426360"/>
            <a:ext cx="57960" cy="720"/>
          </a:xfrm>
          <a:custGeom>
            <a:avLst/>
            <a:gdLst/>
            <a:ahLst/>
            <a:rect l="l" t="t" r="r" b="b"/>
            <a:pathLst>
              <a:path w="162" h="3">
                <a:moveTo>
                  <a:pt x="0" y="0"/>
                </a:moveTo>
                <a:cubicBezTo>
                  <a:pt x="4" y="0"/>
                  <a:pt x="9" y="0"/>
                  <a:pt x="14" y="0"/>
                </a:cubicBezTo>
                <a:cubicBezTo>
                  <a:pt x="62" y="1"/>
                  <a:pt x="111" y="2"/>
                  <a:pt x="161" y="2"/>
                </a:cubicBezTo>
              </a:path>
            </a:pathLst>
          </a:custGeom>
          <a:noFill/>
          <a:ln w="29160">
            <a:solidFill>
              <a:srgbClr val="008cd8"/>
            </a:solidFill>
            <a:round/>
          </a:ln>
        </p:spPr>
        <p:style>
          <a:lnRef idx="0"/>
          <a:fillRef idx="0"/>
          <a:effectRef idx="0"/>
          <a:fontRef idx="minor"/>
        </p:style>
      </p:sp>
      <p:sp>
        <p:nvSpPr>
          <p:cNvPr id="909" name="CustomShape 143"/>
          <p:cNvSpPr/>
          <p:nvPr/>
        </p:nvSpPr>
        <p:spPr>
          <a:xfrm>
            <a:off x="2469240" y="6426720"/>
            <a:ext cx="57960" cy="720"/>
          </a:xfrm>
          <a:custGeom>
            <a:avLst/>
            <a:gdLst/>
            <a:ahLst/>
            <a:rect l="l" t="t" r="r" b="b"/>
            <a:pathLst>
              <a:path w="162" h="3">
                <a:moveTo>
                  <a:pt x="0" y="2"/>
                </a:moveTo>
                <a:cubicBezTo>
                  <a:pt x="8" y="2"/>
                  <a:pt x="17" y="2"/>
                  <a:pt x="25" y="2"/>
                </a:cubicBezTo>
                <a:cubicBezTo>
                  <a:pt x="70" y="1"/>
                  <a:pt x="116" y="1"/>
                  <a:pt x="161" y="0"/>
                </a:cubicBezTo>
              </a:path>
            </a:pathLst>
          </a:custGeom>
          <a:noFill/>
          <a:ln w="29160">
            <a:solidFill>
              <a:srgbClr val="008cd8"/>
            </a:solidFill>
            <a:round/>
          </a:ln>
        </p:spPr>
        <p:style>
          <a:lnRef idx="0"/>
          <a:fillRef idx="0"/>
          <a:effectRef idx="0"/>
          <a:fontRef idx="minor"/>
        </p:style>
      </p:sp>
      <p:sp>
        <p:nvSpPr>
          <p:cNvPr id="910" name="CustomShape 144"/>
          <p:cNvSpPr/>
          <p:nvPr/>
        </p:nvSpPr>
        <p:spPr>
          <a:xfrm>
            <a:off x="2556360" y="6424920"/>
            <a:ext cx="57960" cy="1440"/>
          </a:xfrm>
          <a:custGeom>
            <a:avLst/>
            <a:gdLst/>
            <a:ahLst/>
            <a:rect l="l" t="t" r="r" b="b"/>
            <a:pathLst>
              <a:path w="162" h="5">
                <a:moveTo>
                  <a:pt x="0" y="4"/>
                </a:moveTo>
                <a:cubicBezTo>
                  <a:pt x="11" y="4"/>
                  <a:pt x="23" y="4"/>
                  <a:pt x="35" y="3"/>
                </a:cubicBezTo>
                <a:cubicBezTo>
                  <a:pt x="77" y="2"/>
                  <a:pt x="119" y="1"/>
                  <a:pt x="161" y="0"/>
                </a:cubicBezTo>
              </a:path>
            </a:pathLst>
          </a:custGeom>
          <a:noFill/>
          <a:ln w="29160">
            <a:solidFill>
              <a:srgbClr val="008cd8"/>
            </a:solidFill>
            <a:round/>
          </a:ln>
        </p:spPr>
        <p:style>
          <a:lnRef idx="0"/>
          <a:fillRef idx="0"/>
          <a:effectRef idx="0"/>
          <a:fontRef idx="minor"/>
        </p:style>
      </p:sp>
      <p:sp>
        <p:nvSpPr>
          <p:cNvPr id="911" name="CustomShape 145"/>
          <p:cNvSpPr/>
          <p:nvPr/>
        </p:nvSpPr>
        <p:spPr>
          <a:xfrm>
            <a:off x="2643120" y="6423480"/>
            <a:ext cx="57960" cy="720"/>
          </a:xfrm>
          <a:custGeom>
            <a:avLst/>
            <a:gdLst/>
            <a:ahLst/>
            <a:rect l="l" t="t" r="r" b="b"/>
            <a:pathLst>
              <a:path w="162" h="3">
                <a:moveTo>
                  <a:pt x="0" y="2"/>
                </a:moveTo>
                <a:cubicBezTo>
                  <a:pt x="15" y="1"/>
                  <a:pt x="29" y="1"/>
                  <a:pt x="43" y="1"/>
                </a:cubicBezTo>
                <a:cubicBezTo>
                  <a:pt x="83" y="0"/>
                  <a:pt x="122" y="0"/>
                  <a:pt x="161" y="0"/>
                </a:cubicBezTo>
              </a:path>
            </a:pathLst>
          </a:custGeom>
          <a:noFill/>
          <a:ln w="29160">
            <a:solidFill>
              <a:srgbClr val="008cd8"/>
            </a:solidFill>
            <a:round/>
          </a:ln>
        </p:spPr>
        <p:style>
          <a:lnRef idx="0"/>
          <a:fillRef idx="0"/>
          <a:effectRef idx="0"/>
          <a:fontRef idx="minor"/>
        </p:style>
      </p:sp>
      <p:sp>
        <p:nvSpPr>
          <p:cNvPr id="912" name="CustomShape 146"/>
          <p:cNvSpPr/>
          <p:nvPr/>
        </p:nvSpPr>
        <p:spPr>
          <a:xfrm>
            <a:off x="2730240" y="6423480"/>
            <a:ext cx="57960" cy="360"/>
          </a:xfrm>
          <a:custGeom>
            <a:avLst/>
            <a:gdLst/>
            <a:ahLst/>
            <a:rect l="l" t="t" r="r" b="b"/>
            <a:pathLst>
              <a:path w="162" h="1">
                <a:moveTo>
                  <a:pt x="0" y="0"/>
                </a:moveTo>
                <a:cubicBezTo>
                  <a:pt x="16" y="0"/>
                  <a:pt x="33" y="0"/>
                  <a:pt x="50" y="0"/>
                </a:cubicBezTo>
                <a:cubicBezTo>
                  <a:pt x="86" y="0"/>
                  <a:pt x="124" y="0"/>
                  <a:pt x="161" y="0"/>
                </a:cubicBezTo>
              </a:path>
            </a:pathLst>
          </a:custGeom>
          <a:noFill/>
          <a:ln w="29160">
            <a:solidFill>
              <a:srgbClr val="008cd8"/>
            </a:solidFill>
            <a:round/>
          </a:ln>
        </p:spPr>
        <p:style>
          <a:lnRef idx="0"/>
          <a:fillRef idx="0"/>
          <a:effectRef idx="0"/>
          <a:fontRef idx="minor"/>
        </p:style>
      </p:sp>
      <p:sp>
        <p:nvSpPr>
          <p:cNvPr id="913" name="CustomShape 147"/>
          <p:cNvSpPr/>
          <p:nvPr/>
        </p:nvSpPr>
        <p:spPr>
          <a:xfrm>
            <a:off x="2817000" y="6423480"/>
            <a:ext cx="58320" cy="360"/>
          </a:xfrm>
          <a:custGeom>
            <a:avLst/>
            <a:gdLst/>
            <a:ahLst/>
            <a:rect l="l" t="t" r="r" b="b"/>
            <a:pathLst>
              <a:path w="163" h="1">
                <a:moveTo>
                  <a:pt x="0" y="0"/>
                </a:moveTo>
                <a:cubicBezTo>
                  <a:pt x="22" y="0"/>
                  <a:pt x="44" y="0"/>
                  <a:pt x="66" y="0"/>
                </a:cubicBezTo>
                <a:cubicBezTo>
                  <a:pt x="98" y="0"/>
                  <a:pt x="130" y="0"/>
                  <a:pt x="162" y="0"/>
                </a:cubicBezTo>
              </a:path>
            </a:pathLst>
          </a:custGeom>
          <a:noFill/>
          <a:ln w="29160">
            <a:solidFill>
              <a:srgbClr val="008cd8"/>
            </a:solidFill>
            <a:round/>
          </a:ln>
        </p:spPr>
        <p:style>
          <a:lnRef idx="0"/>
          <a:fillRef idx="0"/>
          <a:effectRef idx="0"/>
          <a:fontRef idx="minor"/>
        </p:style>
      </p:sp>
      <p:sp>
        <p:nvSpPr>
          <p:cNvPr id="914" name="CustomShape 148"/>
          <p:cNvSpPr/>
          <p:nvPr/>
        </p:nvSpPr>
        <p:spPr>
          <a:xfrm>
            <a:off x="2904120" y="6423480"/>
            <a:ext cx="57960" cy="720"/>
          </a:xfrm>
          <a:custGeom>
            <a:avLst/>
            <a:gdLst/>
            <a:ahLst/>
            <a:rect l="l" t="t" r="r" b="b"/>
            <a:pathLst>
              <a:path w="162" h="3">
                <a:moveTo>
                  <a:pt x="0" y="0"/>
                </a:moveTo>
                <a:cubicBezTo>
                  <a:pt x="23" y="0"/>
                  <a:pt x="45" y="0"/>
                  <a:pt x="68" y="1"/>
                </a:cubicBezTo>
                <a:cubicBezTo>
                  <a:pt x="99" y="1"/>
                  <a:pt x="130" y="1"/>
                  <a:pt x="161" y="2"/>
                </a:cubicBezTo>
              </a:path>
            </a:pathLst>
          </a:custGeom>
          <a:noFill/>
          <a:ln w="29160">
            <a:solidFill>
              <a:srgbClr val="008cd8"/>
            </a:solidFill>
            <a:round/>
          </a:ln>
        </p:spPr>
        <p:style>
          <a:lnRef idx="0"/>
          <a:fillRef idx="0"/>
          <a:effectRef idx="0"/>
          <a:fontRef idx="minor"/>
        </p:style>
      </p:sp>
      <p:sp>
        <p:nvSpPr>
          <p:cNvPr id="915" name="CustomShape 149"/>
          <p:cNvSpPr/>
          <p:nvPr/>
        </p:nvSpPr>
        <p:spPr>
          <a:xfrm>
            <a:off x="2991240" y="6423120"/>
            <a:ext cx="57960" cy="1440"/>
          </a:xfrm>
          <a:custGeom>
            <a:avLst/>
            <a:gdLst/>
            <a:ahLst/>
            <a:rect l="l" t="t" r="r" b="b"/>
            <a:pathLst>
              <a:path w="162" h="5">
                <a:moveTo>
                  <a:pt x="0" y="4"/>
                </a:moveTo>
                <a:cubicBezTo>
                  <a:pt x="25" y="4"/>
                  <a:pt x="50" y="3"/>
                  <a:pt x="76" y="3"/>
                </a:cubicBezTo>
                <a:cubicBezTo>
                  <a:pt x="104" y="2"/>
                  <a:pt x="132" y="1"/>
                  <a:pt x="161" y="0"/>
                </a:cubicBezTo>
              </a:path>
            </a:pathLst>
          </a:custGeom>
          <a:noFill/>
          <a:ln w="29160">
            <a:solidFill>
              <a:srgbClr val="008cd8"/>
            </a:solidFill>
            <a:round/>
          </a:ln>
        </p:spPr>
        <p:style>
          <a:lnRef idx="0"/>
          <a:fillRef idx="0"/>
          <a:effectRef idx="0"/>
          <a:fontRef idx="minor"/>
        </p:style>
      </p:sp>
      <p:sp>
        <p:nvSpPr>
          <p:cNvPr id="916" name="CustomShape 150"/>
          <p:cNvSpPr/>
          <p:nvPr/>
        </p:nvSpPr>
        <p:spPr>
          <a:xfrm>
            <a:off x="3078000" y="6420240"/>
            <a:ext cx="57960" cy="1800"/>
          </a:xfrm>
          <a:custGeom>
            <a:avLst/>
            <a:gdLst/>
            <a:ahLst/>
            <a:rect l="l" t="t" r="r" b="b"/>
            <a:pathLst>
              <a:path w="162" h="6">
                <a:moveTo>
                  <a:pt x="0" y="5"/>
                </a:moveTo>
                <a:cubicBezTo>
                  <a:pt x="29" y="4"/>
                  <a:pt x="58" y="2"/>
                  <a:pt x="87" y="1"/>
                </a:cubicBezTo>
                <a:cubicBezTo>
                  <a:pt x="112" y="1"/>
                  <a:pt x="137" y="0"/>
                  <a:pt x="161" y="0"/>
                </a:cubicBezTo>
              </a:path>
            </a:pathLst>
          </a:custGeom>
          <a:noFill/>
          <a:ln w="29160">
            <a:solidFill>
              <a:srgbClr val="008cd8"/>
            </a:solidFill>
            <a:round/>
          </a:ln>
        </p:spPr>
        <p:style>
          <a:lnRef idx="0"/>
          <a:fillRef idx="0"/>
          <a:effectRef idx="0"/>
          <a:fontRef idx="minor"/>
        </p:style>
      </p:sp>
      <p:sp>
        <p:nvSpPr>
          <p:cNvPr id="917" name="CustomShape 151"/>
          <p:cNvSpPr/>
          <p:nvPr/>
        </p:nvSpPr>
        <p:spPr>
          <a:xfrm>
            <a:off x="3165120" y="6420240"/>
            <a:ext cx="57960" cy="720"/>
          </a:xfrm>
          <a:custGeom>
            <a:avLst/>
            <a:gdLst/>
            <a:ahLst/>
            <a:rect l="l" t="t" r="r" b="b"/>
            <a:pathLst>
              <a:path w="162" h="3">
                <a:moveTo>
                  <a:pt x="0" y="0"/>
                </a:moveTo>
                <a:cubicBezTo>
                  <a:pt x="29" y="0"/>
                  <a:pt x="58" y="0"/>
                  <a:pt x="87" y="1"/>
                </a:cubicBezTo>
                <a:cubicBezTo>
                  <a:pt x="112" y="1"/>
                  <a:pt x="136" y="2"/>
                  <a:pt x="161" y="2"/>
                </a:cubicBezTo>
              </a:path>
            </a:pathLst>
          </a:custGeom>
          <a:noFill/>
          <a:ln w="29160">
            <a:solidFill>
              <a:srgbClr val="008cd8"/>
            </a:solidFill>
            <a:round/>
          </a:ln>
        </p:spPr>
        <p:style>
          <a:lnRef idx="0"/>
          <a:fillRef idx="0"/>
          <a:effectRef idx="0"/>
          <a:fontRef idx="minor"/>
        </p:style>
      </p:sp>
      <p:sp>
        <p:nvSpPr>
          <p:cNvPr id="918" name="CustomShape 152"/>
          <p:cNvSpPr/>
          <p:nvPr/>
        </p:nvSpPr>
        <p:spPr>
          <a:xfrm>
            <a:off x="3251880" y="6421680"/>
            <a:ext cx="57960" cy="1080"/>
          </a:xfrm>
          <a:custGeom>
            <a:avLst/>
            <a:gdLst/>
            <a:ahLst/>
            <a:rect l="l" t="t" r="r" b="b"/>
            <a:pathLst>
              <a:path w="162" h="4">
                <a:moveTo>
                  <a:pt x="0" y="0"/>
                </a:moveTo>
                <a:cubicBezTo>
                  <a:pt x="31" y="1"/>
                  <a:pt x="62" y="2"/>
                  <a:pt x="94" y="2"/>
                </a:cubicBezTo>
                <a:cubicBezTo>
                  <a:pt x="116" y="3"/>
                  <a:pt x="139" y="3"/>
                  <a:pt x="161" y="3"/>
                </a:cubicBezTo>
              </a:path>
            </a:pathLst>
          </a:custGeom>
          <a:noFill/>
          <a:ln w="29160">
            <a:solidFill>
              <a:srgbClr val="008cd8"/>
            </a:solidFill>
            <a:round/>
          </a:ln>
        </p:spPr>
        <p:style>
          <a:lnRef idx="0"/>
          <a:fillRef idx="0"/>
          <a:effectRef idx="0"/>
          <a:fontRef idx="minor"/>
        </p:style>
      </p:sp>
      <p:sp>
        <p:nvSpPr>
          <p:cNvPr id="919" name="CustomShape 153"/>
          <p:cNvSpPr/>
          <p:nvPr/>
        </p:nvSpPr>
        <p:spPr>
          <a:xfrm>
            <a:off x="3339000" y="6423120"/>
            <a:ext cx="57960" cy="360"/>
          </a:xfrm>
          <a:custGeom>
            <a:avLst/>
            <a:gdLst/>
            <a:ahLst/>
            <a:rect l="l" t="t" r="r" b="b"/>
            <a:pathLst>
              <a:path w="162" h="2">
                <a:moveTo>
                  <a:pt x="0" y="0"/>
                </a:moveTo>
                <a:cubicBezTo>
                  <a:pt x="34" y="0"/>
                  <a:pt x="69" y="0"/>
                  <a:pt x="104" y="1"/>
                </a:cubicBezTo>
                <a:cubicBezTo>
                  <a:pt x="123" y="1"/>
                  <a:pt x="142" y="1"/>
                  <a:pt x="161" y="1"/>
                </a:cubicBezTo>
              </a:path>
            </a:pathLst>
          </a:custGeom>
          <a:noFill/>
          <a:ln w="29160">
            <a:solidFill>
              <a:srgbClr val="008cd8"/>
            </a:solidFill>
            <a:round/>
          </a:ln>
        </p:spPr>
        <p:style>
          <a:lnRef idx="0"/>
          <a:fillRef idx="0"/>
          <a:effectRef idx="0"/>
          <a:fontRef idx="minor"/>
        </p:style>
      </p:sp>
      <p:sp>
        <p:nvSpPr>
          <p:cNvPr id="920" name="CustomShape 154"/>
          <p:cNvSpPr/>
          <p:nvPr/>
        </p:nvSpPr>
        <p:spPr>
          <a:xfrm>
            <a:off x="3425760" y="6423480"/>
            <a:ext cx="58320" cy="360"/>
          </a:xfrm>
          <a:custGeom>
            <a:avLst/>
            <a:gdLst/>
            <a:ahLst/>
            <a:rect l="l" t="t" r="r" b="b"/>
            <a:pathLst>
              <a:path w="163" h="2">
                <a:moveTo>
                  <a:pt x="0" y="1"/>
                </a:moveTo>
                <a:cubicBezTo>
                  <a:pt x="39" y="1"/>
                  <a:pt x="78" y="1"/>
                  <a:pt x="116" y="1"/>
                </a:cubicBezTo>
                <a:cubicBezTo>
                  <a:pt x="131" y="1"/>
                  <a:pt x="146" y="0"/>
                  <a:pt x="162" y="0"/>
                </a:cubicBezTo>
              </a:path>
            </a:pathLst>
          </a:custGeom>
          <a:noFill/>
          <a:ln w="29160">
            <a:solidFill>
              <a:srgbClr val="008cd8"/>
            </a:solidFill>
            <a:round/>
          </a:ln>
        </p:spPr>
        <p:style>
          <a:lnRef idx="0"/>
          <a:fillRef idx="0"/>
          <a:effectRef idx="0"/>
          <a:fontRef idx="minor"/>
        </p:style>
      </p:sp>
      <p:sp>
        <p:nvSpPr>
          <p:cNvPr id="921" name="CustomShape 155"/>
          <p:cNvSpPr/>
          <p:nvPr/>
        </p:nvSpPr>
        <p:spPr>
          <a:xfrm>
            <a:off x="3512880" y="6422760"/>
            <a:ext cx="57960" cy="360"/>
          </a:xfrm>
          <a:custGeom>
            <a:avLst/>
            <a:gdLst/>
            <a:ahLst/>
            <a:rect l="l" t="t" r="r" b="b"/>
            <a:pathLst>
              <a:path w="162" h="2">
                <a:moveTo>
                  <a:pt x="0" y="1"/>
                </a:moveTo>
                <a:cubicBezTo>
                  <a:pt x="39" y="1"/>
                  <a:pt x="77" y="1"/>
                  <a:pt x="116" y="0"/>
                </a:cubicBezTo>
                <a:cubicBezTo>
                  <a:pt x="131" y="0"/>
                  <a:pt x="146" y="0"/>
                  <a:pt x="161" y="0"/>
                </a:cubicBezTo>
              </a:path>
            </a:pathLst>
          </a:custGeom>
          <a:noFill/>
          <a:ln w="29160">
            <a:solidFill>
              <a:srgbClr val="008cd8"/>
            </a:solidFill>
            <a:round/>
          </a:ln>
        </p:spPr>
        <p:style>
          <a:lnRef idx="0"/>
          <a:fillRef idx="0"/>
          <a:effectRef idx="0"/>
          <a:fontRef idx="minor"/>
        </p:style>
      </p:sp>
      <p:sp>
        <p:nvSpPr>
          <p:cNvPr id="922" name="CustomShape 156"/>
          <p:cNvSpPr/>
          <p:nvPr/>
        </p:nvSpPr>
        <p:spPr>
          <a:xfrm>
            <a:off x="3600000" y="6423120"/>
            <a:ext cx="57960" cy="1080"/>
          </a:xfrm>
          <a:custGeom>
            <a:avLst/>
            <a:gdLst/>
            <a:ahLst/>
            <a:rect l="l" t="t" r="r" b="b"/>
            <a:pathLst>
              <a:path w="162" h="4">
                <a:moveTo>
                  <a:pt x="0" y="0"/>
                </a:moveTo>
                <a:cubicBezTo>
                  <a:pt x="39" y="1"/>
                  <a:pt x="79" y="1"/>
                  <a:pt x="120" y="2"/>
                </a:cubicBezTo>
                <a:cubicBezTo>
                  <a:pt x="134" y="2"/>
                  <a:pt x="147" y="3"/>
                  <a:pt x="161" y="3"/>
                </a:cubicBezTo>
              </a:path>
            </a:pathLst>
          </a:custGeom>
          <a:noFill/>
          <a:ln w="29160">
            <a:solidFill>
              <a:srgbClr val="008cd8"/>
            </a:solidFill>
            <a:round/>
          </a:ln>
        </p:spPr>
        <p:style>
          <a:lnRef idx="0"/>
          <a:fillRef idx="0"/>
          <a:effectRef idx="0"/>
          <a:fontRef idx="minor"/>
        </p:style>
      </p:sp>
      <p:sp>
        <p:nvSpPr>
          <p:cNvPr id="923" name="CustomShape 157"/>
          <p:cNvSpPr/>
          <p:nvPr/>
        </p:nvSpPr>
        <p:spPr>
          <a:xfrm>
            <a:off x="3686760" y="6424920"/>
            <a:ext cx="57960" cy="1080"/>
          </a:xfrm>
          <a:custGeom>
            <a:avLst/>
            <a:gdLst/>
            <a:ahLst/>
            <a:rect l="l" t="t" r="r" b="b"/>
            <a:pathLst>
              <a:path w="162" h="4">
                <a:moveTo>
                  <a:pt x="0" y="0"/>
                </a:moveTo>
                <a:cubicBezTo>
                  <a:pt x="47" y="1"/>
                  <a:pt x="93" y="2"/>
                  <a:pt x="138" y="3"/>
                </a:cubicBezTo>
                <a:cubicBezTo>
                  <a:pt x="146" y="3"/>
                  <a:pt x="154" y="3"/>
                  <a:pt x="161" y="3"/>
                </a:cubicBezTo>
              </a:path>
            </a:pathLst>
          </a:custGeom>
          <a:noFill/>
          <a:ln w="29160">
            <a:solidFill>
              <a:srgbClr val="008cd8"/>
            </a:solidFill>
            <a:round/>
          </a:ln>
        </p:spPr>
        <p:style>
          <a:lnRef idx="0"/>
          <a:fillRef idx="0"/>
          <a:effectRef idx="0"/>
          <a:fontRef idx="minor"/>
        </p:style>
      </p:sp>
      <p:sp>
        <p:nvSpPr>
          <p:cNvPr id="924" name="CustomShape 158"/>
          <p:cNvSpPr/>
          <p:nvPr/>
        </p:nvSpPr>
        <p:spPr>
          <a:xfrm>
            <a:off x="3773880" y="6424920"/>
            <a:ext cx="57960" cy="1440"/>
          </a:xfrm>
          <a:custGeom>
            <a:avLst/>
            <a:gdLst/>
            <a:ahLst/>
            <a:rect l="l" t="t" r="r" b="b"/>
            <a:pathLst>
              <a:path w="162" h="5">
                <a:moveTo>
                  <a:pt x="0" y="4"/>
                </a:moveTo>
                <a:cubicBezTo>
                  <a:pt x="50" y="4"/>
                  <a:pt x="102" y="3"/>
                  <a:pt x="161" y="0"/>
                </a:cubicBezTo>
              </a:path>
            </a:pathLst>
          </a:custGeom>
          <a:noFill/>
          <a:ln w="29160">
            <a:solidFill>
              <a:srgbClr val="008cd8"/>
            </a:solidFill>
            <a:round/>
          </a:ln>
        </p:spPr>
        <p:style>
          <a:lnRef idx="0"/>
          <a:fillRef idx="0"/>
          <a:effectRef idx="0"/>
          <a:fontRef idx="minor"/>
        </p:style>
      </p:sp>
      <p:sp>
        <p:nvSpPr>
          <p:cNvPr id="925" name="CustomShape 159"/>
          <p:cNvSpPr/>
          <p:nvPr/>
        </p:nvSpPr>
        <p:spPr>
          <a:xfrm>
            <a:off x="3860640" y="6420240"/>
            <a:ext cx="57960" cy="3240"/>
          </a:xfrm>
          <a:custGeom>
            <a:avLst/>
            <a:gdLst/>
            <a:ahLst/>
            <a:rect l="l" t="t" r="r" b="b"/>
            <a:pathLst>
              <a:path w="162" h="10">
                <a:moveTo>
                  <a:pt x="0" y="9"/>
                </a:moveTo>
                <a:cubicBezTo>
                  <a:pt x="45" y="6"/>
                  <a:pt x="96" y="3"/>
                  <a:pt x="161" y="0"/>
                </a:cubicBezTo>
              </a:path>
            </a:pathLst>
          </a:custGeom>
          <a:noFill/>
          <a:ln w="29160">
            <a:solidFill>
              <a:srgbClr val="008cd8"/>
            </a:solidFill>
            <a:round/>
          </a:ln>
        </p:spPr>
        <p:style>
          <a:lnRef idx="0"/>
          <a:fillRef idx="0"/>
          <a:effectRef idx="0"/>
          <a:fontRef idx="minor"/>
        </p:style>
      </p:sp>
      <p:sp>
        <p:nvSpPr>
          <p:cNvPr id="926" name="CustomShape 160"/>
          <p:cNvSpPr/>
          <p:nvPr/>
        </p:nvSpPr>
        <p:spPr>
          <a:xfrm>
            <a:off x="3947400" y="6418800"/>
            <a:ext cx="55080" cy="720"/>
          </a:xfrm>
          <a:custGeom>
            <a:avLst/>
            <a:gdLst/>
            <a:ahLst/>
            <a:rect l="l" t="t" r="r" b="b"/>
            <a:pathLst>
              <a:path w="154" h="3">
                <a:moveTo>
                  <a:pt x="0" y="2"/>
                </a:moveTo>
                <a:cubicBezTo>
                  <a:pt x="45" y="1"/>
                  <a:pt x="96" y="0"/>
                  <a:pt x="153" y="0"/>
                </a:cubicBezTo>
              </a:path>
            </a:pathLst>
          </a:custGeom>
          <a:noFill/>
          <a:ln w="29160">
            <a:solidFill>
              <a:srgbClr val="008cd8"/>
            </a:solidFill>
            <a:round/>
          </a:ln>
        </p:spPr>
        <p:style>
          <a:lnRef idx="0"/>
          <a:fillRef idx="0"/>
          <a:effectRef idx="0"/>
          <a:fontRef idx="minor"/>
        </p:style>
      </p:sp>
      <p:sp>
        <p:nvSpPr>
          <p:cNvPr id="927" name="CustomShape 161"/>
          <p:cNvSpPr/>
          <p:nvPr/>
        </p:nvSpPr>
        <p:spPr>
          <a:xfrm>
            <a:off x="2209680" y="6434640"/>
            <a:ext cx="997560" cy="120960"/>
          </a:xfrm>
          <a:prstGeom prst="rect">
            <a:avLst/>
          </a:prstGeom>
          <a:noFill/>
          <a:ln>
            <a:noFill/>
          </a:ln>
        </p:spPr>
        <p:style>
          <a:lnRef idx="0"/>
          <a:fillRef idx="0"/>
          <a:effectRef idx="0"/>
          <a:fontRef idx="minor"/>
        </p:style>
      </p:sp>
      <p:sp>
        <p:nvSpPr>
          <p:cNvPr id="928" name="CustomShape 162"/>
          <p:cNvSpPr/>
          <p:nvPr/>
        </p:nvSpPr>
        <p:spPr>
          <a:xfrm>
            <a:off x="2209680" y="5389200"/>
            <a:ext cx="11404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Αντόνιο</a:t>
            </a:r>
            <a:endParaRPr b="0" lang="el-GR" sz="800" spc="-1" strike="noStrike">
              <a:latin typeface="Arial"/>
            </a:endParaRPr>
          </a:p>
        </p:txBody>
      </p:sp>
      <p:sp>
        <p:nvSpPr>
          <p:cNvPr id="929" name="CustomShape 163"/>
          <p:cNvSpPr/>
          <p:nvPr/>
        </p:nvSpPr>
        <p:spPr>
          <a:xfrm>
            <a:off x="2209680" y="5516280"/>
            <a:ext cx="12175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Περότι</a:t>
            </a:r>
            <a:endParaRPr b="0" lang="el-GR" sz="800" spc="-1" strike="noStrike">
              <a:latin typeface="Arial"/>
            </a:endParaRPr>
          </a:p>
        </p:txBody>
      </p:sp>
      <p:sp>
        <p:nvSpPr>
          <p:cNvPr id="930" name="CustomShape 164"/>
          <p:cNvSpPr/>
          <p:nvPr/>
        </p:nvSpPr>
        <p:spPr>
          <a:xfrm>
            <a:off x="2209680" y="5643000"/>
            <a:ext cx="1383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Κολοσέο 10, Ρώμη</a:t>
            </a:r>
            <a:endParaRPr b="0" lang="el-GR" sz="800" spc="-1" strike="noStrike">
              <a:latin typeface="Arial"/>
            </a:endParaRPr>
          </a:p>
        </p:txBody>
      </p:sp>
      <p:sp>
        <p:nvSpPr>
          <p:cNvPr id="931" name="CustomShape 165"/>
          <p:cNvSpPr/>
          <p:nvPr/>
        </p:nvSpPr>
        <p:spPr>
          <a:xfrm>
            <a:off x="2209680" y="577044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121212121</a:t>
            </a:r>
            <a:endParaRPr b="0" lang="el-GR" sz="800" spc="-1" strike="noStrike">
              <a:latin typeface="Arial"/>
            </a:endParaRPr>
          </a:p>
        </p:txBody>
      </p:sp>
      <p:sp>
        <p:nvSpPr>
          <p:cNvPr id="932" name="CustomShape 166"/>
          <p:cNvSpPr/>
          <p:nvPr/>
        </p:nvSpPr>
        <p:spPr>
          <a:xfrm>
            <a:off x="2209680" y="5897160"/>
            <a:ext cx="51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Τηλέφωνο: </a:t>
            </a:r>
            <a:endParaRPr b="0" lang="el-GR" sz="850" spc="-1" strike="noStrike">
              <a:latin typeface="Arial"/>
            </a:endParaRPr>
          </a:p>
        </p:txBody>
      </p:sp>
      <p:sp>
        <p:nvSpPr>
          <p:cNvPr id="933" name="CustomShape 167"/>
          <p:cNvSpPr/>
          <p:nvPr/>
        </p:nvSpPr>
        <p:spPr>
          <a:xfrm>
            <a:off x="2732040" y="5897160"/>
            <a:ext cx="124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06</a:t>
            </a:r>
            <a:endParaRPr b="0" lang="el-GR" sz="800" spc="-1" strike="noStrike">
              <a:latin typeface="Arial"/>
            </a:endParaRPr>
          </a:p>
        </p:txBody>
      </p:sp>
      <p:sp>
        <p:nvSpPr>
          <p:cNvPr id="934" name="CustomShape 168"/>
          <p:cNvSpPr/>
          <p:nvPr/>
        </p:nvSpPr>
        <p:spPr>
          <a:xfrm>
            <a:off x="2855880" y="5897160"/>
            <a:ext cx="439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9876543</a:t>
            </a:r>
            <a:endParaRPr b="0" lang="el-GR" sz="800" spc="-1" strike="noStrike">
              <a:latin typeface="Arial"/>
            </a:endParaRPr>
          </a:p>
        </p:txBody>
      </p:sp>
      <p:sp>
        <p:nvSpPr>
          <p:cNvPr id="935" name="CustomShape 169"/>
          <p:cNvSpPr/>
          <p:nvPr/>
        </p:nvSpPr>
        <p:spPr>
          <a:xfrm>
            <a:off x="2209680" y="6023880"/>
            <a:ext cx="1140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info@creazzione.it</a:t>
            </a:r>
            <a:endParaRPr b="0" lang="el-GR" sz="800" spc="-1" strike="noStrike">
              <a:latin typeface="Arial"/>
            </a:endParaRPr>
          </a:p>
        </p:txBody>
      </p:sp>
      <p:sp>
        <p:nvSpPr>
          <p:cNvPr id="936" name="CustomShape 170"/>
          <p:cNvSpPr/>
          <p:nvPr/>
        </p:nvSpPr>
        <p:spPr>
          <a:xfrm>
            <a:off x="2209680" y="6150960"/>
            <a:ext cx="10918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Ειδικότητα: Ανθοδέσμες</a:t>
            </a:r>
            <a:endParaRPr b="0" lang="el-GR" sz="800" spc="-1" strike="noStrike">
              <a:latin typeface="Arial"/>
            </a:endParaRPr>
          </a:p>
        </p:txBody>
      </p:sp>
      <p:sp>
        <p:nvSpPr>
          <p:cNvPr id="937" name="CustomShape 171"/>
          <p:cNvSpPr/>
          <p:nvPr/>
        </p:nvSpPr>
        <p:spPr>
          <a:xfrm>
            <a:off x="2209680" y="6277680"/>
            <a:ext cx="842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Ωριαία Αμοιβή: 20</a:t>
            </a:r>
            <a:endParaRPr b="0" lang="el-GR" sz="800" spc="-1" strike="noStrike">
              <a:latin typeface="Arial"/>
            </a:endParaRPr>
          </a:p>
        </p:txBody>
      </p:sp>
      <p:sp>
        <p:nvSpPr>
          <p:cNvPr id="938" name="CustomShape 172"/>
          <p:cNvSpPr/>
          <p:nvPr/>
        </p:nvSpPr>
        <p:spPr>
          <a:xfrm>
            <a:off x="4780440" y="3945960"/>
            <a:ext cx="1954800" cy="1494360"/>
          </a:xfrm>
          <a:custGeom>
            <a:avLst/>
            <a:gdLst/>
            <a:ahLst/>
            <a:rect l="l" t="t" r="r" b="b"/>
            <a:pathLst>
              <a:path w="5431" h="4152">
                <a:moveTo>
                  <a:pt x="26" y="4140"/>
                </a:moveTo>
                <a:cubicBezTo>
                  <a:pt x="259" y="4119"/>
                  <a:pt x="395" y="4129"/>
                  <a:pt x="505" y="4134"/>
                </a:cubicBezTo>
                <a:cubicBezTo>
                  <a:pt x="615" y="4138"/>
                  <a:pt x="698" y="4137"/>
                  <a:pt x="785" y="4134"/>
                </a:cubicBezTo>
                <a:cubicBezTo>
                  <a:pt x="871" y="4131"/>
                  <a:pt x="960" y="4127"/>
                  <a:pt x="1046" y="4130"/>
                </a:cubicBezTo>
                <a:cubicBezTo>
                  <a:pt x="1132" y="4133"/>
                  <a:pt x="1214" y="4142"/>
                  <a:pt x="1299" y="4144"/>
                </a:cubicBezTo>
                <a:cubicBezTo>
                  <a:pt x="1385" y="4146"/>
                  <a:pt x="1474" y="4140"/>
                  <a:pt x="1559" y="4140"/>
                </a:cubicBezTo>
                <a:cubicBezTo>
                  <a:pt x="1644" y="4141"/>
                  <a:pt x="1726" y="4148"/>
                  <a:pt x="1811" y="4150"/>
                </a:cubicBezTo>
                <a:cubicBezTo>
                  <a:pt x="1895" y="4151"/>
                  <a:pt x="1982" y="4148"/>
                  <a:pt x="2069" y="4145"/>
                </a:cubicBezTo>
                <a:cubicBezTo>
                  <a:pt x="2156" y="4141"/>
                  <a:pt x="2243" y="4138"/>
                  <a:pt x="2328" y="4139"/>
                </a:cubicBezTo>
                <a:cubicBezTo>
                  <a:pt x="2412" y="4140"/>
                  <a:pt x="2494" y="4145"/>
                  <a:pt x="2583" y="4145"/>
                </a:cubicBezTo>
                <a:cubicBezTo>
                  <a:pt x="2671" y="4145"/>
                  <a:pt x="2766" y="4140"/>
                  <a:pt x="2850" y="4140"/>
                </a:cubicBezTo>
                <a:cubicBezTo>
                  <a:pt x="2935" y="4140"/>
                  <a:pt x="3009" y="4146"/>
                  <a:pt x="3092" y="4146"/>
                </a:cubicBezTo>
                <a:cubicBezTo>
                  <a:pt x="3174" y="4146"/>
                  <a:pt x="3265" y="4141"/>
                  <a:pt x="3356" y="4140"/>
                </a:cubicBezTo>
                <a:cubicBezTo>
                  <a:pt x="3447" y="4140"/>
                  <a:pt x="3538" y="4143"/>
                  <a:pt x="3625" y="4144"/>
                </a:cubicBezTo>
                <a:cubicBezTo>
                  <a:pt x="3711" y="4145"/>
                  <a:pt x="3794" y="4143"/>
                  <a:pt x="3880" y="4140"/>
                </a:cubicBezTo>
                <a:cubicBezTo>
                  <a:pt x="3966" y="4136"/>
                  <a:pt x="4055" y="4131"/>
                  <a:pt x="4140" y="4130"/>
                </a:cubicBezTo>
                <a:cubicBezTo>
                  <a:pt x="4224" y="4129"/>
                  <a:pt x="4304" y="4133"/>
                  <a:pt x="4384" y="4132"/>
                </a:cubicBezTo>
                <a:cubicBezTo>
                  <a:pt x="4463" y="4132"/>
                  <a:pt x="4542" y="4129"/>
                  <a:pt x="4625" y="4127"/>
                </a:cubicBezTo>
                <a:cubicBezTo>
                  <a:pt x="4708" y="4126"/>
                  <a:pt x="4796" y="4126"/>
                  <a:pt x="4883" y="4129"/>
                </a:cubicBezTo>
                <a:cubicBezTo>
                  <a:pt x="4971" y="4131"/>
                  <a:pt x="5059" y="4136"/>
                  <a:pt x="5147" y="4137"/>
                </a:cubicBezTo>
                <a:cubicBezTo>
                  <a:pt x="5235" y="4138"/>
                  <a:pt x="5324" y="4136"/>
                  <a:pt x="5369" y="4100"/>
                </a:cubicBezTo>
                <a:cubicBezTo>
                  <a:pt x="5413" y="4065"/>
                  <a:pt x="5414" y="3996"/>
                  <a:pt x="5419" y="3932"/>
                </a:cubicBezTo>
                <a:cubicBezTo>
                  <a:pt x="5423" y="3869"/>
                  <a:pt x="5430" y="3809"/>
                  <a:pt x="5430" y="3747"/>
                </a:cubicBezTo>
                <a:cubicBezTo>
                  <a:pt x="5429" y="3684"/>
                  <a:pt x="5422" y="3619"/>
                  <a:pt x="5421" y="3552"/>
                </a:cubicBezTo>
                <a:cubicBezTo>
                  <a:pt x="5420" y="3486"/>
                  <a:pt x="5426" y="3420"/>
                  <a:pt x="5426" y="3352"/>
                </a:cubicBezTo>
                <a:cubicBezTo>
                  <a:pt x="5426" y="3284"/>
                  <a:pt x="5420" y="3214"/>
                  <a:pt x="5418" y="3147"/>
                </a:cubicBezTo>
                <a:cubicBezTo>
                  <a:pt x="5416" y="3080"/>
                  <a:pt x="5418" y="3016"/>
                  <a:pt x="5418" y="2952"/>
                </a:cubicBezTo>
                <a:cubicBezTo>
                  <a:pt x="5418" y="2888"/>
                  <a:pt x="5415" y="2824"/>
                  <a:pt x="5412" y="2762"/>
                </a:cubicBezTo>
                <a:cubicBezTo>
                  <a:pt x="5409" y="2700"/>
                  <a:pt x="5407" y="2640"/>
                  <a:pt x="5410" y="2572"/>
                </a:cubicBezTo>
                <a:cubicBezTo>
                  <a:pt x="5412" y="2503"/>
                  <a:pt x="5420" y="2427"/>
                  <a:pt x="5421" y="2360"/>
                </a:cubicBezTo>
                <a:cubicBezTo>
                  <a:pt x="5421" y="2294"/>
                  <a:pt x="5414" y="2237"/>
                  <a:pt x="5411" y="2173"/>
                </a:cubicBezTo>
                <a:cubicBezTo>
                  <a:pt x="5408" y="2110"/>
                  <a:pt x="5409" y="2040"/>
                  <a:pt x="5412" y="1973"/>
                </a:cubicBezTo>
                <a:cubicBezTo>
                  <a:pt x="5415" y="1905"/>
                  <a:pt x="5419" y="1840"/>
                  <a:pt x="5420" y="1775"/>
                </a:cubicBezTo>
                <a:cubicBezTo>
                  <a:pt x="5420" y="1710"/>
                  <a:pt x="5417" y="1646"/>
                  <a:pt x="5416" y="1582"/>
                </a:cubicBezTo>
                <a:cubicBezTo>
                  <a:pt x="5415" y="1519"/>
                  <a:pt x="5416" y="1458"/>
                  <a:pt x="5415" y="1395"/>
                </a:cubicBezTo>
                <a:cubicBezTo>
                  <a:pt x="5415" y="1332"/>
                  <a:pt x="5413" y="1268"/>
                  <a:pt x="5411" y="1200"/>
                </a:cubicBezTo>
                <a:cubicBezTo>
                  <a:pt x="5409" y="1132"/>
                  <a:pt x="5407" y="1060"/>
                  <a:pt x="5409" y="991"/>
                </a:cubicBezTo>
                <a:cubicBezTo>
                  <a:pt x="5412" y="922"/>
                  <a:pt x="5419" y="856"/>
                  <a:pt x="5417" y="789"/>
                </a:cubicBezTo>
                <a:cubicBezTo>
                  <a:pt x="5416" y="722"/>
                  <a:pt x="5407" y="654"/>
                  <a:pt x="5406" y="590"/>
                </a:cubicBezTo>
                <a:cubicBezTo>
                  <a:pt x="5404" y="525"/>
                  <a:pt x="5409" y="464"/>
                  <a:pt x="5413" y="401"/>
                </a:cubicBezTo>
                <a:cubicBezTo>
                  <a:pt x="5417" y="339"/>
                  <a:pt x="5420" y="275"/>
                  <a:pt x="5419" y="208"/>
                </a:cubicBezTo>
                <a:cubicBezTo>
                  <a:pt x="5418" y="142"/>
                  <a:pt x="5413" y="73"/>
                  <a:pt x="5368" y="40"/>
                </a:cubicBezTo>
                <a:cubicBezTo>
                  <a:pt x="5323" y="6"/>
                  <a:pt x="5237" y="8"/>
                  <a:pt x="5151" y="8"/>
                </a:cubicBezTo>
                <a:cubicBezTo>
                  <a:pt x="5066" y="8"/>
                  <a:pt x="4981" y="7"/>
                  <a:pt x="4897" y="6"/>
                </a:cubicBezTo>
                <a:cubicBezTo>
                  <a:pt x="4812" y="5"/>
                  <a:pt x="4728" y="5"/>
                  <a:pt x="4646" y="7"/>
                </a:cubicBezTo>
                <a:cubicBezTo>
                  <a:pt x="4564" y="10"/>
                  <a:pt x="4483" y="15"/>
                  <a:pt x="4399" y="14"/>
                </a:cubicBezTo>
                <a:cubicBezTo>
                  <a:pt x="4314" y="14"/>
                  <a:pt x="4226" y="7"/>
                  <a:pt x="4138" y="3"/>
                </a:cubicBezTo>
                <a:cubicBezTo>
                  <a:pt x="4049" y="0"/>
                  <a:pt x="3961" y="0"/>
                  <a:pt x="3873" y="2"/>
                </a:cubicBezTo>
                <a:cubicBezTo>
                  <a:pt x="3785" y="4"/>
                  <a:pt x="3696" y="8"/>
                  <a:pt x="3611" y="13"/>
                </a:cubicBezTo>
                <a:cubicBezTo>
                  <a:pt x="3526" y="18"/>
                  <a:pt x="3445" y="24"/>
                  <a:pt x="3359" y="23"/>
                </a:cubicBezTo>
                <a:cubicBezTo>
                  <a:pt x="3273" y="22"/>
                  <a:pt x="3183" y="14"/>
                  <a:pt x="3094" y="9"/>
                </a:cubicBezTo>
                <a:cubicBezTo>
                  <a:pt x="3006" y="4"/>
                  <a:pt x="2920" y="2"/>
                  <a:pt x="2835" y="2"/>
                </a:cubicBezTo>
                <a:cubicBezTo>
                  <a:pt x="2750" y="3"/>
                  <a:pt x="2666" y="5"/>
                  <a:pt x="2584" y="7"/>
                </a:cubicBezTo>
                <a:cubicBezTo>
                  <a:pt x="2500" y="9"/>
                  <a:pt x="2417" y="10"/>
                  <a:pt x="2330" y="13"/>
                </a:cubicBezTo>
                <a:cubicBezTo>
                  <a:pt x="2242" y="16"/>
                  <a:pt x="2150" y="20"/>
                  <a:pt x="2064" y="18"/>
                </a:cubicBezTo>
                <a:cubicBezTo>
                  <a:pt x="1977" y="16"/>
                  <a:pt x="1897" y="8"/>
                  <a:pt x="1813" y="8"/>
                </a:cubicBezTo>
                <a:cubicBezTo>
                  <a:pt x="1730" y="8"/>
                  <a:pt x="1645" y="16"/>
                  <a:pt x="1560" y="17"/>
                </a:cubicBezTo>
                <a:cubicBezTo>
                  <a:pt x="1476" y="18"/>
                  <a:pt x="1392" y="12"/>
                  <a:pt x="1306" y="10"/>
                </a:cubicBezTo>
                <a:cubicBezTo>
                  <a:pt x="1221" y="7"/>
                  <a:pt x="1133" y="9"/>
                  <a:pt x="1046" y="11"/>
                </a:cubicBezTo>
                <a:cubicBezTo>
                  <a:pt x="959" y="12"/>
                  <a:pt x="872" y="13"/>
                  <a:pt x="787" y="14"/>
                </a:cubicBezTo>
                <a:cubicBezTo>
                  <a:pt x="702" y="15"/>
                  <a:pt x="618" y="17"/>
                  <a:pt x="532" y="15"/>
                </a:cubicBezTo>
                <a:cubicBezTo>
                  <a:pt x="447" y="13"/>
                  <a:pt x="361" y="9"/>
                  <a:pt x="272" y="6"/>
                </a:cubicBezTo>
                <a:cubicBezTo>
                  <a:pt x="184" y="4"/>
                  <a:pt x="94" y="5"/>
                  <a:pt x="51" y="39"/>
                </a:cubicBezTo>
                <a:cubicBezTo>
                  <a:pt x="8" y="74"/>
                  <a:pt x="12" y="143"/>
                  <a:pt x="13" y="209"/>
                </a:cubicBezTo>
                <a:cubicBezTo>
                  <a:pt x="15" y="275"/>
                  <a:pt x="14" y="337"/>
                  <a:pt x="17" y="401"/>
                </a:cubicBezTo>
                <a:cubicBezTo>
                  <a:pt x="20" y="466"/>
                  <a:pt x="27" y="532"/>
                  <a:pt x="27" y="598"/>
                </a:cubicBezTo>
                <a:cubicBezTo>
                  <a:pt x="28" y="663"/>
                  <a:pt x="23" y="727"/>
                  <a:pt x="20" y="793"/>
                </a:cubicBezTo>
                <a:cubicBezTo>
                  <a:pt x="17" y="858"/>
                  <a:pt x="16" y="925"/>
                  <a:pt x="15" y="989"/>
                </a:cubicBezTo>
                <a:cubicBezTo>
                  <a:pt x="15" y="1054"/>
                  <a:pt x="15" y="1115"/>
                  <a:pt x="16" y="1185"/>
                </a:cubicBezTo>
                <a:cubicBezTo>
                  <a:pt x="16" y="1254"/>
                  <a:pt x="16" y="1332"/>
                  <a:pt x="14" y="1398"/>
                </a:cubicBezTo>
                <a:cubicBezTo>
                  <a:pt x="13" y="1464"/>
                  <a:pt x="10" y="1519"/>
                  <a:pt x="8" y="1579"/>
                </a:cubicBezTo>
                <a:cubicBezTo>
                  <a:pt x="5" y="1638"/>
                  <a:pt x="4" y="1702"/>
                  <a:pt x="7" y="1771"/>
                </a:cubicBezTo>
                <a:cubicBezTo>
                  <a:pt x="10" y="1839"/>
                  <a:pt x="17" y="1911"/>
                  <a:pt x="16" y="1979"/>
                </a:cubicBezTo>
                <a:cubicBezTo>
                  <a:pt x="16" y="2048"/>
                  <a:pt x="6" y="2112"/>
                  <a:pt x="5" y="2175"/>
                </a:cubicBezTo>
                <a:cubicBezTo>
                  <a:pt x="5" y="2239"/>
                  <a:pt x="12" y="2301"/>
                  <a:pt x="19" y="2364"/>
                </a:cubicBezTo>
                <a:cubicBezTo>
                  <a:pt x="26" y="2427"/>
                  <a:pt x="32" y="2490"/>
                  <a:pt x="30" y="2555"/>
                </a:cubicBezTo>
                <a:cubicBezTo>
                  <a:pt x="27" y="2620"/>
                  <a:pt x="15" y="2688"/>
                  <a:pt x="11" y="2754"/>
                </a:cubicBezTo>
                <a:cubicBezTo>
                  <a:pt x="6" y="2821"/>
                  <a:pt x="9" y="2888"/>
                  <a:pt x="9" y="2957"/>
                </a:cubicBezTo>
                <a:cubicBezTo>
                  <a:pt x="9" y="3027"/>
                  <a:pt x="6" y="3099"/>
                  <a:pt x="4" y="3167"/>
                </a:cubicBezTo>
                <a:cubicBezTo>
                  <a:pt x="1" y="3234"/>
                  <a:pt x="0" y="3297"/>
                  <a:pt x="1" y="3358"/>
                </a:cubicBezTo>
                <a:cubicBezTo>
                  <a:pt x="2" y="3420"/>
                  <a:pt x="6" y="3481"/>
                  <a:pt x="10" y="3549"/>
                </a:cubicBezTo>
                <a:cubicBezTo>
                  <a:pt x="13" y="3617"/>
                  <a:pt x="15" y="3692"/>
                  <a:pt x="16" y="3773"/>
                </a:cubicBezTo>
                <a:cubicBezTo>
                  <a:pt x="16" y="3854"/>
                  <a:pt x="14" y="3941"/>
                  <a:pt x="10" y="4123"/>
                </a:cubicBezTo>
                <a:lnTo>
                  <a:pt x="26" y="4140"/>
                </a:lnTo>
                <a:close/>
              </a:path>
            </a:pathLst>
          </a:custGeom>
          <a:solidFill>
            <a:srgbClr val="ffff6d"/>
          </a:solidFill>
          <a:ln>
            <a:noFill/>
          </a:ln>
        </p:spPr>
        <p:style>
          <a:lnRef idx="0"/>
          <a:fillRef idx="0"/>
          <a:effectRef idx="0"/>
          <a:fontRef idx="minor"/>
        </p:style>
      </p:sp>
      <p:sp>
        <p:nvSpPr>
          <p:cNvPr id="939" name="CustomShape 173"/>
          <p:cNvSpPr/>
          <p:nvPr/>
        </p:nvSpPr>
        <p:spPr>
          <a:xfrm>
            <a:off x="4782240" y="3946680"/>
            <a:ext cx="1949760" cy="1491120"/>
          </a:xfrm>
          <a:custGeom>
            <a:avLst/>
            <a:gdLst/>
            <a:ahLst/>
            <a:rect l="l" t="t" r="r" b="b"/>
            <a:pathLst>
              <a:path w="5417" h="4143">
                <a:moveTo>
                  <a:pt x="8" y="4142"/>
                </a:moveTo>
                <a:cubicBezTo>
                  <a:pt x="275" y="4135"/>
                  <a:pt x="400" y="4134"/>
                  <a:pt x="507" y="4135"/>
                </a:cubicBezTo>
                <a:cubicBezTo>
                  <a:pt x="615" y="4135"/>
                  <a:pt x="704" y="4136"/>
                  <a:pt x="789" y="4138"/>
                </a:cubicBezTo>
                <a:cubicBezTo>
                  <a:pt x="875" y="4140"/>
                  <a:pt x="957" y="4142"/>
                  <a:pt x="1039" y="4142"/>
                </a:cubicBezTo>
                <a:cubicBezTo>
                  <a:pt x="1122" y="4142"/>
                  <a:pt x="1205" y="4141"/>
                  <a:pt x="1290" y="4140"/>
                </a:cubicBezTo>
                <a:cubicBezTo>
                  <a:pt x="1375" y="4138"/>
                  <a:pt x="1461" y="4137"/>
                  <a:pt x="1548" y="4137"/>
                </a:cubicBezTo>
                <a:cubicBezTo>
                  <a:pt x="1634" y="4138"/>
                  <a:pt x="1721" y="4139"/>
                  <a:pt x="1807" y="4139"/>
                </a:cubicBezTo>
                <a:cubicBezTo>
                  <a:pt x="1894" y="4138"/>
                  <a:pt x="1981" y="4136"/>
                  <a:pt x="2067" y="4134"/>
                </a:cubicBezTo>
                <a:cubicBezTo>
                  <a:pt x="2152" y="4132"/>
                  <a:pt x="2237" y="4130"/>
                  <a:pt x="2322" y="4131"/>
                </a:cubicBezTo>
                <a:cubicBezTo>
                  <a:pt x="2407" y="4132"/>
                  <a:pt x="2492" y="4136"/>
                  <a:pt x="2578" y="4136"/>
                </a:cubicBezTo>
                <a:cubicBezTo>
                  <a:pt x="2663" y="4137"/>
                  <a:pt x="2749" y="4133"/>
                  <a:pt x="2834" y="4132"/>
                </a:cubicBezTo>
                <a:cubicBezTo>
                  <a:pt x="2920" y="4131"/>
                  <a:pt x="3006" y="4133"/>
                  <a:pt x="3094" y="4135"/>
                </a:cubicBezTo>
                <a:cubicBezTo>
                  <a:pt x="3182" y="4138"/>
                  <a:pt x="3272" y="4141"/>
                  <a:pt x="3358" y="4141"/>
                </a:cubicBezTo>
                <a:cubicBezTo>
                  <a:pt x="3444" y="4141"/>
                  <a:pt x="3526" y="4139"/>
                  <a:pt x="3610" y="4138"/>
                </a:cubicBezTo>
                <a:cubicBezTo>
                  <a:pt x="3694" y="4138"/>
                  <a:pt x="3781" y="4140"/>
                  <a:pt x="3865" y="4138"/>
                </a:cubicBezTo>
                <a:cubicBezTo>
                  <a:pt x="3950" y="4137"/>
                  <a:pt x="4033" y="4132"/>
                  <a:pt x="4117" y="4129"/>
                </a:cubicBezTo>
                <a:cubicBezTo>
                  <a:pt x="4201" y="4127"/>
                  <a:pt x="4286" y="4127"/>
                  <a:pt x="4373" y="4128"/>
                </a:cubicBezTo>
                <a:cubicBezTo>
                  <a:pt x="4461" y="4130"/>
                  <a:pt x="4550" y="4133"/>
                  <a:pt x="4635" y="4134"/>
                </a:cubicBezTo>
                <a:cubicBezTo>
                  <a:pt x="4720" y="4136"/>
                  <a:pt x="4800" y="4134"/>
                  <a:pt x="4884" y="4132"/>
                </a:cubicBezTo>
                <a:cubicBezTo>
                  <a:pt x="4968" y="4130"/>
                  <a:pt x="5056" y="4127"/>
                  <a:pt x="5142" y="4126"/>
                </a:cubicBezTo>
                <a:cubicBezTo>
                  <a:pt x="5228" y="4125"/>
                  <a:pt x="5312" y="4126"/>
                  <a:pt x="5356" y="4095"/>
                </a:cubicBezTo>
                <a:cubicBezTo>
                  <a:pt x="5400" y="4065"/>
                  <a:pt x="5404" y="4004"/>
                  <a:pt x="5407" y="3938"/>
                </a:cubicBezTo>
                <a:cubicBezTo>
                  <a:pt x="5409" y="3872"/>
                  <a:pt x="5412" y="3802"/>
                  <a:pt x="5412" y="3734"/>
                </a:cubicBezTo>
                <a:cubicBezTo>
                  <a:pt x="5412" y="3666"/>
                  <a:pt x="5411" y="3599"/>
                  <a:pt x="5409" y="3536"/>
                </a:cubicBezTo>
                <a:cubicBezTo>
                  <a:pt x="5408" y="3472"/>
                  <a:pt x="5407" y="3412"/>
                  <a:pt x="5409" y="3349"/>
                </a:cubicBezTo>
                <a:cubicBezTo>
                  <a:pt x="5412" y="3287"/>
                  <a:pt x="5416" y="3222"/>
                  <a:pt x="5415" y="3156"/>
                </a:cubicBezTo>
                <a:cubicBezTo>
                  <a:pt x="5413" y="3089"/>
                  <a:pt x="5404" y="3019"/>
                  <a:pt x="5401" y="2952"/>
                </a:cubicBezTo>
                <a:cubicBezTo>
                  <a:pt x="5398" y="2884"/>
                  <a:pt x="5400" y="2819"/>
                  <a:pt x="5403" y="2756"/>
                </a:cubicBezTo>
                <a:cubicBezTo>
                  <a:pt x="5406" y="2693"/>
                  <a:pt x="5410" y="2633"/>
                  <a:pt x="5411" y="2568"/>
                </a:cubicBezTo>
                <a:cubicBezTo>
                  <a:pt x="5412" y="2503"/>
                  <a:pt x="5410" y="2434"/>
                  <a:pt x="5408" y="2367"/>
                </a:cubicBezTo>
                <a:cubicBezTo>
                  <a:pt x="5407" y="2299"/>
                  <a:pt x="5405" y="2234"/>
                  <a:pt x="5405" y="2169"/>
                </a:cubicBezTo>
                <a:cubicBezTo>
                  <a:pt x="5405" y="2103"/>
                  <a:pt x="5407" y="2037"/>
                  <a:pt x="5408" y="1972"/>
                </a:cubicBezTo>
                <a:cubicBezTo>
                  <a:pt x="5409" y="1906"/>
                  <a:pt x="5409" y="1841"/>
                  <a:pt x="5410" y="1774"/>
                </a:cubicBezTo>
                <a:cubicBezTo>
                  <a:pt x="5411" y="1707"/>
                  <a:pt x="5413" y="1638"/>
                  <a:pt x="5415" y="1573"/>
                </a:cubicBezTo>
                <a:cubicBezTo>
                  <a:pt x="5416" y="1508"/>
                  <a:pt x="5416" y="1447"/>
                  <a:pt x="5415" y="1383"/>
                </a:cubicBezTo>
                <a:cubicBezTo>
                  <a:pt x="5414" y="1319"/>
                  <a:pt x="5411" y="1252"/>
                  <a:pt x="5410" y="1186"/>
                </a:cubicBezTo>
                <a:cubicBezTo>
                  <a:pt x="5410" y="1119"/>
                  <a:pt x="5410" y="1053"/>
                  <a:pt x="5410" y="988"/>
                </a:cubicBezTo>
                <a:cubicBezTo>
                  <a:pt x="5410" y="922"/>
                  <a:pt x="5408" y="858"/>
                  <a:pt x="5409" y="794"/>
                </a:cubicBezTo>
                <a:cubicBezTo>
                  <a:pt x="5409" y="729"/>
                  <a:pt x="5412" y="665"/>
                  <a:pt x="5412" y="599"/>
                </a:cubicBezTo>
                <a:cubicBezTo>
                  <a:pt x="5412" y="534"/>
                  <a:pt x="5410" y="467"/>
                  <a:pt x="5408" y="400"/>
                </a:cubicBezTo>
                <a:cubicBezTo>
                  <a:pt x="5407" y="333"/>
                  <a:pt x="5405" y="266"/>
                  <a:pt x="5404" y="200"/>
                </a:cubicBezTo>
                <a:cubicBezTo>
                  <a:pt x="5402" y="134"/>
                  <a:pt x="5401" y="69"/>
                  <a:pt x="5360" y="36"/>
                </a:cubicBezTo>
                <a:cubicBezTo>
                  <a:pt x="5318" y="3"/>
                  <a:pt x="5236" y="1"/>
                  <a:pt x="5151" y="3"/>
                </a:cubicBezTo>
                <a:cubicBezTo>
                  <a:pt x="5066" y="4"/>
                  <a:pt x="4977" y="9"/>
                  <a:pt x="4892" y="10"/>
                </a:cubicBezTo>
                <a:cubicBezTo>
                  <a:pt x="4806" y="11"/>
                  <a:pt x="4724" y="9"/>
                  <a:pt x="4641" y="9"/>
                </a:cubicBezTo>
                <a:cubicBezTo>
                  <a:pt x="4559" y="9"/>
                  <a:pt x="4476" y="12"/>
                  <a:pt x="4389" y="13"/>
                </a:cubicBezTo>
                <a:cubicBezTo>
                  <a:pt x="4303" y="15"/>
                  <a:pt x="4212" y="16"/>
                  <a:pt x="4126" y="15"/>
                </a:cubicBezTo>
                <a:cubicBezTo>
                  <a:pt x="4039" y="14"/>
                  <a:pt x="3956" y="12"/>
                  <a:pt x="3871" y="10"/>
                </a:cubicBezTo>
                <a:cubicBezTo>
                  <a:pt x="3787" y="8"/>
                  <a:pt x="3700" y="6"/>
                  <a:pt x="3613" y="5"/>
                </a:cubicBezTo>
                <a:cubicBezTo>
                  <a:pt x="3527" y="3"/>
                  <a:pt x="3439" y="3"/>
                  <a:pt x="3351" y="4"/>
                </a:cubicBezTo>
                <a:cubicBezTo>
                  <a:pt x="3262" y="4"/>
                  <a:pt x="3173" y="7"/>
                  <a:pt x="3086" y="7"/>
                </a:cubicBezTo>
                <a:cubicBezTo>
                  <a:pt x="3000" y="7"/>
                  <a:pt x="2917" y="4"/>
                  <a:pt x="2833" y="5"/>
                </a:cubicBezTo>
                <a:cubicBezTo>
                  <a:pt x="2748" y="6"/>
                  <a:pt x="2662" y="10"/>
                  <a:pt x="2577" y="10"/>
                </a:cubicBezTo>
                <a:cubicBezTo>
                  <a:pt x="2491" y="11"/>
                  <a:pt x="2406" y="9"/>
                  <a:pt x="2320" y="8"/>
                </a:cubicBezTo>
                <a:cubicBezTo>
                  <a:pt x="2235" y="7"/>
                  <a:pt x="2150" y="8"/>
                  <a:pt x="2066" y="7"/>
                </a:cubicBezTo>
                <a:cubicBezTo>
                  <a:pt x="1982" y="6"/>
                  <a:pt x="1900" y="5"/>
                  <a:pt x="1813" y="4"/>
                </a:cubicBezTo>
                <a:cubicBezTo>
                  <a:pt x="1726" y="4"/>
                  <a:pt x="1634" y="4"/>
                  <a:pt x="1546" y="4"/>
                </a:cubicBezTo>
                <a:cubicBezTo>
                  <a:pt x="1459" y="3"/>
                  <a:pt x="1376" y="2"/>
                  <a:pt x="1293" y="2"/>
                </a:cubicBezTo>
                <a:cubicBezTo>
                  <a:pt x="1209" y="1"/>
                  <a:pt x="1125" y="1"/>
                  <a:pt x="1040" y="2"/>
                </a:cubicBezTo>
                <a:cubicBezTo>
                  <a:pt x="955" y="4"/>
                  <a:pt x="869" y="8"/>
                  <a:pt x="785" y="7"/>
                </a:cubicBezTo>
                <a:cubicBezTo>
                  <a:pt x="701" y="7"/>
                  <a:pt x="618" y="2"/>
                  <a:pt x="532" y="1"/>
                </a:cubicBezTo>
                <a:cubicBezTo>
                  <a:pt x="445" y="0"/>
                  <a:pt x="354" y="4"/>
                  <a:pt x="267" y="8"/>
                </a:cubicBezTo>
                <a:cubicBezTo>
                  <a:pt x="179" y="11"/>
                  <a:pt x="95" y="14"/>
                  <a:pt x="51" y="48"/>
                </a:cubicBezTo>
                <a:cubicBezTo>
                  <a:pt x="7" y="82"/>
                  <a:pt x="4" y="147"/>
                  <a:pt x="5" y="210"/>
                </a:cubicBezTo>
                <a:cubicBezTo>
                  <a:pt x="7" y="273"/>
                  <a:pt x="14" y="333"/>
                  <a:pt x="14" y="396"/>
                </a:cubicBezTo>
                <a:cubicBezTo>
                  <a:pt x="14" y="459"/>
                  <a:pt x="8" y="524"/>
                  <a:pt x="8" y="592"/>
                </a:cubicBezTo>
                <a:cubicBezTo>
                  <a:pt x="7" y="660"/>
                  <a:pt x="13" y="732"/>
                  <a:pt x="14" y="799"/>
                </a:cubicBezTo>
                <a:cubicBezTo>
                  <a:pt x="15" y="866"/>
                  <a:pt x="12" y="929"/>
                  <a:pt x="11" y="991"/>
                </a:cubicBezTo>
                <a:cubicBezTo>
                  <a:pt x="10" y="1053"/>
                  <a:pt x="12" y="1114"/>
                  <a:pt x="12" y="1181"/>
                </a:cubicBezTo>
                <a:cubicBezTo>
                  <a:pt x="12" y="1247"/>
                  <a:pt x="11" y="1319"/>
                  <a:pt x="10" y="1387"/>
                </a:cubicBezTo>
                <a:cubicBezTo>
                  <a:pt x="9" y="1456"/>
                  <a:pt x="9" y="1521"/>
                  <a:pt x="8" y="1586"/>
                </a:cubicBezTo>
                <a:cubicBezTo>
                  <a:pt x="7" y="1651"/>
                  <a:pt x="4" y="1716"/>
                  <a:pt x="3" y="1781"/>
                </a:cubicBezTo>
                <a:cubicBezTo>
                  <a:pt x="2" y="1846"/>
                  <a:pt x="2" y="1910"/>
                  <a:pt x="5" y="1974"/>
                </a:cubicBezTo>
                <a:cubicBezTo>
                  <a:pt x="7" y="2038"/>
                  <a:pt x="12" y="2100"/>
                  <a:pt x="13" y="2165"/>
                </a:cubicBezTo>
                <a:cubicBezTo>
                  <a:pt x="13" y="2229"/>
                  <a:pt x="10" y="2296"/>
                  <a:pt x="7" y="2362"/>
                </a:cubicBezTo>
                <a:cubicBezTo>
                  <a:pt x="3" y="2427"/>
                  <a:pt x="0" y="2492"/>
                  <a:pt x="1" y="2559"/>
                </a:cubicBezTo>
                <a:cubicBezTo>
                  <a:pt x="1" y="2626"/>
                  <a:pt x="4" y="2695"/>
                  <a:pt x="7" y="2761"/>
                </a:cubicBezTo>
                <a:cubicBezTo>
                  <a:pt x="10" y="2828"/>
                  <a:pt x="12" y="2892"/>
                  <a:pt x="11" y="2956"/>
                </a:cubicBezTo>
                <a:cubicBezTo>
                  <a:pt x="10" y="3021"/>
                  <a:pt x="5" y="3085"/>
                  <a:pt x="4" y="3148"/>
                </a:cubicBezTo>
                <a:cubicBezTo>
                  <a:pt x="3" y="3211"/>
                  <a:pt x="6" y="3272"/>
                  <a:pt x="8" y="3338"/>
                </a:cubicBezTo>
                <a:cubicBezTo>
                  <a:pt x="10" y="3403"/>
                  <a:pt x="10" y="3474"/>
                  <a:pt x="10" y="3540"/>
                </a:cubicBezTo>
                <a:cubicBezTo>
                  <a:pt x="10" y="3606"/>
                  <a:pt x="9" y="3667"/>
                  <a:pt x="10" y="3749"/>
                </a:cubicBezTo>
                <a:cubicBezTo>
                  <a:pt x="10" y="3831"/>
                  <a:pt x="11" y="3934"/>
                  <a:pt x="0" y="4137"/>
                </a:cubicBezTo>
              </a:path>
            </a:pathLst>
          </a:custGeom>
          <a:noFill/>
          <a:ln cap="rnd" w="31680">
            <a:solidFill>
              <a:srgbClr val="008cd8"/>
            </a:solidFill>
            <a:bevel/>
          </a:ln>
        </p:spPr>
        <p:style>
          <a:lnRef idx="0"/>
          <a:fillRef idx="0"/>
          <a:effectRef idx="0"/>
          <a:fontRef idx="minor"/>
        </p:style>
      </p:sp>
      <p:sp>
        <p:nvSpPr>
          <p:cNvPr id="940" name="CustomShape 174"/>
          <p:cNvSpPr/>
          <p:nvPr/>
        </p:nvSpPr>
        <p:spPr>
          <a:xfrm>
            <a:off x="4780080" y="3610800"/>
            <a:ext cx="1955880" cy="341640"/>
          </a:xfrm>
          <a:custGeom>
            <a:avLst/>
            <a:gdLst/>
            <a:ahLst/>
            <a:rect l="l" t="t" r="r" b="b"/>
            <a:pathLst>
              <a:path w="5434" h="950">
                <a:moveTo>
                  <a:pt x="14" y="939"/>
                </a:moveTo>
                <a:cubicBezTo>
                  <a:pt x="281" y="942"/>
                  <a:pt x="408" y="941"/>
                  <a:pt x="514" y="941"/>
                </a:cubicBezTo>
                <a:cubicBezTo>
                  <a:pt x="620" y="940"/>
                  <a:pt x="705" y="940"/>
                  <a:pt x="789" y="938"/>
                </a:cubicBezTo>
                <a:cubicBezTo>
                  <a:pt x="874" y="936"/>
                  <a:pt x="957" y="933"/>
                  <a:pt x="1043" y="933"/>
                </a:cubicBezTo>
                <a:cubicBezTo>
                  <a:pt x="1129" y="933"/>
                  <a:pt x="1217" y="935"/>
                  <a:pt x="1303" y="938"/>
                </a:cubicBezTo>
                <a:cubicBezTo>
                  <a:pt x="1389" y="941"/>
                  <a:pt x="1472" y="945"/>
                  <a:pt x="1556" y="946"/>
                </a:cubicBezTo>
                <a:cubicBezTo>
                  <a:pt x="1641" y="946"/>
                  <a:pt x="1726" y="943"/>
                  <a:pt x="1810" y="939"/>
                </a:cubicBezTo>
                <a:cubicBezTo>
                  <a:pt x="1893" y="935"/>
                  <a:pt x="1975" y="929"/>
                  <a:pt x="2063" y="927"/>
                </a:cubicBezTo>
                <a:cubicBezTo>
                  <a:pt x="2150" y="926"/>
                  <a:pt x="2244" y="929"/>
                  <a:pt x="2335" y="928"/>
                </a:cubicBezTo>
                <a:cubicBezTo>
                  <a:pt x="2425" y="928"/>
                  <a:pt x="2514" y="925"/>
                  <a:pt x="2601" y="928"/>
                </a:cubicBezTo>
                <a:cubicBezTo>
                  <a:pt x="2687" y="930"/>
                  <a:pt x="2773" y="939"/>
                  <a:pt x="2856" y="938"/>
                </a:cubicBezTo>
                <a:cubicBezTo>
                  <a:pt x="2939" y="937"/>
                  <a:pt x="3021" y="926"/>
                  <a:pt x="3102" y="925"/>
                </a:cubicBezTo>
                <a:cubicBezTo>
                  <a:pt x="3183" y="924"/>
                  <a:pt x="3264" y="934"/>
                  <a:pt x="3350" y="938"/>
                </a:cubicBezTo>
                <a:cubicBezTo>
                  <a:pt x="3436" y="942"/>
                  <a:pt x="3526" y="940"/>
                  <a:pt x="3613" y="938"/>
                </a:cubicBezTo>
                <a:cubicBezTo>
                  <a:pt x="3700" y="936"/>
                  <a:pt x="3785" y="932"/>
                  <a:pt x="3871" y="935"/>
                </a:cubicBezTo>
                <a:cubicBezTo>
                  <a:pt x="3957" y="937"/>
                  <a:pt x="4044" y="945"/>
                  <a:pt x="4130" y="944"/>
                </a:cubicBezTo>
                <a:cubicBezTo>
                  <a:pt x="4216" y="943"/>
                  <a:pt x="4301" y="934"/>
                  <a:pt x="4386" y="932"/>
                </a:cubicBezTo>
                <a:cubicBezTo>
                  <a:pt x="4472" y="931"/>
                  <a:pt x="4558" y="938"/>
                  <a:pt x="4646" y="942"/>
                </a:cubicBezTo>
                <a:cubicBezTo>
                  <a:pt x="4733" y="947"/>
                  <a:pt x="4822" y="949"/>
                  <a:pt x="4927" y="942"/>
                </a:cubicBezTo>
                <a:cubicBezTo>
                  <a:pt x="5032" y="935"/>
                  <a:pt x="5153" y="919"/>
                  <a:pt x="5425" y="945"/>
                </a:cubicBezTo>
                <a:cubicBezTo>
                  <a:pt x="5421" y="905"/>
                  <a:pt x="5423" y="888"/>
                  <a:pt x="5426" y="869"/>
                </a:cubicBezTo>
                <a:cubicBezTo>
                  <a:pt x="5429" y="851"/>
                  <a:pt x="5432" y="832"/>
                  <a:pt x="5427" y="815"/>
                </a:cubicBezTo>
                <a:cubicBezTo>
                  <a:pt x="5423" y="798"/>
                  <a:pt x="5410" y="784"/>
                  <a:pt x="5407" y="770"/>
                </a:cubicBezTo>
                <a:cubicBezTo>
                  <a:pt x="5404" y="755"/>
                  <a:pt x="5410" y="740"/>
                  <a:pt x="5412" y="726"/>
                </a:cubicBezTo>
                <a:cubicBezTo>
                  <a:pt x="5414" y="711"/>
                  <a:pt x="5412" y="697"/>
                  <a:pt x="5413" y="682"/>
                </a:cubicBezTo>
                <a:cubicBezTo>
                  <a:pt x="5414" y="667"/>
                  <a:pt x="5417" y="652"/>
                  <a:pt x="5422" y="635"/>
                </a:cubicBezTo>
                <a:cubicBezTo>
                  <a:pt x="5427" y="618"/>
                  <a:pt x="5433" y="599"/>
                  <a:pt x="5432" y="583"/>
                </a:cubicBezTo>
                <a:cubicBezTo>
                  <a:pt x="5431" y="567"/>
                  <a:pt x="5423" y="554"/>
                  <a:pt x="5419" y="541"/>
                </a:cubicBezTo>
                <a:cubicBezTo>
                  <a:pt x="5415" y="528"/>
                  <a:pt x="5416" y="515"/>
                  <a:pt x="5415" y="502"/>
                </a:cubicBezTo>
                <a:cubicBezTo>
                  <a:pt x="5414" y="489"/>
                  <a:pt x="5412" y="476"/>
                  <a:pt x="5409" y="458"/>
                </a:cubicBezTo>
                <a:cubicBezTo>
                  <a:pt x="5407" y="439"/>
                  <a:pt x="5404" y="417"/>
                  <a:pt x="5404" y="400"/>
                </a:cubicBezTo>
                <a:cubicBezTo>
                  <a:pt x="5403" y="383"/>
                  <a:pt x="5404" y="374"/>
                  <a:pt x="5402" y="362"/>
                </a:cubicBezTo>
                <a:cubicBezTo>
                  <a:pt x="5401" y="350"/>
                  <a:pt x="5397" y="337"/>
                  <a:pt x="5400" y="324"/>
                </a:cubicBezTo>
                <a:cubicBezTo>
                  <a:pt x="5403" y="311"/>
                  <a:pt x="5413" y="300"/>
                  <a:pt x="5416" y="287"/>
                </a:cubicBezTo>
                <a:cubicBezTo>
                  <a:pt x="5419" y="275"/>
                  <a:pt x="5416" y="262"/>
                  <a:pt x="5415" y="244"/>
                </a:cubicBezTo>
                <a:cubicBezTo>
                  <a:pt x="5413" y="225"/>
                  <a:pt x="5413" y="200"/>
                  <a:pt x="5413" y="187"/>
                </a:cubicBezTo>
                <a:cubicBezTo>
                  <a:pt x="5413" y="173"/>
                  <a:pt x="5414" y="171"/>
                  <a:pt x="5414" y="159"/>
                </a:cubicBezTo>
                <a:cubicBezTo>
                  <a:pt x="5415" y="148"/>
                  <a:pt x="5415" y="127"/>
                  <a:pt x="5415" y="109"/>
                </a:cubicBezTo>
                <a:cubicBezTo>
                  <a:pt x="5415" y="91"/>
                  <a:pt x="5415" y="75"/>
                  <a:pt x="5415" y="56"/>
                </a:cubicBezTo>
                <a:cubicBezTo>
                  <a:pt x="5415" y="37"/>
                  <a:pt x="5415" y="15"/>
                  <a:pt x="5372" y="8"/>
                </a:cubicBezTo>
                <a:cubicBezTo>
                  <a:pt x="5330" y="2"/>
                  <a:pt x="5244" y="10"/>
                  <a:pt x="5157" y="12"/>
                </a:cubicBezTo>
                <a:cubicBezTo>
                  <a:pt x="5071" y="13"/>
                  <a:pt x="4985" y="8"/>
                  <a:pt x="4897" y="8"/>
                </a:cubicBezTo>
                <a:cubicBezTo>
                  <a:pt x="4809" y="8"/>
                  <a:pt x="4720" y="15"/>
                  <a:pt x="4630" y="18"/>
                </a:cubicBezTo>
                <a:cubicBezTo>
                  <a:pt x="4541" y="22"/>
                  <a:pt x="4452" y="24"/>
                  <a:pt x="4370" y="21"/>
                </a:cubicBezTo>
                <a:cubicBezTo>
                  <a:pt x="4287" y="19"/>
                  <a:pt x="4212" y="12"/>
                  <a:pt x="4134" y="13"/>
                </a:cubicBezTo>
                <a:cubicBezTo>
                  <a:pt x="4056" y="13"/>
                  <a:pt x="3975" y="20"/>
                  <a:pt x="3886" y="21"/>
                </a:cubicBezTo>
                <a:cubicBezTo>
                  <a:pt x="3798" y="23"/>
                  <a:pt x="3702" y="18"/>
                  <a:pt x="3614" y="18"/>
                </a:cubicBezTo>
                <a:cubicBezTo>
                  <a:pt x="3526" y="17"/>
                  <a:pt x="3446" y="21"/>
                  <a:pt x="3359" y="20"/>
                </a:cubicBezTo>
                <a:cubicBezTo>
                  <a:pt x="3272" y="20"/>
                  <a:pt x="3179" y="14"/>
                  <a:pt x="3094" y="9"/>
                </a:cubicBezTo>
                <a:cubicBezTo>
                  <a:pt x="3008" y="4"/>
                  <a:pt x="2930" y="0"/>
                  <a:pt x="2847" y="0"/>
                </a:cubicBezTo>
                <a:cubicBezTo>
                  <a:pt x="2763" y="1"/>
                  <a:pt x="2676" y="7"/>
                  <a:pt x="2590" y="8"/>
                </a:cubicBezTo>
                <a:cubicBezTo>
                  <a:pt x="2503" y="9"/>
                  <a:pt x="2416" y="5"/>
                  <a:pt x="2331" y="6"/>
                </a:cubicBezTo>
                <a:cubicBezTo>
                  <a:pt x="2245" y="6"/>
                  <a:pt x="2160" y="12"/>
                  <a:pt x="2078" y="17"/>
                </a:cubicBezTo>
                <a:cubicBezTo>
                  <a:pt x="1995" y="21"/>
                  <a:pt x="1916" y="25"/>
                  <a:pt x="1827" y="25"/>
                </a:cubicBezTo>
                <a:cubicBezTo>
                  <a:pt x="1738" y="25"/>
                  <a:pt x="1640" y="19"/>
                  <a:pt x="1554" y="19"/>
                </a:cubicBezTo>
                <a:cubicBezTo>
                  <a:pt x="1467" y="18"/>
                  <a:pt x="1393" y="24"/>
                  <a:pt x="1310" y="25"/>
                </a:cubicBezTo>
                <a:cubicBezTo>
                  <a:pt x="1226" y="25"/>
                  <a:pt x="1134" y="22"/>
                  <a:pt x="1048" y="21"/>
                </a:cubicBezTo>
                <a:cubicBezTo>
                  <a:pt x="962" y="21"/>
                  <a:pt x="882" y="24"/>
                  <a:pt x="797" y="25"/>
                </a:cubicBezTo>
                <a:cubicBezTo>
                  <a:pt x="712" y="25"/>
                  <a:pt x="622" y="23"/>
                  <a:pt x="537" y="21"/>
                </a:cubicBezTo>
                <a:cubicBezTo>
                  <a:pt x="451" y="20"/>
                  <a:pt x="370" y="19"/>
                  <a:pt x="285" y="20"/>
                </a:cubicBezTo>
                <a:cubicBezTo>
                  <a:pt x="200" y="20"/>
                  <a:pt x="112" y="21"/>
                  <a:pt x="67" y="26"/>
                </a:cubicBezTo>
                <a:cubicBezTo>
                  <a:pt x="23" y="31"/>
                  <a:pt x="22" y="41"/>
                  <a:pt x="19" y="53"/>
                </a:cubicBezTo>
                <a:cubicBezTo>
                  <a:pt x="16" y="65"/>
                  <a:pt x="11" y="79"/>
                  <a:pt x="9" y="92"/>
                </a:cubicBezTo>
                <a:cubicBezTo>
                  <a:pt x="7" y="105"/>
                  <a:pt x="9" y="118"/>
                  <a:pt x="10" y="136"/>
                </a:cubicBezTo>
                <a:cubicBezTo>
                  <a:pt x="10" y="154"/>
                  <a:pt x="9" y="179"/>
                  <a:pt x="11" y="195"/>
                </a:cubicBezTo>
                <a:cubicBezTo>
                  <a:pt x="13" y="211"/>
                  <a:pt x="17" y="219"/>
                  <a:pt x="19" y="232"/>
                </a:cubicBezTo>
                <a:cubicBezTo>
                  <a:pt x="20" y="246"/>
                  <a:pt x="19" y="264"/>
                  <a:pt x="18" y="281"/>
                </a:cubicBezTo>
                <a:cubicBezTo>
                  <a:pt x="18" y="299"/>
                  <a:pt x="19" y="315"/>
                  <a:pt x="19" y="328"/>
                </a:cubicBezTo>
                <a:cubicBezTo>
                  <a:pt x="19" y="341"/>
                  <a:pt x="20" y="352"/>
                  <a:pt x="22" y="364"/>
                </a:cubicBezTo>
                <a:cubicBezTo>
                  <a:pt x="25" y="377"/>
                  <a:pt x="30" y="392"/>
                  <a:pt x="29" y="409"/>
                </a:cubicBezTo>
                <a:cubicBezTo>
                  <a:pt x="28" y="427"/>
                  <a:pt x="20" y="447"/>
                  <a:pt x="18" y="463"/>
                </a:cubicBezTo>
                <a:cubicBezTo>
                  <a:pt x="15" y="479"/>
                  <a:pt x="17" y="489"/>
                  <a:pt x="18" y="501"/>
                </a:cubicBezTo>
                <a:cubicBezTo>
                  <a:pt x="18" y="512"/>
                  <a:pt x="17" y="523"/>
                  <a:pt x="14" y="538"/>
                </a:cubicBezTo>
                <a:cubicBezTo>
                  <a:pt x="12" y="553"/>
                  <a:pt x="8" y="571"/>
                  <a:pt x="10" y="591"/>
                </a:cubicBezTo>
                <a:cubicBezTo>
                  <a:pt x="11" y="611"/>
                  <a:pt x="18" y="634"/>
                  <a:pt x="19" y="647"/>
                </a:cubicBezTo>
                <a:cubicBezTo>
                  <a:pt x="21" y="660"/>
                  <a:pt x="18" y="664"/>
                  <a:pt x="14" y="675"/>
                </a:cubicBezTo>
                <a:cubicBezTo>
                  <a:pt x="10" y="686"/>
                  <a:pt x="4" y="704"/>
                  <a:pt x="4" y="721"/>
                </a:cubicBezTo>
                <a:cubicBezTo>
                  <a:pt x="5" y="738"/>
                  <a:pt x="11" y="754"/>
                  <a:pt x="15" y="770"/>
                </a:cubicBezTo>
                <a:cubicBezTo>
                  <a:pt x="19" y="786"/>
                  <a:pt x="22" y="803"/>
                  <a:pt x="23" y="815"/>
                </a:cubicBezTo>
                <a:cubicBezTo>
                  <a:pt x="25" y="828"/>
                  <a:pt x="26" y="836"/>
                  <a:pt x="20" y="858"/>
                </a:cubicBezTo>
                <a:cubicBezTo>
                  <a:pt x="13" y="879"/>
                  <a:pt x="0" y="913"/>
                  <a:pt x="17" y="947"/>
                </a:cubicBezTo>
                <a:lnTo>
                  <a:pt x="14" y="939"/>
                </a:lnTo>
                <a:close/>
              </a:path>
            </a:pathLst>
          </a:custGeom>
          <a:noFill/>
          <a:ln>
            <a:noFill/>
          </a:ln>
        </p:spPr>
        <p:style>
          <a:lnRef idx="0"/>
          <a:fillRef idx="0"/>
          <a:effectRef idx="0"/>
          <a:fontRef idx="minor"/>
        </p:style>
      </p:sp>
      <p:sp>
        <p:nvSpPr>
          <p:cNvPr id="941" name="CustomShape 175"/>
          <p:cNvSpPr/>
          <p:nvPr/>
        </p:nvSpPr>
        <p:spPr>
          <a:xfrm>
            <a:off x="4781880" y="3944880"/>
            <a:ext cx="1947960" cy="7200"/>
          </a:xfrm>
          <a:custGeom>
            <a:avLst/>
            <a:gdLst/>
            <a:ahLst/>
            <a:rect l="l" t="t" r="r" b="b"/>
            <a:pathLst>
              <a:path w="5412" h="21">
                <a:moveTo>
                  <a:pt x="0" y="13"/>
                </a:moveTo>
                <a:cubicBezTo>
                  <a:pt x="267" y="0"/>
                  <a:pt x="391" y="1"/>
                  <a:pt x="499" y="4"/>
                </a:cubicBezTo>
                <a:cubicBezTo>
                  <a:pt x="606" y="6"/>
                  <a:pt x="697" y="9"/>
                  <a:pt x="784" y="8"/>
                </a:cubicBezTo>
                <a:cubicBezTo>
                  <a:pt x="871" y="7"/>
                  <a:pt x="954" y="2"/>
                  <a:pt x="1039" y="2"/>
                </a:cubicBezTo>
                <a:cubicBezTo>
                  <a:pt x="1124" y="2"/>
                  <a:pt x="1212" y="6"/>
                  <a:pt x="1300" y="10"/>
                </a:cubicBezTo>
                <a:cubicBezTo>
                  <a:pt x="1388" y="14"/>
                  <a:pt x="1477" y="18"/>
                  <a:pt x="1562" y="18"/>
                </a:cubicBezTo>
                <a:cubicBezTo>
                  <a:pt x="1648" y="18"/>
                  <a:pt x="1731" y="15"/>
                  <a:pt x="1815" y="15"/>
                </a:cubicBezTo>
                <a:cubicBezTo>
                  <a:pt x="1900" y="16"/>
                  <a:pt x="1986" y="20"/>
                  <a:pt x="2071" y="20"/>
                </a:cubicBezTo>
                <a:cubicBezTo>
                  <a:pt x="2156" y="20"/>
                  <a:pt x="2241" y="16"/>
                  <a:pt x="2326" y="15"/>
                </a:cubicBezTo>
                <a:cubicBezTo>
                  <a:pt x="2411" y="13"/>
                  <a:pt x="2496" y="15"/>
                  <a:pt x="2582" y="15"/>
                </a:cubicBezTo>
                <a:cubicBezTo>
                  <a:pt x="2667" y="14"/>
                  <a:pt x="2754" y="11"/>
                  <a:pt x="2840" y="11"/>
                </a:cubicBezTo>
                <a:cubicBezTo>
                  <a:pt x="2925" y="12"/>
                  <a:pt x="3010" y="15"/>
                  <a:pt x="3096" y="15"/>
                </a:cubicBezTo>
                <a:cubicBezTo>
                  <a:pt x="3182" y="16"/>
                  <a:pt x="3270" y="13"/>
                  <a:pt x="3354" y="12"/>
                </a:cubicBezTo>
                <a:cubicBezTo>
                  <a:pt x="3439" y="10"/>
                  <a:pt x="3521" y="10"/>
                  <a:pt x="3606" y="10"/>
                </a:cubicBezTo>
                <a:cubicBezTo>
                  <a:pt x="3691" y="10"/>
                  <a:pt x="3780" y="10"/>
                  <a:pt x="3866" y="11"/>
                </a:cubicBezTo>
                <a:cubicBezTo>
                  <a:pt x="3953" y="11"/>
                  <a:pt x="4038" y="11"/>
                  <a:pt x="4125" y="11"/>
                </a:cubicBezTo>
                <a:cubicBezTo>
                  <a:pt x="4212" y="11"/>
                  <a:pt x="4302" y="11"/>
                  <a:pt x="4389" y="12"/>
                </a:cubicBezTo>
                <a:cubicBezTo>
                  <a:pt x="4476" y="13"/>
                  <a:pt x="4560" y="17"/>
                  <a:pt x="4643" y="16"/>
                </a:cubicBezTo>
                <a:cubicBezTo>
                  <a:pt x="4727" y="15"/>
                  <a:pt x="4810" y="11"/>
                  <a:pt x="4918" y="12"/>
                </a:cubicBezTo>
                <a:cubicBezTo>
                  <a:pt x="5026" y="13"/>
                  <a:pt x="5160" y="19"/>
                  <a:pt x="5411" y="11"/>
                </a:cubicBezTo>
              </a:path>
            </a:pathLst>
          </a:custGeom>
          <a:noFill/>
          <a:ln cap="rnd" w="31680">
            <a:solidFill>
              <a:srgbClr val="008cd8"/>
            </a:solidFill>
            <a:bevel/>
          </a:ln>
        </p:spPr>
        <p:style>
          <a:lnRef idx="0"/>
          <a:fillRef idx="0"/>
          <a:effectRef idx="0"/>
          <a:fontRef idx="minor"/>
        </p:style>
      </p:sp>
      <p:sp>
        <p:nvSpPr>
          <p:cNvPr id="942" name="CustomShape 176"/>
          <p:cNvSpPr/>
          <p:nvPr/>
        </p:nvSpPr>
        <p:spPr>
          <a:xfrm>
            <a:off x="4782240" y="3613680"/>
            <a:ext cx="1950480" cy="339120"/>
          </a:xfrm>
          <a:custGeom>
            <a:avLst/>
            <a:gdLst/>
            <a:ahLst/>
            <a:rect l="l" t="t" r="r" b="b"/>
            <a:pathLst>
              <a:path w="5419" h="943">
                <a:moveTo>
                  <a:pt x="5413" y="942"/>
                </a:moveTo>
                <a:cubicBezTo>
                  <a:pt x="5410" y="891"/>
                  <a:pt x="5413" y="868"/>
                  <a:pt x="5413" y="851"/>
                </a:cubicBezTo>
                <a:cubicBezTo>
                  <a:pt x="5414" y="833"/>
                  <a:pt x="5412" y="822"/>
                  <a:pt x="5411" y="808"/>
                </a:cubicBezTo>
                <a:cubicBezTo>
                  <a:pt x="5411" y="793"/>
                  <a:pt x="5411" y="776"/>
                  <a:pt x="5412" y="757"/>
                </a:cubicBezTo>
                <a:cubicBezTo>
                  <a:pt x="5413" y="739"/>
                  <a:pt x="5415" y="719"/>
                  <a:pt x="5416" y="704"/>
                </a:cubicBezTo>
                <a:cubicBezTo>
                  <a:pt x="5417" y="690"/>
                  <a:pt x="5418" y="680"/>
                  <a:pt x="5416" y="670"/>
                </a:cubicBezTo>
                <a:cubicBezTo>
                  <a:pt x="5414" y="659"/>
                  <a:pt x="5410" y="647"/>
                  <a:pt x="5407" y="630"/>
                </a:cubicBezTo>
                <a:cubicBezTo>
                  <a:pt x="5405" y="614"/>
                  <a:pt x="5404" y="592"/>
                  <a:pt x="5405" y="576"/>
                </a:cubicBezTo>
                <a:cubicBezTo>
                  <a:pt x="5405" y="559"/>
                  <a:pt x="5407" y="548"/>
                  <a:pt x="5409" y="534"/>
                </a:cubicBezTo>
                <a:cubicBezTo>
                  <a:pt x="5411" y="520"/>
                  <a:pt x="5412" y="505"/>
                  <a:pt x="5412" y="491"/>
                </a:cubicBezTo>
                <a:cubicBezTo>
                  <a:pt x="5411" y="477"/>
                  <a:pt x="5408" y="465"/>
                  <a:pt x="5408" y="452"/>
                </a:cubicBezTo>
                <a:cubicBezTo>
                  <a:pt x="5408" y="440"/>
                  <a:pt x="5412" y="428"/>
                  <a:pt x="5411" y="411"/>
                </a:cubicBezTo>
                <a:cubicBezTo>
                  <a:pt x="5410" y="394"/>
                  <a:pt x="5405" y="372"/>
                  <a:pt x="5404" y="356"/>
                </a:cubicBezTo>
                <a:cubicBezTo>
                  <a:pt x="5403" y="341"/>
                  <a:pt x="5406" y="330"/>
                  <a:pt x="5409" y="317"/>
                </a:cubicBezTo>
                <a:cubicBezTo>
                  <a:pt x="5412" y="303"/>
                  <a:pt x="5415" y="287"/>
                  <a:pt x="5414" y="271"/>
                </a:cubicBezTo>
                <a:cubicBezTo>
                  <a:pt x="5413" y="254"/>
                  <a:pt x="5407" y="237"/>
                  <a:pt x="5406" y="223"/>
                </a:cubicBezTo>
                <a:cubicBezTo>
                  <a:pt x="5405" y="209"/>
                  <a:pt x="5409" y="198"/>
                  <a:pt x="5410" y="184"/>
                </a:cubicBezTo>
                <a:cubicBezTo>
                  <a:pt x="5411" y="171"/>
                  <a:pt x="5409" y="154"/>
                  <a:pt x="5407" y="138"/>
                </a:cubicBezTo>
                <a:cubicBezTo>
                  <a:pt x="5405" y="122"/>
                  <a:pt x="5402" y="106"/>
                  <a:pt x="5404" y="94"/>
                </a:cubicBezTo>
                <a:cubicBezTo>
                  <a:pt x="5406" y="81"/>
                  <a:pt x="5413" y="72"/>
                  <a:pt x="5414" y="58"/>
                </a:cubicBezTo>
                <a:cubicBezTo>
                  <a:pt x="5415" y="44"/>
                  <a:pt x="5410" y="24"/>
                  <a:pt x="5365" y="15"/>
                </a:cubicBezTo>
                <a:cubicBezTo>
                  <a:pt x="5320" y="6"/>
                  <a:pt x="5235" y="6"/>
                  <a:pt x="5149" y="7"/>
                </a:cubicBezTo>
                <a:cubicBezTo>
                  <a:pt x="5062" y="7"/>
                  <a:pt x="4975" y="8"/>
                  <a:pt x="4889" y="9"/>
                </a:cubicBezTo>
                <a:cubicBezTo>
                  <a:pt x="4804" y="10"/>
                  <a:pt x="4721" y="10"/>
                  <a:pt x="4636" y="8"/>
                </a:cubicBezTo>
                <a:cubicBezTo>
                  <a:pt x="4551" y="6"/>
                  <a:pt x="4465" y="2"/>
                  <a:pt x="4379" y="1"/>
                </a:cubicBezTo>
                <a:cubicBezTo>
                  <a:pt x="4292" y="0"/>
                  <a:pt x="4205" y="2"/>
                  <a:pt x="4120" y="4"/>
                </a:cubicBezTo>
                <a:cubicBezTo>
                  <a:pt x="4034" y="6"/>
                  <a:pt x="3949" y="8"/>
                  <a:pt x="3863" y="8"/>
                </a:cubicBezTo>
                <a:cubicBezTo>
                  <a:pt x="3777" y="7"/>
                  <a:pt x="3688" y="3"/>
                  <a:pt x="3602" y="4"/>
                </a:cubicBezTo>
                <a:cubicBezTo>
                  <a:pt x="3515" y="5"/>
                  <a:pt x="3431" y="11"/>
                  <a:pt x="3347" y="13"/>
                </a:cubicBezTo>
                <a:cubicBezTo>
                  <a:pt x="3263" y="14"/>
                  <a:pt x="3179" y="12"/>
                  <a:pt x="3094" y="11"/>
                </a:cubicBezTo>
                <a:cubicBezTo>
                  <a:pt x="3009" y="10"/>
                  <a:pt x="2921" y="10"/>
                  <a:pt x="2835" y="10"/>
                </a:cubicBezTo>
                <a:cubicBezTo>
                  <a:pt x="2748" y="10"/>
                  <a:pt x="2662" y="12"/>
                  <a:pt x="2579" y="13"/>
                </a:cubicBezTo>
                <a:cubicBezTo>
                  <a:pt x="2494" y="13"/>
                  <a:pt x="2411" y="13"/>
                  <a:pt x="2326" y="14"/>
                </a:cubicBezTo>
                <a:cubicBezTo>
                  <a:pt x="2241" y="15"/>
                  <a:pt x="2154" y="17"/>
                  <a:pt x="2068" y="15"/>
                </a:cubicBezTo>
                <a:cubicBezTo>
                  <a:pt x="1982" y="14"/>
                  <a:pt x="1896" y="9"/>
                  <a:pt x="1811" y="9"/>
                </a:cubicBezTo>
                <a:cubicBezTo>
                  <a:pt x="1725" y="9"/>
                  <a:pt x="1640" y="14"/>
                  <a:pt x="1555" y="15"/>
                </a:cubicBezTo>
                <a:cubicBezTo>
                  <a:pt x="1469" y="16"/>
                  <a:pt x="1384" y="13"/>
                  <a:pt x="1298" y="11"/>
                </a:cubicBezTo>
                <a:cubicBezTo>
                  <a:pt x="1212" y="10"/>
                  <a:pt x="1126" y="10"/>
                  <a:pt x="1040" y="10"/>
                </a:cubicBezTo>
                <a:cubicBezTo>
                  <a:pt x="954" y="10"/>
                  <a:pt x="870" y="9"/>
                  <a:pt x="784" y="9"/>
                </a:cubicBezTo>
                <a:cubicBezTo>
                  <a:pt x="698" y="10"/>
                  <a:pt x="612" y="10"/>
                  <a:pt x="526" y="10"/>
                </a:cubicBezTo>
                <a:cubicBezTo>
                  <a:pt x="440" y="10"/>
                  <a:pt x="355" y="8"/>
                  <a:pt x="269" y="9"/>
                </a:cubicBezTo>
                <a:cubicBezTo>
                  <a:pt x="182" y="9"/>
                  <a:pt x="95" y="10"/>
                  <a:pt x="52" y="20"/>
                </a:cubicBezTo>
                <a:cubicBezTo>
                  <a:pt x="10" y="30"/>
                  <a:pt x="14" y="48"/>
                  <a:pt x="16" y="62"/>
                </a:cubicBezTo>
                <a:cubicBezTo>
                  <a:pt x="17" y="77"/>
                  <a:pt x="17" y="89"/>
                  <a:pt x="16" y="101"/>
                </a:cubicBezTo>
                <a:cubicBezTo>
                  <a:pt x="14" y="113"/>
                  <a:pt x="11" y="126"/>
                  <a:pt x="10" y="141"/>
                </a:cubicBezTo>
                <a:cubicBezTo>
                  <a:pt x="10" y="156"/>
                  <a:pt x="12" y="173"/>
                  <a:pt x="12" y="188"/>
                </a:cubicBezTo>
                <a:cubicBezTo>
                  <a:pt x="13" y="204"/>
                  <a:pt x="13" y="218"/>
                  <a:pt x="13" y="232"/>
                </a:cubicBezTo>
                <a:cubicBezTo>
                  <a:pt x="13" y="246"/>
                  <a:pt x="12" y="261"/>
                  <a:pt x="11" y="274"/>
                </a:cubicBezTo>
                <a:cubicBezTo>
                  <a:pt x="11" y="287"/>
                  <a:pt x="10" y="299"/>
                  <a:pt x="10" y="314"/>
                </a:cubicBezTo>
                <a:cubicBezTo>
                  <a:pt x="9" y="328"/>
                  <a:pt x="9" y="346"/>
                  <a:pt x="9" y="362"/>
                </a:cubicBezTo>
                <a:cubicBezTo>
                  <a:pt x="9" y="378"/>
                  <a:pt x="10" y="392"/>
                  <a:pt x="9" y="407"/>
                </a:cubicBezTo>
                <a:cubicBezTo>
                  <a:pt x="7" y="423"/>
                  <a:pt x="3" y="439"/>
                  <a:pt x="5" y="455"/>
                </a:cubicBezTo>
                <a:cubicBezTo>
                  <a:pt x="7" y="471"/>
                  <a:pt x="15" y="486"/>
                  <a:pt x="18" y="499"/>
                </a:cubicBezTo>
                <a:cubicBezTo>
                  <a:pt x="21" y="512"/>
                  <a:pt x="19" y="524"/>
                  <a:pt x="17" y="538"/>
                </a:cubicBezTo>
                <a:cubicBezTo>
                  <a:pt x="16" y="551"/>
                  <a:pt x="14" y="565"/>
                  <a:pt x="13" y="581"/>
                </a:cubicBezTo>
                <a:cubicBezTo>
                  <a:pt x="13" y="598"/>
                  <a:pt x="14" y="616"/>
                  <a:pt x="16" y="630"/>
                </a:cubicBezTo>
                <a:cubicBezTo>
                  <a:pt x="18" y="643"/>
                  <a:pt x="21" y="652"/>
                  <a:pt x="21" y="665"/>
                </a:cubicBezTo>
                <a:cubicBezTo>
                  <a:pt x="22" y="678"/>
                  <a:pt x="19" y="696"/>
                  <a:pt x="17" y="713"/>
                </a:cubicBezTo>
                <a:cubicBezTo>
                  <a:pt x="15" y="729"/>
                  <a:pt x="15" y="744"/>
                  <a:pt x="15" y="759"/>
                </a:cubicBezTo>
                <a:cubicBezTo>
                  <a:pt x="15" y="774"/>
                  <a:pt x="16" y="790"/>
                  <a:pt x="16" y="803"/>
                </a:cubicBezTo>
                <a:cubicBezTo>
                  <a:pt x="15" y="817"/>
                  <a:pt x="14" y="829"/>
                  <a:pt x="10" y="847"/>
                </a:cubicBezTo>
                <a:cubicBezTo>
                  <a:pt x="6" y="865"/>
                  <a:pt x="0" y="889"/>
                  <a:pt x="0" y="929"/>
                </a:cubicBezTo>
              </a:path>
            </a:pathLst>
          </a:custGeom>
          <a:noFill/>
          <a:ln cap="rnd" w="31680">
            <a:solidFill>
              <a:srgbClr val="008cd8"/>
            </a:solidFill>
            <a:bevel/>
          </a:ln>
        </p:spPr>
        <p:style>
          <a:lnRef idx="0"/>
          <a:fillRef idx="0"/>
          <a:effectRef idx="0"/>
          <a:fontRef idx="minor"/>
        </p:style>
      </p:sp>
      <p:sp>
        <p:nvSpPr>
          <p:cNvPr id="943" name="CustomShape 177"/>
          <p:cNvSpPr/>
          <p:nvPr/>
        </p:nvSpPr>
        <p:spPr>
          <a:xfrm>
            <a:off x="4828680" y="3704760"/>
            <a:ext cx="115884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Τζιοβάνι (Ανθοπώλης)</a:t>
            </a:r>
            <a:endParaRPr b="0" lang="el-GR" sz="1000" spc="-1" strike="noStrike">
              <a:latin typeface="Arial"/>
            </a:endParaRPr>
          </a:p>
        </p:txBody>
      </p:sp>
      <p:sp>
        <p:nvSpPr>
          <p:cNvPr id="944" name="CustomShape 178"/>
          <p:cNvSpPr/>
          <p:nvPr/>
        </p:nvSpPr>
        <p:spPr>
          <a:xfrm>
            <a:off x="4906080" y="3975480"/>
            <a:ext cx="901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Φιόρι ΟΕ</a:t>
            </a:r>
            <a:endParaRPr b="0" lang="el-GR" sz="800" spc="-1" strike="noStrike">
              <a:latin typeface="Arial"/>
            </a:endParaRPr>
          </a:p>
        </p:txBody>
      </p:sp>
      <p:sp>
        <p:nvSpPr>
          <p:cNvPr id="945" name="CustomShape 179"/>
          <p:cNvSpPr/>
          <p:nvPr/>
        </p:nvSpPr>
        <p:spPr>
          <a:xfrm>
            <a:off x="4816440" y="5131440"/>
            <a:ext cx="1880280" cy="11880"/>
          </a:xfrm>
          <a:custGeom>
            <a:avLst/>
            <a:gdLst/>
            <a:ahLst/>
            <a:rect l="l" t="t" r="r" b="b"/>
            <a:pathLst>
              <a:path w="5224" h="34">
                <a:moveTo>
                  <a:pt x="0" y="14"/>
                </a:moveTo>
                <a:cubicBezTo>
                  <a:pt x="246" y="7"/>
                  <a:pt x="371" y="11"/>
                  <a:pt x="475" y="14"/>
                </a:cubicBezTo>
                <a:cubicBezTo>
                  <a:pt x="579" y="18"/>
                  <a:pt x="661" y="22"/>
                  <a:pt x="746" y="21"/>
                </a:cubicBezTo>
                <a:cubicBezTo>
                  <a:pt x="832" y="20"/>
                  <a:pt x="921" y="15"/>
                  <a:pt x="1007" y="12"/>
                </a:cubicBezTo>
                <a:cubicBezTo>
                  <a:pt x="1094" y="9"/>
                  <a:pt x="1177" y="9"/>
                  <a:pt x="1254" y="10"/>
                </a:cubicBezTo>
                <a:cubicBezTo>
                  <a:pt x="1330" y="12"/>
                  <a:pt x="1401" y="17"/>
                  <a:pt x="1480" y="17"/>
                </a:cubicBezTo>
                <a:cubicBezTo>
                  <a:pt x="1560" y="17"/>
                  <a:pt x="1649" y="13"/>
                  <a:pt x="1734" y="12"/>
                </a:cubicBezTo>
                <a:cubicBezTo>
                  <a:pt x="1819" y="10"/>
                  <a:pt x="1899" y="12"/>
                  <a:pt x="1983" y="16"/>
                </a:cubicBezTo>
                <a:cubicBezTo>
                  <a:pt x="2068" y="20"/>
                  <a:pt x="2156" y="25"/>
                  <a:pt x="2241" y="25"/>
                </a:cubicBezTo>
                <a:cubicBezTo>
                  <a:pt x="2325" y="25"/>
                  <a:pt x="2405" y="21"/>
                  <a:pt x="2486" y="20"/>
                </a:cubicBezTo>
                <a:cubicBezTo>
                  <a:pt x="2566" y="20"/>
                  <a:pt x="2649" y="24"/>
                  <a:pt x="2732" y="24"/>
                </a:cubicBezTo>
                <a:cubicBezTo>
                  <a:pt x="2815" y="24"/>
                  <a:pt x="2899" y="20"/>
                  <a:pt x="2980" y="18"/>
                </a:cubicBezTo>
                <a:cubicBezTo>
                  <a:pt x="3062" y="16"/>
                  <a:pt x="3142" y="16"/>
                  <a:pt x="3226" y="15"/>
                </a:cubicBezTo>
                <a:cubicBezTo>
                  <a:pt x="3310" y="14"/>
                  <a:pt x="3399" y="12"/>
                  <a:pt x="3486" y="13"/>
                </a:cubicBezTo>
                <a:cubicBezTo>
                  <a:pt x="3572" y="14"/>
                  <a:pt x="3657" y="18"/>
                  <a:pt x="3737" y="21"/>
                </a:cubicBezTo>
                <a:cubicBezTo>
                  <a:pt x="3818" y="24"/>
                  <a:pt x="3894" y="26"/>
                  <a:pt x="3978" y="24"/>
                </a:cubicBezTo>
                <a:cubicBezTo>
                  <a:pt x="4062" y="22"/>
                  <a:pt x="4154" y="16"/>
                  <a:pt x="4236" y="13"/>
                </a:cubicBezTo>
                <a:cubicBezTo>
                  <a:pt x="4319" y="10"/>
                  <a:pt x="4391" y="9"/>
                  <a:pt x="4475" y="9"/>
                </a:cubicBezTo>
                <a:cubicBezTo>
                  <a:pt x="4560" y="9"/>
                  <a:pt x="4656" y="10"/>
                  <a:pt x="4761" y="16"/>
                </a:cubicBezTo>
                <a:cubicBezTo>
                  <a:pt x="4866" y="22"/>
                  <a:pt x="4980" y="33"/>
                  <a:pt x="5223" y="0"/>
                </a:cubicBezTo>
                <a:lnTo>
                  <a:pt x="0" y="14"/>
                </a:lnTo>
                <a:close/>
              </a:path>
            </a:pathLst>
          </a:custGeom>
          <a:solidFill>
            <a:srgbClr val="ffffff"/>
          </a:solidFill>
          <a:ln>
            <a:noFill/>
          </a:ln>
        </p:spPr>
        <p:style>
          <a:lnRef idx="0"/>
          <a:fillRef idx="0"/>
          <a:effectRef idx="0"/>
          <a:fontRef idx="minor"/>
        </p:style>
      </p:sp>
      <p:sp>
        <p:nvSpPr>
          <p:cNvPr id="946" name="CustomShape 180"/>
          <p:cNvSpPr/>
          <p:nvPr/>
        </p:nvSpPr>
        <p:spPr>
          <a:xfrm>
            <a:off x="4817880" y="5132880"/>
            <a:ext cx="58320" cy="1080"/>
          </a:xfrm>
          <a:custGeom>
            <a:avLst/>
            <a:gdLst/>
            <a:ahLst/>
            <a:rect l="l" t="t" r="r" b="b"/>
            <a:pathLst>
              <a:path w="163" h="4">
                <a:moveTo>
                  <a:pt x="0" y="0"/>
                </a:moveTo>
                <a:cubicBezTo>
                  <a:pt x="61" y="1"/>
                  <a:pt x="115" y="2"/>
                  <a:pt x="162" y="3"/>
                </a:cubicBezTo>
              </a:path>
            </a:pathLst>
          </a:custGeom>
          <a:noFill/>
          <a:ln w="29160">
            <a:solidFill>
              <a:srgbClr val="008cd8"/>
            </a:solidFill>
            <a:round/>
          </a:ln>
        </p:spPr>
        <p:style>
          <a:lnRef idx="0"/>
          <a:fillRef idx="0"/>
          <a:effectRef idx="0"/>
          <a:fontRef idx="minor"/>
        </p:style>
      </p:sp>
      <p:sp>
        <p:nvSpPr>
          <p:cNvPr id="947" name="CustomShape 181"/>
          <p:cNvSpPr/>
          <p:nvPr/>
        </p:nvSpPr>
        <p:spPr>
          <a:xfrm>
            <a:off x="4905000" y="5134680"/>
            <a:ext cx="57960" cy="1080"/>
          </a:xfrm>
          <a:custGeom>
            <a:avLst/>
            <a:gdLst/>
            <a:ahLst/>
            <a:rect l="l" t="t" r="r" b="b"/>
            <a:pathLst>
              <a:path w="162" h="4">
                <a:moveTo>
                  <a:pt x="0" y="0"/>
                </a:moveTo>
                <a:cubicBezTo>
                  <a:pt x="64" y="2"/>
                  <a:pt x="116" y="3"/>
                  <a:pt x="161" y="3"/>
                </a:cubicBezTo>
              </a:path>
            </a:pathLst>
          </a:custGeom>
          <a:noFill/>
          <a:ln w="29160">
            <a:solidFill>
              <a:srgbClr val="008cd8"/>
            </a:solidFill>
            <a:round/>
          </a:ln>
        </p:spPr>
        <p:style>
          <a:lnRef idx="0"/>
          <a:fillRef idx="0"/>
          <a:effectRef idx="0"/>
          <a:fontRef idx="minor"/>
        </p:style>
      </p:sp>
      <p:sp>
        <p:nvSpPr>
          <p:cNvPr id="948" name="CustomShape 182"/>
          <p:cNvSpPr/>
          <p:nvPr/>
        </p:nvSpPr>
        <p:spPr>
          <a:xfrm>
            <a:off x="4992120" y="5134320"/>
            <a:ext cx="57960" cy="1440"/>
          </a:xfrm>
          <a:custGeom>
            <a:avLst/>
            <a:gdLst/>
            <a:ahLst/>
            <a:rect l="l" t="t" r="r" b="b"/>
            <a:pathLst>
              <a:path w="162" h="5">
                <a:moveTo>
                  <a:pt x="0" y="4"/>
                </a:moveTo>
                <a:cubicBezTo>
                  <a:pt x="59" y="4"/>
                  <a:pt x="111" y="2"/>
                  <a:pt x="161" y="0"/>
                </a:cubicBezTo>
              </a:path>
            </a:pathLst>
          </a:custGeom>
          <a:noFill/>
          <a:ln w="29160">
            <a:solidFill>
              <a:srgbClr val="008cd8"/>
            </a:solidFill>
            <a:round/>
          </a:ln>
        </p:spPr>
        <p:style>
          <a:lnRef idx="0"/>
          <a:fillRef idx="0"/>
          <a:effectRef idx="0"/>
          <a:fontRef idx="minor"/>
        </p:style>
      </p:sp>
      <p:sp>
        <p:nvSpPr>
          <p:cNvPr id="949" name="CustomShape 183"/>
          <p:cNvSpPr/>
          <p:nvPr/>
        </p:nvSpPr>
        <p:spPr>
          <a:xfrm>
            <a:off x="5078880" y="5132520"/>
            <a:ext cx="57960" cy="720"/>
          </a:xfrm>
          <a:custGeom>
            <a:avLst/>
            <a:gdLst/>
            <a:ahLst/>
            <a:rect l="l" t="t" r="r" b="b"/>
            <a:pathLst>
              <a:path w="162" h="3">
                <a:moveTo>
                  <a:pt x="0" y="2"/>
                </a:moveTo>
                <a:cubicBezTo>
                  <a:pt x="4" y="2"/>
                  <a:pt x="8" y="2"/>
                  <a:pt x="12" y="2"/>
                </a:cubicBezTo>
                <a:cubicBezTo>
                  <a:pt x="61" y="0"/>
                  <a:pt x="110" y="0"/>
                  <a:pt x="161" y="1"/>
                </a:cubicBezTo>
              </a:path>
            </a:pathLst>
          </a:custGeom>
          <a:noFill/>
          <a:ln w="29160">
            <a:solidFill>
              <a:srgbClr val="008cd8"/>
            </a:solidFill>
            <a:round/>
          </a:ln>
        </p:spPr>
        <p:style>
          <a:lnRef idx="0"/>
          <a:fillRef idx="0"/>
          <a:effectRef idx="0"/>
          <a:fontRef idx="minor"/>
        </p:style>
      </p:sp>
      <p:sp>
        <p:nvSpPr>
          <p:cNvPr id="950" name="CustomShape 184"/>
          <p:cNvSpPr/>
          <p:nvPr/>
        </p:nvSpPr>
        <p:spPr>
          <a:xfrm>
            <a:off x="5166000" y="5133240"/>
            <a:ext cx="57960" cy="1800"/>
          </a:xfrm>
          <a:custGeom>
            <a:avLst/>
            <a:gdLst/>
            <a:ahLst/>
            <a:rect l="l" t="t" r="r" b="b"/>
            <a:pathLst>
              <a:path w="162" h="6">
                <a:moveTo>
                  <a:pt x="0" y="0"/>
                </a:moveTo>
                <a:cubicBezTo>
                  <a:pt x="7" y="1"/>
                  <a:pt x="14" y="1"/>
                  <a:pt x="21" y="1"/>
                </a:cubicBezTo>
                <a:cubicBezTo>
                  <a:pt x="68" y="2"/>
                  <a:pt x="114" y="4"/>
                  <a:pt x="161" y="5"/>
                </a:cubicBezTo>
              </a:path>
            </a:pathLst>
          </a:custGeom>
          <a:noFill/>
          <a:ln w="29160">
            <a:solidFill>
              <a:srgbClr val="008cd8"/>
            </a:solidFill>
            <a:round/>
          </a:ln>
        </p:spPr>
        <p:style>
          <a:lnRef idx="0"/>
          <a:fillRef idx="0"/>
          <a:effectRef idx="0"/>
          <a:fontRef idx="minor"/>
        </p:style>
      </p:sp>
      <p:sp>
        <p:nvSpPr>
          <p:cNvPr id="951" name="CustomShape 185"/>
          <p:cNvSpPr/>
          <p:nvPr/>
        </p:nvSpPr>
        <p:spPr>
          <a:xfrm>
            <a:off x="5252760" y="5136120"/>
            <a:ext cx="57960" cy="360"/>
          </a:xfrm>
          <a:custGeom>
            <a:avLst/>
            <a:gdLst/>
            <a:ahLst/>
            <a:rect l="l" t="t" r="r" b="b"/>
            <a:pathLst>
              <a:path w="162" h="2">
                <a:moveTo>
                  <a:pt x="0" y="0"/>
                </a:moveTo>
                <a:cubicBezTo>
                  <a:pt x="13" y="0"/>
                  <a:pt x="25" y="0"/>
                  <a:pt x="37" y="0"/>
                </a:cubicBezTo>
                <a:cubicBezTo>
                  <a:pt x="79" y="1"/>
                  <a:pt x="120" y="1"/>
                  <a:pt x="161" y="1"/>
                </a:cubicBezTo>
              </a:path>
            </a:pathLst>
          </a:custGeom>
          <a:noFill/>
          <a:ln w="29160">
            <a:solidFill>
              <a:srgbClr val="008cd8"/>
            </a:solidFill>
            <a:round/>
          </a:ln>
        </p:spPr>
        <p:style>
          <a:lnRef idx="0"/>
          <a:fillRef idx="0"/>
          <a:effectRef idx="0"/>
          <a:fontRef idx="minor"/>
        </p:style>
      </p:sp>
      <p:sp>
        <p:nvSpPr>
          <p:cNvPr id="952" name="CustomShape 186"/>
          <p:cNvSpPr/>
          <p:nvPr/>
        </p:nvSpPr>
        <p:spPr>
          <a:xfrm>
            <a:off x="5339880" y="5135760"/>
            <a:ext cx="57960" cy="360"/>
          </a:xfrm>
          <a:custGeom>
            <a:avLst/>
            <a:gdLst/>
            <a:ahLst/>
            <a:rect l="l" t="t" r="r" b="b"/>
            <a:pathLst>
              <a:path w="162" h="2">
                <a:moveTo>
                  <a:pt x="0" y="1"/>
                </a:moveTo>
                <a:cubicBezTo>
                  <a:pt x="12" y="1"/>
                  <a:pt x="24" y="1"/>
                  <a:pt x="36" y="1"/>
                </a:cubicBezTo>
                <a:cubicBezTo>
                  <a:pt x="77" y="0"/>
                  <a:pt x="119" y="0"/>
                  <a:pt x="161" y="0"/>
                </a:cubicBezTo>
              </a:path>
            </a:pathLst>
          </a:custGeom>
          <a:noFill/>
          <a:ln w="29160">
            <a:solidFill>
              <a:srgbClr val="008cd8"/>
            </a:solidFill>
            <a:round/>
          </a:ln>
        </p:spPr>
        <p:style>
          <a:lnRef idx="0"/>
          <a:fillRef idx="0"/>
          <a:effectRef idx="0"/>
          <a:fontRef idx="minor"/>
        </p:style>
      </p:sp>
      <p:sp>
        <p:nvSpPr>
          <p:cNvPr id="953" name="CustomShape 187"/>
          <p:cNvSpPr/>
          <p:nvPr/>
        </p:nvSpPr>
        <p:spPr>
          <a:xfrm>
            <a:off x="5426640" y="5136120"/>
            <a:ext cx="57960" cy="1440"/>
          </a:xfrm>
          <a:custGeom>
            <a:avLst/>
            <a:gdLst/>
            <a:ahLst/>
            <a:rect l="l" t="t" r="r" b="b"/>
            <a:pathLst>
              <a:path w="162" h="5">
                <a:moveTo>
                  <a:pt x="0" y="0"/>
                </a:moveTo>
                <a:cubicBezTo>
                  <a:pt x="16" y="0"/>
                  <a:pt x="31" y="0"/>
                  <a:pt x="47" y="0"/>
                </a:cubicBezTo>
                <a:cubicBezTo>
                  <a:pt x="85" y="1"/>
                  <a:pt x="123" y="3"/>
                  <a:pt x="161" y="4"/>
                </a:cubicBezTo>
              </a:path>
            </a:pathLst>
          </a:custGeom>
          <a:noFill/>
          <a:ln w="29160">
            <a:solidFill>
              <a:srgbClr val="008cd8"/>
            </a:solidFill>
            <a:round/>
          </a:ln>
        </p:spPr>
        <p:style>
          <a:lnRef idx="0"/>
          <a:fillRef idx="0"/>
          <a:effectRef idx="0"/>
          <a:fontRef idx="minor"/>
        </p:style>
      </p:sp>
      <p:sp>
        <p:nvSpPr>
          <p:cNvPr id="954" name="CustomShape 188"/>
          <p:cNvSpPr/>
          <p:nvPr/>
        </p:nvSpPr>
        <p:spPr>
          <a:xfrm>
            <a:off x="5513760" y="5136120"/>
            <a:ext cx="57960" cy="1800"/>
          </a:xfrm>
          <a:custGeom>
            <a:avLst/>
            <a:gdLst/>
            <a:ahLst/>
            <a:rect l="l" t="t" r="r" b="b"/>
            <a:pathLst>
              <a:path w="162" h="6">
                <a:moveTo>
                  <a:pt x="0" y="5"/>
                </a:moveTo>
                <a:cubicBezTo>
                  <a:pt x="21" y="5"/>
                  <a:pt x="41" y="5"/>
                  <a:pt x="62" y="4"/>
                </a:cubicBezTo>
                <a:cubicBezTo>
                  <a:pt x="95" y="4"/>
                  <a:pt x="128" y="2"/>
                  <a:pt x="161" y="0"/>
                </a:cubicBezTo>
              </a:path>
            </a:pathLst>
          </a:custGeom>
          <a:noFill/>
          <a:ln w="29160">
            <a:solidFill>
              <a:srgbClr val="008cd8"/>
            </a:solidFill>
            <a:round/>
          </a:ln>
        </p:spPr>
        <p:style>
          <a:lnRef idx="0"/>
          <a:fillRef idx="0"/>
          <a:effectRef idx="0"/>
          <a:fontRef idx="minor"/>
        </p:style>
      </p:sp>
      <p:sp>
        <p:nvSpPr>
          <p:cNvPr id="955" name="CustomShape 189"/>
          <p:cNvSpPr/>
          <p:nvPr/>
        </p:nvSpPr>
        <p:spPr>
          <a:xfrm>
            <a:off x="5600520" y="5133240"/>
            <a:ext cx="57960" cy="1080"/>
          </a:xfrm>
          <a:custGeom>
            <a:avLst/>
            <a:gdLst/>
            <a:ahLst/>
            <a:rect l="l" t="t" r="r" b="b"/>
            <a:pathLst>
              <a:path w="162" h="4">
                <a:moveTo>
                  <a:pt x="0" y="3"/>
                </a:moveTo>
                <a:cubicBezTo>
                  <a:pt x="23" y="2"/>
                  <a:pt x="45" y="1"/>
                  <a:pt x="67" y="1"/>
                </a:cubicBezTo>
                <a:cubicBezTo>
                  <a:pt x="98" y="0"/>
                  <a:pt x="130" y="1"/>
                  <a:pt x="161" y="2"/>
                </a:cubicBezTo>
              </a:path>
            </a:pathLst>
          </a:custGeom>
          <a:noFill/>
          <a:ln w="29160">
            <a:solidFill>
              <a:srgbClr val="008cd8"/>
            </a:solidFill>
            <a:round/>
          </a:ln>
        </p:spPr>
        <p:style>
          <a:lnRef idx="0"/>
          <a:fillRef idx="0"/>
          <a:effectRef idx="0"/>
          <a:fontRef idx="minor"/>
        </p:style>
      </p:sp>
      <p:sp>
        <p:nvSpPr>
          <p:cNvPr id="956" name="CustomShape 190"/>
          <p:cNvSpPr/>
          <p:nvPr/>
        </p:nvSpPr>
        <p:spPr>
          <a:xfrm>
            <a:off x="5687640" y="5134680"/>
            <a:ext cx="57600" cy="720"/>
          </a:xfrm>
          <a:custGeom>
            <a:avLst/>
            <a:gdLst/>
            <a:ahLst/>
            <a:rect l="l" t="t" r="r" b="b"/>
            <a:pathLst>
              <a:path w="161" h="3">
                <a:moveTo>
                  <a:pt x="0" y="0"/>
                </a:moveTo>
                <a:cubicBezTo>
                  <a:pt x="23" y="1"/>
                  <a:pt x="47" y="2"/>
                  <a:pt x="71" y="2"/>
                </a:cubicBezTo>
                <a:cubicBezTo>
                  <a:pt x="99" y="2"/>
                  <a:pt x="130" y="2"/>
                  <a:pt x="160" y="1"/>
                </a:cubicBezTo>
              </a:path>
            </a:pathLst>
          </a:custGeom>
          <a:noFill/>
          <a:ln w="29160">
            <a:solidFill>
              <a:srgbClr val="008cd8"/>
            </a:solidFill>
            <a:round/>
          </a:ln>
        </p:spPr>
        <p:style>
          <a:lnRef idx="0"/>
          <a:fillRef idx="0"/>
          <a:effectRef idx="0"/>
          <a:fontRef idx="minor"/>
        </p:style>
      </p:sp>
      <p:sp>
        <p:nvSpPr>
          <p:cNvPr id="957" name="CustomShape 191"/>
          <p:cNvSpPr/>
          <p:nvPr/>
        </p:nvSpPr>
        <p:spPr>
          <a:xfrm>
            <a:off x="5774040" y="5133960"/>
            <a:ext cx="57960" cy="360"/>
          </a:xfrm>
          <a:custGeom>
            <a:avLst/>
            <a:gdLst/>
            <a:ahLst/>
            <a:rect l="l" t="t" r="r" b="b"/>
            <a:pathLst>
              <a:path w="162" h="2">
                <a:moveTo>
                  <a:pt x="0" y="1"/>
                </a:moveTo>
                <a:cubicBezTo>
                  <a:pt x="29" y="1"/>
                  <a:pt x="58" y="0"/>
                  <a:pt x="87" y="0"/>
                </a:cubicBezTo>
                <a:cubicBezTo>
                  <a:pt x="112" y="0"/>
                  <a:pt x="137" y="0"/>
                  <a:pt x="161" y="1"/>
                </a:cubicBezTo>
              </a:path>
            </a:pathLst>
          </a:custGeom>
          <a:noFill/>
          <a:ln w="29160">
            <a:solidFill>
              <a:srgbClr val="008cd8"/>
            </a:solidFill>
            <a:round/>
          </a:ln>
        </p:spPr>
        <p:style>
          <a:lnRef idx="0"/>
          <a:fillRef idx="0"/>
          <a:effectRef idx="0"/>
          <a:fontRef idx="minor"/>
        </p:style>
      </p:sp>
      <p:sp>
        <p:nvSpPr>
          <p:cNvPr id="958" name="CustomShape 192"/>
          <p:cNvSpPr/>
          <p:nvPr/>
        </p:nvSpPr>
        <p:spPr>
          <a:xfrm>
            <a:off x="5861160" y="5134680"/>
            <a:ext cx="57960" cy="1080"/>
          </a:xfrm>
          <a:custGeom>
            <a:avLst/>
            <a:gdLst/>
            <a:ahLst/>
            <a:rect l="l" t="t" r="r" b="b"/>
            <a:pathLst>
              <a:path w="162" h="4">
                <a:moveTo>
                  <a:pt x="0" y="0"/>
                </a:moveTo>
                <a:cubicBezTo>
                  <a:pt x="30" y="1"/>
                  <a:pt x="60" y="2"/>
                  <a:pt x="90" y="3"/>
                </a:cubicBezTo>
                <a:cubicBezTo>
                  <a:pt x="114" y="3"/>
                  <a:pt x="138" y="3"/>
                  <a:pt x="161" y="3"/>
                </a:cubicBezTo>
              </a:path>
            </a:pathLst>
          </a:custGeom>
          <a:noFill/>
          <a:ln w="29160">
            <a:solidFill>
              <a:srgbClr val="008cd8"/>
            </a:solidFill>
            <a:round/>
          </a:ln>
        </p:spPr>
        <p:style>
          <a:lnRef idx="0"/>
          <a:fillRef idx="0"/>
          <a:effectRef idx="0"/>
          <a:fontRef idx="minor"/>
        </p:style>
      </p:sp>
      <p:sp>
        <p:nvSpPr>
          <p:cNvPr id="959" name="CustomShape 193"/>
          <p:cNvSpPr/>
          <p:nvPr/>
        </p:nvSpPr>
        <p:spPr>
          <a:xfrm>
            <a:off x="5948280" y="5134680"/>
            <a:ext cx="57960" cy="1080"/>
          </a:xfrm>
          <a:custGeom>
            <a:avLst/>
            <a:gdLst/>
            <a:ahLst/>
            <a:rect l="l" t="t" r="r" b="b"/>
            <a:pathLst>
              <a:path w="162" h="4">
                <a:moveTo>
                  <a:pt x="0" y="3"/>
                </a:moveTo>
                <a:cubicBezTo>
                  <a:pt x="28" y="2"/>
                  <a:pt x="56" y="2"/>
                  <a:pt x="85" y="1"/>
                </a:cubicBezTo>
                <a:cubicBezTo>
                  <a:pt x="110" y="1"/>
                  <a:pt x="135" y="0"/>
                  <a:pt x="161" y="0"/>
                </a:cubicBezTo>
              </a:path>
            </a:pathLst>
          </a:custGeom>
          <a:noFill/>
          <a:ln w="29160">
            <a:solidFill>
              <a:srgbClr val="008cd8"/>
            </a:solidFill>
            <a:round/>
          </a:ln>
        </p:spPr>
        <p:style>
          <a:lnRef idx="0"/>
          <a:fillRef idx="0"/>
          <a:effectRef idx="0"/>
          <a:fontRef idx="minor"/>
        </p:style>
      </p:sp>
      <p:sp>
        <p:nvSpPr>
          <p:cNvPr id="960" name="CustomShape 194"/>
          <p:cNvSpPr/>
          <p:nvPr/>
        </p:nvSpPr>
        <p:spPr>
          <a:xfrm>
            <a:off x="6035040" y="5132880"/>
            <a:ext cx="57960" cy="1080"/>
          </a:xfrm>
          <a:custGeom>
            <a:avLst/>
            <a:gdLst/>
            <a:ahLst/>
            <a:rect l="l" t="t" r="r" b="b"/>
            <a:pathLst>
              <a:path w="162" h="4">
                <a:moveTo>
                  <a:pt x="0" y="3"/>
                </a:moveTo>
                <a:cubicBezTo>
                  <a:pt x="30" y="2"/>
                  <a:pt x="61" y="2"/>
                  <a:pt x="92" y="1"/>
                </a:cubicBezTo>
                <a:cubicBezTo>
                  <a:pt x="115" y="1"/>
                  <a:pt x="138" y="0"/>
                  <a:pt x="161" y="0"/>
                </a:cubicBezTo>
              </a:path>
            </a:pathLst>
          </a:custGeom>
          <a:noFill/>
          <a:ln w="29160">
            <a:solidFill>
              <a:srgbClr val="008cd8"/>
            </a:solidFill>
            <a:round/>
          </a:ln>
        </p:spPr>
        <p:style>
          <a:lnRef idx="0"/>
          <a:fillRef idx="0"/>
          <a:effectRef idx="0"/>
          <a:fontRef idx="minor"/>
        </p:style>
      </p:sp>
      <p:sp>
        <p:nvSpPr>
          <p:cNvPr id="961" name="CustomShape 195"/>
          <p:cNvSpPr/>
          <p:nvPr/>
        </p:nvSpPr>
        <p:spPr>
          <a:xfrm>
            <a:off x="6122160" y="5132520"/>
            <a:ext cx="57960" cy="720"/>
          </a:xfrm>
          <a:custGeom>
            <a:avLst/>
            <a:gdLst/>
            <a:ahLst/>
            <a:rect l="l" t="t" r="r" b="b"/>
            <a:pathLst>
              <a:path w="162" h="3">
                <a:moveTo>
                  <a:pt x="0" y="0"/>
                </a:moveTo>
                <a:cubicBezTo>
                  <a:pt x="35" y="0"/>
                  <a:pt x="71" y="0"/>
                  <a:pt x="106" y="1"/>
                </a:cubicBezTo>
                <a:cubicBezTo>
                  <a:pt x="124" y="1"/>
                  <a:pt x="143" y="2"/>
                  <a:pt x="161" y="2"/>
                </a:cubicBezTo>
              </a:path>
            </a:pathLst>
          </a:custGeom>
          <a:noFill/>
          <a:ln w="29160">
            <a:solidFill>
              <a:srgbClr val="008cd8"/>
            </a:solidFill>
            <a:round/>
          </a:ln>
        </p:spPr>
        <p:style>
          <a:lnRef idx="0"/>
          <a:fillRef idx="0"/>
          <a:effectRef idx="0"/>
          <a:fontRef idx="minor"/>
        </p:style>
      </p:sp>
      <p:sp>
        <p:nvSpPr>
          <p:cNvPr id="962" name="CustomShape 196"/>
          <p:cNvSpPr/>
          <p:nvPr/>
        </p:nvSpPr>
        <p:spPr>
          <a:xfrm>
            <a:off x="6208920" y="5134320"/>
            <a:ext cx="57960" cy="1800"/>
          </a:xfrm>
          <a:custGeom>
            <a:avLst/>
            <a:gdLst/>
            <a:ahLst/>
            <a:rect l="l" t="t" r="r" b="b"/>
            <a:pathLst>
              <a:path w="162" h="6">
                <a:moveTo>
                  <a:pt x="0" y="0"/>
                </a:moveTo>
                <a:cubicBezTo>
                  <a:pt x="40" y="2"/>
                  <a:pt x="79" y="3"/>
                  <a:pt x="117" y="4"/>
                </a:cubicBezTo>
                <a:cubicBezTo>
                  <a:pt x="132" y="5"/>
                  <a:pt x="147" y="5"/>
                  <a:pt x="161" y="5"/>
                </a:cubicBezTo>
              </a:path>
            </a:pathLst>
          </a:custGeom>
          <a:noFill/>
          <a:ln w="29160">
            <a:solidFill>
              <a:srgbClr val="008cd8"/>
            </a:solidFill>
            <a:round/>
          </a:ln>
        </p:spPr>
        <p:style>
          <a:lnRef idx="0"/>
          <a:fillRef idx="0"/>
          <a:effectRef idx="0"/>
          <a:fontRef idx="minor"/>
        </p:style>
      </p:sp>
      <p:sp>
        <p:nvSpPr>
          <p:cNvPr id="963" name="CustomShape 197"/>
          <p:cNvSpPr/>
          <p:nvPr/>
        </p:nvSpPr>
        <p:spPr>
          <a:xfrm>
            <a:off x="6296040" y="5135400"/>
            <a:ext cx="57960" cy="1080"/>
          </a:xfrm>
          <a:custGeom>
            <a:avLst/>
            <a:gdLst/>
            <a:ahLst/>
            <a:rect l="l" t="t" r="r" b="b"/>
            <a:pathLst>
              <a:path w="162" h="4">
                <a:moveTo>
                  <a:pt x="0" y="3"/>
                </a:moveTo>
                <a:cubicBezTo>
                  <a:pt x="40" y="3"/>
                  <a:pt x="79" y="2"/>
                  <a:pt x="120" y="1"/>
                </a:cubicBezTo>
                <a:cubicBezTo>
                  <a:pt x="134" y="0"/>
                  <a:pt x="147" y="0"/>
                  <a:pt x="161" y="0"/>
                </a:cubicBezTo>
              </a:path>
            </a:pathLst>
          </a:custGeom>
          <a:noFill/>
          <a:ln w="29160">
            <a:solidFill>
              <a:srgbClr val="008cd8"/>
            </a:solidFill>
            <a:round/>
          </a:ln>
        </p:spPr>
        <p:style>
          <a:lnRef idx="0"/>
          <a:fillRef idx="0"/>
          <a:effectRef idx="0"/>
          <a:fontRef idx="minor"/>
        </p:style>
      </p:sp>
      <p:sp>
        <p:nvSpPr>
          <p:cNvPr id="964" name="CustomShape 198"/>
          <p:cNvSpPr/>
          <p:nvPr/>
        </p:nvSpPr>
        <p:spPr>
          <a:xfrm>
            <a:off x="6382800" y="5132880"/>
            <a:ext cx="57960" cy="1440"/>
          </a:xfrm>
          <a:custGeom>
            <a:avLst/>
            <a:gdLst/>
            <a:ahLst/>
            <a:rect l="l" t="t" r="r" b="b"/>
            <a:pathLst>
              <a:path w="162" h="5">
                <a:moveTo>
                  <a:pt x="0" y="4"/>
                </a:moveTo>
                <a:cubicBezTo>
                  <a:pt x="44" y="2"/>
                  <a:pt x="88" y="1"/>
                  <a:pt x="131" y="1"/>
                </a:cubicBezTo>
                <a:cubicBezTo>
                  <a:pt x="141" y="1"/>
                  <a:pt x="151" y="1"/>
                  <a:pt x="161" y="0"/>
                </a:cubicBezTo>
              </a:path>
            </a:pathLst>
          </a:custGeom>
          <a:noFill/>
          <a:ln w="29160">
            <a:solidFill>
              <a:srgbClr val="008cd8"/>
            </a:solidFill>
            <a:round/>
          </a:ln>
        </p:spPr>
        <p:style>
          <a:lnRef idx="0"/>
          <a:fillRef idx="0"/>
          <a:effectRef idx="0"/>
          <a:fontRef idx="minor"/>
        </p:style>
      </p:sp>
      <p:sp>
        <p:nvSpPr>
          <p:cNvPr id="965" name="CustomShape 199"/>
          <p:cNvSpPr/>
          <p:nvPr/>
        </p:nvSpPr>
        <p:spPr>
          <a:xfrm>
            <a:off x="6469920" y="5133240"/>
            <a:ext cx="57960" cy="1080"/>
          </a:xfrm>
          <a:custGeom>
            <a:avLst/>
            <a:gdLst/>
            <a:ahLst/>
            <a:rect l="l" t="t" r="r" b="b"/>
            <a:pathLst>
              <a:path w="162" h="4">
                <a:moveTo>
                  <a:pt x="0" y="0"/>
                </a:moveTo>
                <a:cubicBezTo>
                  <a:pt x="46" y="1"/>
                  <a:pt x="96" y="2"/>
                  <a:pt x="153" y="3"/>
                </a:cubicBezTo>
                <a:cubicBezTo>
                  <a:pt x="155" y="3"/>
                  <a:pt x="158" y="3"/>
                  <a:pt x="161" y="3"/>
                </a:cubicBezTo>
              </a:path>
            </a:pathLst>
          </a:custGeom>
          <a:noFill/>
          <a:ln w="29160">
            <a:solidFill>
              <a:srgbClr val="008cd8"/>
            </a:solidFill>
            <a:round/>
          </a:ln>
        </p:spPr>
        <p:style>
          <a:lnRef idx="0"/>
          <a:fillRef idx="0"/>
          <a:effectRef idx="0"/>
          <a:fontRef idx="minor"/>
        </p:style>
      </p:sp>
      <p:sp>
        <p:nvSpPr>
          <p:cNvPr id="966" name="CustomShape 200"/>
          <p:cNvSpPr/>
          <p:nvPr/>
        </p:nvSpPr>
        <p:spPr>
          <a:xfrm>
            <a:off x="6556680" y="5134680"/>
            <a:ext cx="57960" cy="1440"/>
          </a:xfrm>
          <a:custGeom>
            <a:avLst/>
            <a:gdLst/>
            <a:ahLst/>
            <a:rect l="l" t="t" r="r" b="b"/>
            <a:pathLst>
              <a:path w="162" h="5">
                <a:moveTo>
                  <a:pt x="0" y="0"/>
                </a:moveTo>
                <a:cubicBezTo>
                  <a:pt x="45" y="1"/>
                  <a:pt x="97" y="2"/>
                  <a:pt x="161" y="4"/>
                </a:cubicBezTo>
              </a:path>
            </a:pathLst>
          </a:custGeom>
          <a:noFill/>
          <a:ln w="29160">
            <a:solidFill>
              <a:srgbClr val="008cd8"/>
            </a:solidFill>
            <a:round/>
          </a:ln>
        </p:spPr>
        <p:style>
          <a:lnRef idx="0"/>
          <a:fillRef idx="0"/>
          <a:effectRef idx="0"/>
          <a:fontRef idx="minor"/>
        </p:style>
      </p:sp>
      <p:sp>
        <p:nvSpPr>
          <p:cNvPr id="967" name="CustomShape 201"/>
          <p:cNvSpPr/>
          <p:nvPr/>
        </p:nvSpPr>
        <p:spPr>
          <a:xfrm>
            <a:off x="6643440" y="5136840"/>
            <a:ext cx="58320" cy="2160"/>
          </a:xfrm>
          <a:custGeom>
            <a:avLst/>
            <a:gdLst/>
            <a:ahLst/>
            <a:rect l="l" t="t" r="r" b="b"/>
            <a:pathLst>
              <a:path w="163" h="7">
                <a:moveTo>
                  <a:pt x="0" y="0"/>
                </a:moveTo>
                <a:cubicBezTo>
                  <a:pt x="48" y="2"/>
                  <a:pt x="101" y="4"/>
                  <a:pt x="162" y="6"/>
                </a:cubicBezTo>
              </a:path>
            </a:pathLst>
          </a:custGeom>
          <a:noFill/>
          <a:ln w="29160">
            <a:solidFill>
              <a:srgbClr val="008cd8"/>
            </a:solidFill>
            <a:round/>
          </a:ln>
        </p:spPr>
        <p:style>
          <a:lnRef idx="0"/>
          <a:fillRef idx="0"/>
          <a:effectRef idx="0"/>
          <a:fontRef idx="minor"/>
        </p:style>
      </p:sp>
      <p:sp>
        <p:nvSpPr>
          <p:cNvPr id="968" name="CustomShape 202"/>
          <p:cNvSpPr/>
          <p:nvPr/>
        </p:nvSpPr>
        <p:spPr>
          <a:xfrm>
            <a:off x="4906080" y="5147280"/>
            <a:ext cx="1113840" cy="120960"/>
          </a:xfrm>
          <a:prstGeom prst="rect">
            <a:avLst/>
          </a:prstGeom>
          <a:noFill/>
          <a:ln>
            <a:noFill/>
          </a:ln>
        </p:spPr>
        <p:style>
          <a:lnRef idx="0"/>
          <a:fillRef idx="0"/>
          <a:effectRef idx="0"/>
          <a:fontRef idx="minor"/>
        </p:style>
      </p:sp>
      <p:sp>
        <p:nvSpPr>
          <p:cNvPr id="969" name="CustomShape 203"/>
          <p:cNvSpPr/>
          <p:nvPr/>
        </p:nvSpPr>
        <p:spPr>
          <a:xfrm>
            <a:off x="4906080" y="4102200"/>
            <a:ext cx="11739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Τζιοβάνι</a:t>
            </a:r>
            <a:endParaRPr b="0" lang="el-GR" sz="800" spc="-1" strike="noStrike">
              <a:latin typeface="Arial"/>
            </a:endParaRPr>
          </a:p>
        </p:txBody>
      </p:sp>
      <p:sp>
        <p:nvSpPr>
          <p:cNvPr id="970" name="CustomShape 204"/>
          <p:cNvSpPr/>
          <p:nvPr/>
        </p:nvSpPr>
        <p:spPr>
          <a:xfrm>
            <a:off x="4906080" y="4229280"/>
            <a:ext cx="12402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Λορέτο</a:t>
            </a:r>
            <a:endParaRPr b="0" lang="el-GR" sz="800" spc="-1" strike="noStrike">
              <a:latin typeface="Arial"/>
            </a:endParaRPr>
          </a:p>
        </p:txBody>
      </p:sp>
      <p:sp>
        <p:nvSpPr>
          <p:cNvPr id="971" name="CustomShape 205"/>
          <p:cNvSpPr/>
          <p:nvPr/>
        </p:nvSpPr>
        <p:spPr>
          <a:xfrm>
            <a:off x="4906080" y="4356000"/>
            <a:ext cx="13892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Ρικολέτο 43, Ρώμη</a:t>
            </a:r>
            <a:endParaRPr b="0" lang="el-GR" sz="800" spc="-1" strike="noStrike">
              <a:latin typeface="Arial"/>
            </a:endParaRPr>
          </a:p>
        </p:txBody>
      </p:sp>
      <p:sp>
        <p:nvSpPr>
          <p:cNvPr id="972" name="CustomShape 206"/>
          <p:cNvSpPr/>
          <p:nvPr/>
        </p:nvSpPr>
        <p:spPr>
          <a:xfrm>
            <a:off x="4906080" y="448308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333444555</a:t>
            </a:r>
            <a:endParaRPr b="0" lang="el-GR" sz="800" spc="-1" strike="noStrike">
              <a:latin typeface="Arial"/>
            </a:endParaRPr>
          </a:p>
        </p:txBody>
      </p:sp>
      <p:sp>
        <p:nvSpPr>
          <p:cNvPr id="973" name="CustomShape 207"/>
          <p:cNvSpPr/>
          <p:nvPr/>
        </p:nvSpPr>
        <p:spPr>
          <a:xfrm>
            <a:off x="4906080" y="4610160"/>
            <a:ext cx="51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Τηλέφωνο: </a:t>
            </a:r>
            <a:endParaRPr b="0" lang="el-GR" sz="850" spc="-1" strike="noStrike">
              <a:latin typeface="Arial"/>
            </a:endParaRPr>
          </a:p>
        </p:txBody>
      </p:sp>
      <p:sp>
        <p:nvSpPr>
          <p:cNvPr id="974" name="CustomShape 208"/>
          <p:cNvSpPr/>
          <p:nvPr/>
        </p:nvSpPr>
        <p:spPr>
          <a:xfrm>
            <a:off x="5428800" y="4610160"/>
            <a:ext cx="565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062345678</a:t>
            </a:r>
            <a:endParaRPr b="0" lang="el-GR" sz="800" spc="-1" strike="noStrike">
              <a:latin typeface="Arial"/>
            </a:endParaRPr>
          </a:p>
        </p:txBody>
      </p:sp>
      <p:sp>
        <p:nvSpPr>
          <p:cNvPr id="975" name="CustomShape 209"/>
          <p:cNvSpPr/>
          <p:nvPr/>
        </p:nvSpPr>
        <p:spPr>
          <a:xfrm>
            <a:off x="4906080" y="4736880"/>
            <a:ext cx="831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info@fiori.it</a:t>
            </a:r>
            <a:endParaRPr b="0" lang="el-GR" sz="800" spc="-1" strike="noStrike">
              <a:latin typeface="Arial"/>
            </a:endParaRPr>
          </a:p>
        </p:txBody>
      </p:sp>
      <p:sp>
        <p:nvSpPr>
          <p:cNvPr id="976" name="CustomShape 210"/>
          <p:cNvSpPr/>
          <p:nvPr/>
        </p:nvSpPr>
        <p:spPr>
          <a:xfrm>
            <a:off x="4906080" y="4863960"/>
            <a:ext cx="11332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Τραπεζικός Λογαρισμός: </a:t>
            </a:r>
            <a:endParaRPr b="0" lang="el-GR" sz="850" spc="-1" strike="noStrike">
              <a:latin typeface="Arial"/>
            </a:endParaRPr>
          </a:p>
        </p:txBody>
      </p:sp>
      <p:sp>
        <p:nvSpPr>
          <p:cNvPr id="977" name="CustomShape 211"/>
          <p:cNvSpPr/>
          <p:nvPr/>
        </p:nvSpPr>
        <p:spPr>
          <a:xfrm>
            <a:off x="6060240" y="4863960"/>
            <a:ext cx="4575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IT556677</a:t>
            </a:r>
            <a:endParaRPr b="0" lang="el-GR" sz="800" spc="-1" strike="noStrike">
              <a:latin typeface="Arial"/>
            </a:endParaRPr>
          </a:p>
        </p:txBody>
      </p:sp>
      <p:sp>
        <p:nvSpPr>
          <p:cNvPr id="978" name="CustomShape 212"/>
          <p:cNvSpPr/>
          <p:nvPr/>
        </p:nvSpPr>
        <p:spPr>
          <a:xfrm>
            <a:off x="4906080" y="4990680"/>
            <a:ext cx="607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Κωδ Δικ Συν: </a:t>
            </a:r>
            <a:endParaRPr b="0" lang="el-GR" sz="850" spc="-1" strike="noStrike">
              <a:latin typeface="Arial"/>
            </a:endParaRPr>
          </a:p>
        </p:txBody>
      </p:sp>
      <p:sp>
        <p:nvSpPr>
          <p:cNvPr id="979" name="CustomShape 213"/>
          <p:cNvSpPr/>
          <p:nvPr/>
        </p:nvSpPr>
        <p:spPr>
          <a:xfrm>
            <a:off x="5524560" y="4990680"/>
            <a:ext cx="937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WorldWideFlower34</a:t>
            </a:r>
            <a:endParaRPr b="0" lang="el-GR" sz="800" spc="-1" strike="noStrike">
              <a:latin typeface="Arial"/>
            </a:endParaRPr>
          </a:p>
        </p:txBody>
      </p:sp>
      <p:sp>
        <p:nvSpPr>
          <p:cNvPr id="980" name="CustomShape 214"/>
          <p:cNvSpPr/>
          <p:nvPr/>
        </p:nvSpPr>
        <p:spPr>
          <a:xfrm>
            <a:off x="7412040" y="5232960"/>
            <a:ext cx="1953000" cy="1240920"/>
          </a:xfrm>
          <a:custGeom>
            <a:avLst/>
            <a:gdLst/>
            <a:ahLst/>
            <a:rect l="l" t="t" r="r" b="b"/>
            <a:pathLst>
              <a:path w="5426" h="3448">
                <a:moveTo>
                  <a:pt x="13" y="3434"/>
                </a:moveTo>
                <a:cubicBezTo>
                  <a:pt x="289" y="3447"/>
                  <a:pt x="410" y="3438"/>
                  <a:pt x="515" y="3433"/>
                </a:cubicBezTo>
                <a:cubicBezTo>
                  <a:pt x="619" y="3427"/>
                  <a:pt x="705" y="3425"/>
                  <a:pt x="790" y="3425"/>
                </a:cubicBezTo>
                <a:cubicBezTo>
                  <a:pt x="875" y="3425"/>
                  <a:pt x="958" y="3428"/>
                  <a:pt x="1045" y="3426"/>
                </a:cubicBezTo>
                <a:cubicBezTo>
                  <a:pt x="1133" y="3425"/>
                  <a:pt x="1224" y="3420"/>
                  <a:pt x="1311" y="3421"/>
                </a:cubicBezTo>
                <a:cubicBezTo>
                  <a:pt x="1398" y="3423"/>
                  <a:pt x="1480" y="3431"/>
                  <a:pt x="1563" y="3433"/>
                </a:cubicBezTo>
                <a:cubicBezTo>
                  <a:pt x="1645" y="3435"/>
                  <a:pt x="1728" y="3430"/>
                  <a:pt x="1813" y="3427"/>
                </a:cubicBezTo>
                <a:cubicBezTo>
                  <a:pt x="1899" y="3424"/>
                  <a:pt x="1988" y="3423"/>
                  <a:pt x="2071" y="3425"/>
                </a:cubicBezTo>
                <a:cubicBezTo>
                  <a:pt x="2155" y="3427"/>
                  <a:pt x="2234" y="3432"/>
                  <a:pt x="2319" y="3433"/>
                </a:cubicBezTo>
                <a:cubicBezTo>
                  <a:pt x="2404" y="3435"/>
                  <a:pt x="2495" y="3433"/>
                  <a:pt x="2582" y="3433"/>
                </a:cubicBezTo>
                <a:cubicBezTo>
                  <a:pt x="2670" y="3433"/>
                  <a:pt x="2756" y="3435"/>
                  <a:pt x="2840" y="3434"/>
                </a:cubicBezTo>
                <a:cubicBezTo>
                  <a:pt x="2925" y="3433"/>
                  <a:pt x="3008" y="3430"/>
                  <a:pt x="3094" y="3426"/>
                </a:cubicBezTo>
                <a:cubicBezTo>
                  <a:pt x="3180" y="3422"/>
                  <a:pt x="3268" y="3418"/>
                  <a:pt x="3354" y="3419"/>
                </a:cubicBezTo>
                <a:cubicBezTo>
                  <a:pt x="3441" y="3419"/>
                  <a:pt x="3526" y="3425"/>
                  <a:pt x="3613" y="3427"/>
                </a:cubicBezTo>
                <a:cubicBezTo>
                  <a:pt x="3701" y="3429"/>
                  <a:pt x="3791" y="3427"/>
                  <a:pt x="3878" y="3425"/>
                </a:cubicBezTo>
                <a:cubicBezTo>
                  <a:pt x="3965" y="3423"/>
                  <a:pt x="4048" y="3422"/>
                  <a:pt x="4132" y="3423"/>
                </a:cubicBezTo>
                <a:cubicBezTo>
                  <a:pt x="4215" y="3424"/>
                  <a:pt x="4299" y="3427"/>
                  <a:pt x="4384" y="3430"/>
                </a:cubicBezTo>
                <a:cubicBezTo>
                  <a:pt x="4470" y="3433"/>
                  <a:pt x="4557" y="3435"/>
                  <a:pt x="4643" y="3438"/>
                </a:cubicBezTo>
                <a:cubicBezTo>
                  <a:pt x="4728" y="3440"/>
                  <a:pt x="4812" y="3442"/>
                  <a:pt x="4896" y="3443"/>
                </a:cubicBezTo>
                <a:cubicBezTo>
                  <a:pt x="4980" y="3444"/>
                  <a:pt x="5063" y="3444"/>
                  <a:pt x="5150" y="3445"/>
                </a:cubicBezTo>
                <a:cubicBezTo>
                  <a:pt x="5237" y="3445"/>
                  <a:pt x="5327" y="3447"/>
                  <a:pt x="5372" y="3419"/>
                </a:cubicBezTo>
                <a:cubicBezTo>
                  <a:pt x="5418" y="3390"/>
                  <a:pt x="5419" y="3332"/>
                  <a:pt x="5417" y="3275"/>
                </a:cubicBezTo>
                <a:cubicBezTo>
                  <a:pt x="5415" y="3218"/>
                  <a:pt x="5410" y="3163"/>
                  <a:pt x="5409" y="3108"/>
                </a:cubicBezTo>
                <a:cubicBezTo>
                  <a:pt x="5408" y="3053"/>
                  <a:pt x="5412" y="2998"/>
                  <a:pt x="5412" y="2942"/>
                </a:cubicBezTo>
                <a:cubicBezTo>
                  <a:pt x="5412" y="2887"/>
                  <a:pt x="5410" y="2832"/>
                  <a:pt x="5410" y="2775"/>
                </a:cubicBezTo>
                <a:cubicBezTo>
                  <a:pt x="5410" y="2719"/>
                  <a:pt x="5413" y="2660"/>
                  <a:pt x="5411" y="2607"/>
                </a:cubicBezTo>
                <a:cubicBezTo>
                  <a:pt x="5409" y="2554"/>
                  <a:pt x="5403" y="2506"/>
                  <a:pt x="5398" y="2453"/>
                </a:cubicBezTo>
                <a:cubicBezTo>
                  <a:pt x="5394" y="2400"/>
                  <a:pt x="5391" y="2342"/>
                  <a:pt x="5396" y="2287"/>
                </a:cubicBezTo>
                <a:cubicBezTo>
                  <a:pt x="5401" y="2233"/>
                  <a:pt x="5415" y="2182"/>
                  <a:pt x="5418" y="2127"/>
                </a:cubicBezTo>
                <a:cubicBezTo>
                  <a:pt x="5422" y="2073"/>
                  <a:pt x="5416" y="2015"/>
                  <a:pt x="5412" y="1963"/>
                </a:cubicBezTo>
                <a:cubicBezTo>
                  <a:pt x="5408" y="1911"/>
                  <a:pt x="5406" y="1866"/>
                  <a:pt x="5406" y="1812"/>
                </a:cubicBezTo>
                <a:cubicBezTo>
                  <a:pt x="5406" y="1759"/>
                  <a:pt x="5407" y="1697"/>
                  <a:pt x="5410" y="1643"/>
                </a:cubicBezTo>
                <a:cubicBezTo>
                  <a:pt x="5413" y="1589"/>
                  <a:pt x="5417" y="1543"/>
                  <a:pt x="5414" y="1492"/>
                </a:cubicBezTo>
                <a:cubicBezTo>
                  <a:pt x="5411" y="1441"/>
                  <a:pt x="5402" y="1384"/>
                  <a:pt x="5404" y="1326"/>
                </a:cubicBezTo>
                <a:cubicBezTo>
                  <a:pt x="5407" y="1268"/>
                  <a:pt x="5421" y="1210"/>
                  <a:pt x="5423" y="1154"/>
                </a:cubicBezTo>
                <a:cubicBezTo>
                  <a:pt x="5425" y="1099"/>
                  <a:pt x="5414" y="1048"/>
                  <a:pt x="5410" y="989"/>
                </a:cubicBezTo>
                <a:cubicBezTo>
                  <a:pt x="5406" y="931"/>
                  <a:pt x="5410" y="865"/>
                  <a:pt x="5409" y="808"/>
                </a:cubicBezTo>
                <a:cubicBezTo>
                  <a:pt x="5409" y="751"/>
                  <a:pt x="5404" y="702"/>
                  <a:pt x="5405" y="651"/>
                </a:cubicBezTo>
                <a:cubicBezTo>
                  <a:pt x="5406" y="600"/>
                  <a:pt x="5413" y="548"/>
                  <a:pt x="5417" y="498"/>
                </a:cubicBezTo>
                <a:cubicBezTo>
                  <a:pt x="5421" y="449"/>
                  <a:pt x="5422" y="401"/>
                  <a:pt x="5420" y="332"/>
                </a:cubicBezTo>
                <a:cubicBezTo>
                  <a:pt x="5418" y="262"/>
                  <a:pt x="5413" y="171"/>
                  <a:pt x="5406" y="2"/>
                </a:cubicBezTo>
                <a:cubicBezTo>
                  <a:pt x="5174" y="19"/>
                  <a:pt x="5030" y="20"/>
                  <a:pt x="4917" y="16"/>
                </a:cubicBezTo>
                <a:cubicBezTo>
                  <a:pt x="4804" y="13"/>
                  <a:pt x="4722" y="6"/>
                  <a:pt x="4640" y="5"/>
                </a:cubicBezTo>
                <a:cubicBezTo>
                  <a:pt x="4559" y="3"/>
                  <a:pt x="4480" y="8"/>
                  <a:pt x="4396" y="11"/>
                </a:cubicBezTo>
                <a:cubicBezTo>
                  <a:pt x="4312" y="14"/>
                  <a:pt x="4223" y="17"/>
                  <a:pt x="4137" y="18"/>
                </a:cubicBezTo>
                <a:cubicBezTo>
                  <a:pt x="4051" y="18"/>
                  <a:pt x="3966" y="16"/>
                  <a:pt x="3875" y="14"/>
                </a:cubicBezTo>
                <a:cubicBezTo>
                  <a:pt x="3784" y="12"/>
                  <a:pt x="3687" y="9"/>
                  <a:pt x="3599" y="9"/>
                </a:cubicBezTo>
                <a:cubicBezTo>
                  <a:pt x="3511" y="10"/>
                  <a:pt x="3432" y="12"/>
                  <a:pt x="3351" y="13"/>
                </a:cubicBezTo>
                <a:cubicBezTo>
                  <a:pt x="3269" y="13"/>
                  <a:pt x="3184" y="12"/>
                  <a:pt x="3101" y="13"/>
                </a:cubicBezTo>
                <a:cubicBezTo>
                  <a:pt x="3018" y="14"/>
                  <a:pt x="2937" y="17"/>
                  <a:pt x="2851" y="17"/>
                </a:cubicBezTo>
                <a:cubicBezTo>
                  <a:pt x="2764" y="16"/>
                  <a:pt x="2671" y="11"/>
                  <a:pt x="2583" y="9"/>
                </a:cubicBezTo>
                <a:cubicBezTo>
                  <a:pt x="2495" y="7"/>
                  <a:pt x="2411" y="8"/>
                  <a:pt x="2328" y="8"/>
                </a:cubicBezTo>
                <a:cubicBezTo>
                  <a:pt x="2245" y="9"/>
                  <a:pt x="2162" y="8"/>
                  <a:pt x="2074" y="12"/>
                </a:cubicBezTo>
                <a:cubicBezTo>
                  <a:pt x="1987" y="15"/>
                  <a:pt x="1896" y="23"/>
                  <a:pt x="1809" y="24"/>
                </a:cubicBezTo>
                <a:cubicBezTo>
                  <a:pt x="1721" y="25"/>
                  <a:pt x="1638" y="19"/>
                  <a:pt x="1557" y="16"/>
                </a:cubicBezTo>
                <a:cubicBezTo>
                  <a:pt x="1476" y="13"/>
                  <a:pt x="1398" y="13"/>
                  <a:pt x="1311" y="13"/>
                </a:cubicBezTo>
                <a:cubicBezTo>
                  <a:pt x="1223" y="13"/>
                  <a:pt x="1127" y="13"/>
                  <a:pt x="1035" y="10"/>
                </a:cubicBezTo>
                <a:cubicBezTo>
                  <a:pt x="943" y="8"/>
                  <a:pt x="854" y="2"/>
                  <a:pt x="773" y="1"/>
                </a:cubicBezTo>
                <a:cubicBezTo>
                  <a:pt x="692" y="0"/>
                  <a:pt x="618" y="3"/>
                  <a:pt x="538" y="7"/>
                </a:cubicBezTo>
                <a:cubicBezTo>
                  <a:pt x="458" y="11"/>
                  <a:pt x="372" y="15"/>
                  <a:pt x="283" y="15"/>
                </a:cubicBezTo>
                <a:cubicBezTo>
                  <a:pt x="194" y="15"/>
                  <a:pt x="103" y="12"/>
                  <a:pt x="55" y="39"/>
                </a:cubicBezTo>
                <a:cubicBezTo>
                  <a:pt x="8" y="65"/>
                  <a:pt x="4" y="122"/>
                  <a:pt x="2" y="176"/>
                </a:cubicBezTo>
                <a:cubicBezTo>
                  <a:pt x="0" y="230"/>
                  <a:pt x="0" y="282"/>
                  <a:pt x="1" y="334"/>
                </a:cubicBezTo>
                <a:cubicBezTo>
                  <a:pt x="3" y="387"/>
                  <a:pt x="5" y="441"/>
                  <a:pt x="7" y="498"/>
                </a:cubicBezTo>
                <a:cubicBezTo>
                  <a:pt x="9" y="556"/>
                  <a:pt x="11" y="616"/>
                  <a:pt x="11" y="671"/>
                </a:cubicBezTo>
                <a:cubicBezTo>
                  <a:pt x="12" y="727"/>
                  <a:pt x="12" y="776"/>
                  <a:pt x="10" y="829"/>
                </a:cubicBezTo>
                <a:cubicBezTo>
                  <a:pt x="8" y="882"/>
                  <a:pt x="4" y="939"/>
                  <a:pt x="8" y="993"/>
                </a:cubicBezTo>
                <a:cubicBezTo>
                  <a:pt x="11" y="1047"/>
                  <a:pt x="23" y="1099"/>
                  <a:pt x="26" y="1153"/>
                </a:cubicBezTo>
                <a:cubicBezTo>
                  <a:pt x="30" y="1206"/>
                  <a:pt x="25" y="1261"/>
                  <a:pt x="22" y="1319"/>
                </a:cubicBezTo>
                <a:cubicBezTo>
                  <a:pt x="20" y="1377"/>
                  <a:pt x="18" y="1437"/>
                  <a:pt x="14" y="1490"/>
                </a:cubicBezTo>
                <a:cubicBezTo>
                  <a:pt x="9" y="1542"/>
                  <a:pt x="1" y="1588"/>
                  <a:pt x="3" y="1638"/>
                </a:cubicBezTo>
                <a:cubicBezTo>
                  <a:pt x="4" y="1689"/>
                  <a:pt x="14" y="1745"/>
                  <a:pt x="17" y="1799"/>
                </a:cubicBezTo>
                <a:cubicBezTo>
                  <a:pt x="19" y="1853"/>
                  <a:pt x="14" y="1905"/>
                  <a:pt x="13" y="1957"/>
                </a:cubicBezTo>
                <a:cubicBezTo>
                  <a:pt x="12" y="2009"/>
                  <a:pt x="14" y="2059"/>
                  <a:pt x="18" y="2115"/>
                </a:cubicBezTo>
                <a:cubicBezTo>
                  <a:pt x="22" y="2171"/>
                  <a:pt x="27" y="2232"/>
                  <a:pt x="27" y="2290"/>
                </a:cubicBezTo>
                <a:cubicBezTo>
                  <a:pt x="26" y="2349"/>
                  <a:pt x="21" y="2404"/>
                  <a:pt x="19" y="2455"/>
                </a:cubicBezTo>
                <a:cubicBezTo>
                  <a:pt x="17" y="2507"/>
                  <a:pt x="18" y="2554"/>
                  <a:pt x="16" y="2608"/>
                </a:cubicBezTo>
                <a:cubicBezTo>
                  <a:pt x="14" y="2661"/>
                  <a:pt x="8" y="2720"/>
                  <a:pt x="8" y="2777"/>
                </a:cubicBezTo>
                <a:cubicBezTo>
                  <a:pt x="8" y="2833"/>
                  <a:pt x="14" y="2887"/>
                  <a:pt x="16" y="2941"/>
                </a:cubicBezTo>
                <a:cubicBezTo>
                  <a:pt x="17" y="2996"/>
                  <a:pt x="15" y="3051"/>
                  <a:pt x="13" y="3116"/>
                </a:cubicBezTo>
                <a:cubicBezTo>
                  <a:pt x="11" y="3180"/>
                  <a:pt x="9" y="3253"/>
                  <a:pt x="19" y="3432"/>
                </a:cubicBezTo>
                <a:lnTo>
                  <a:pt x="13" y="3434"/>
                </a:lnTo>
                <a:close/>
              </a:path>
            </a:pathLst>
          </a:custGeom>
          <a:solidFill>
            <a:srgbClr val="ffff6d"/>
          </a:solidFill>
          <a:ln>
            <a:noFill/>
          </a:ln>
        </p:spPr>
        <p:style>
          <a:lnRef idx="0"/>
          <a:fillRef idx="0"/>
          <a:effectRef idx="0"/>
          <a:fontRef idx="minor"/>
        </p:style>
      </p:sp>
      <p:sp>
        <p:nvSpPr>
          <p:cNvPr id="981" name="CustomShape 215"/>
          <p:cNvSpPr/>
          <p:nvPr/>
        </p:nvSpPr>
        <p:spPr>
          <a:xfrm>
            <a:off x="7415640" y="5235840"/>
            <a:ext cx="1947600" cy="1235160"/>
          </a:xfrm>
          <a:custGeom>
            <a:avLst/>
            <a:gdLst/>
            <a:ahLst/>
            <a:rect l="l" t="t" r="r" b="b"/>
            <a:pathLst>
              <a:path w="5411" h="3432">
                <a:moveTo>
                  <a:pt x="0" y="3420"/>
                </a:moveTo>
                <a:cubicBezTo>
                  <a:pt x="259" y="3430"/>
                  <a:pt x="387" y="3422"/>
                  <a:pt x="494" y="3419"/>
                </a:cubicBezTo>
                <a:cubicBezTo>
                  <a:pt x="601" y="3416"/>
                  <a:pt x="687" y="3419"/>
                  <a:pt x="773" y="3423"/>
                </a:cubicBezTo>
                <a:cubicBezTo>
                  <a:pt x="859" y="3426"/>
                  <a:pt x="944" y="3430"/>
                  <a:pt x="1030" y="3427"/>
                </a:cubicBezTo>
                <a:cubicBezTo>
                  <a:pt x="1115" y="3425"/>
                  <a:pt x="1201" y="3418"/>
                  <a:pt x="1289" y="3415"/>
                </a:cubicBezTo>
                <a:cubicBezTo>
                  <a:pt x="1378" y="3413"/>
                  <a:pt x="1470" y="3416"/>
                  <a:pt x="1555" y="3416"/>
                </a:cubicBezTo>
                <a:cubicBezTo>
                  <a:pt x="1641" y="3416"/>
                  <a:pt x="1721" y="3413"/>
                  <a:pt x="1804" y="3414"/>
                </a:cubicBezTo>
                <a:cubicBezTo>
                  <a:pt x="1886" y="3415"/>
                  <a:pt x="1970" y="3421"/>
                  <a:pt x="2057" y="3422"/>
                </a:cubicBezTo>
                <a:cubicBezTo>
                  <a:pt x="2143" y="3422"/>
                  <a:pt x="2233" y="3417"/>
                  <a:pt x="2318" y="3417"/>
                </a:cubicBezTo>
                <a:cubicBezTo>
                  <a:pt x="2403" y="3418"/>
                  <a:pt x="2484" y="3425"/>
                  <a:pt x="2570" y="3427"/>
                </a:cubicBezTo>
                <a:cubicBezTo>
                  <a:pt x="2657" y="3429"/>
                  <a:pt x="2749" y="3427"/>
                  <a:pt x="2838" y="3424"/>
                </a:cubicBezTo>
                <a:cubicBezTo>
                  <a:pt x="2927" y="3422"/>
                  <a:pt x="3014" y="3419"/>
                  <a:pt x="3099" y="3420"/>
                </a:cubicBezTo>
                <a:cubicBezTo>
                  <a:pt x="3184" y="3420"/>
                  <a:pt x="3269" y="3424"/>
                  <a:pt x="3352" y="3425"/>
                </a:cubicBezTo>
                <a:cubicBezTo>
                  <a:pt x="3436" y="3426"/>
                  <a:pt x="3520" y="3424"/>
                  <a:pt x="3605" y="3425"/>
                </a:cubicBezTo>
                <a:cubicBezTo>
                  <a:pt x="3690" y="3426"/>
                  <a:pt x="3776" y="3431"/>
                  <a:pt x="3861" y="3431"/>
                </a:cubicBezTo>
                <a:cubicBezTo>
                  <a:pt x="3946" y="3431"/>
                  <a:pt x="4031" y="3427"/>
                  <a:pt x="4116" y="3425"/>
                </a:cubicBezTo>
                <a:cubicBezTo>
                  <a:pt x="4201" y="3423"/>
                  <a:pt x="4287" y="3423"/>
                  <a:pt x="4372" y="3424"/>
                </a:cubicBezTo>
                <a:cubicBezTo>
                  <a:pt x="4457" y="3426"/>
                  <a:pt x="4540" y="3429"/>
                  <a:pt x="4623" y="3429"/>
                </a:cubicBezTo>
                <a:cubicBezTo>
                  <a:pt x="4707" y="3429"/>
                  <a:pt x="4791" y="3427"/>
                  <a:pt x="4878" y="3425"/>
                </a:cubicBezTo>
                <a:cubicBezTo>
                  <a:pt x="4966" y="3423"/>
                  <a:pt x="5057" y="3422"/>
                  <a:pt x="5146" y="3424"/>
                </a:cubicBezTo>
                <a:cubicBezTo>
                  <a:pt x="5234" y="3426"/>
                  <a:pt x="5320" y="3430"/>
                  <a:pt x="5362" y="3403"/>
                </a:cubicBezTo>
                <a:cubicBezTo>
                  <a:pt x="5404" y="3376"/>
                  <a:pt x="5403" y="3318"/>
                  <a:pt x="5403" y="3262"/>
                </a:cubicBezTo>
                <a:cubicBezTo>
                  <a:pt x="5403" y="3206"/>
                  <a:pt x="5405" y="3153"/>
                  <a:pt x="5406" y="3098"/>
                </a:cubicBezTo>
                <a:cubicBezTo>
                  <a:pt x="5408" y="3042"/>
                  <a:pt x="5408" y="2984"/>
                  <a:pt x="5408" y="2928"/>
                </a:cubicBezTo>
                <a:cubicBezTo>
                  <a:pt x="5409" y="2872"/>
                  <a:pt x="5410" y="2817"/>
                  <a:pt x="5406" y="2764"/>
                </a:cubicBezTo>
                <a:cubicBezTo>
                  <a:pt x="5403" y="2711"/>
                  <a:pt x="5396" y="2659"/>
                  <a:pt x="5394" y="2606"/>
                </a:cubicBezTo>
                <a:cubicBezTo>
                  <a:pt x="5393" y="2553"/>
                  <a:pt x="5397" y="2499"/>
                  <a:pt x="5401" y="2446"/>
                </a:cubicBezTo>
                <a:cubicBezTo>
                  <a:pt x="5405" y="2394"/>
                  <a:pt x="5409" y="2343"/>
                  <a:pt x="5409" y="2289"/>
                </a:cubicBezTo>
                <a:cubicBezTo>
                  <a:pt x="5408" y="2236"/>
                  <a:pt x="5404" y="2181"/>
                  <a:pt x="5400" y="2124"/>
                </a:cubicBezTo>
                <a:cubicBezTo>
                  <a:pt x="5397" y="2067"/>
                  <a:pt x="5395" y="2008"/>
                  <a:pt x="5394" y="1953"/>
                </a:cubicBezTo>
                <a:cubicBezTo>
                  <a:pt x="5393" y="1899"/>
                  <a:pt x="5394" y="1850"/>
                  <a:pt x="5395" y="1798"/>
                </a:cubicBezTo>
                <a:cubicBezTo>
                  <a:pt x="5397" y="1747"/>
                  <a:pt x="5399" y="1693"/>
                  <a:pt x="5401" y="1639"/>
                </a:cubicBezTo>
                <a:cubicBezTo>
                  <a:pt x="5403" y="1586"/>
                  <a:pt x="5405" y="1531"/>
                  <a:pt x="5405" y="1474"/>
                </a:cubicBezTo>
                <a:cubicBezTo>
                  <a:pt x="5405" y="1416"/>
                  <a:pt x="5403" y="1356"/>
                  <a:pt x="5400" y="1299"/>
                </a:cubicBezTo>
                <a:cubicBezTo>
                  <a:pt x="5397" y="1243"/>
                  <a:pt x="5393" y="1191"/>
                  <a:pt x="5393" y="1141"/>
                </a:cubicBezTo>
                <a:cubicBezTo>
                  <a:pt x="5394" y="1090"/>
                  <a:pt x="5400" y="1041"/>
                  <a:pt x="5403" y="986"/>
                </a:cubicBezTo>
                <a:cubicBezTo>
                  <a:pt x="5405" y="931"/>
                  <a:pt x="5404" y="869"/>
                  <a:pt x="5404" y="812"/>
                </a:cubicBezTo>
                <a:cubicBezTo>
                  <a:pt x="5403" y="755"/>
                  <a:pt x="5403" y="703"/>
                  <a:pt x="5403" y="649"/>
                </a:cubicBezTo>
                <a:cubicBezTo>
                  <a:pt x="5403" y="595"/>
                  <a:pt x="5405" y="539"/>
                  <a:pt x="5406" y="484"/>
                </a:cubicBezTo>
                <a:cubicBezTo>
                  <a:pt x="5408" y="430"/>
                  <a:pt x="5410" y="377"/>
                  <a:pt x="5409" y="309"/>
                </a:cubicBezTo>
                <a:cubicBezTo>
                  <a:pt x="5409" y="241"/>
                  <a:pt x="5407" y="159"/>
                  <a:pt x="5400" y="0"/>
                </a:cubicBezTo>
              </a:path>
            </a:pathLst>
          </a:custGeom>
          <a:noFill/>
          <a:ln cap="rnd" w="31680">
            <a:solidFill>
              <a:srgbClr val="008cd8"/>
            </a:solidFill>
            <a:bevel/>
          </a:ln>
        </p:spPr>
        <p:style>
          <a:lnRef idx="0"/>
          <a:fillRef idx="0"/>
          <a:effectRef idx="0"/>
          <a:fontRef idx="minor"/>
        </p:style>
      </p:sp>
      <p:sp>
        <p:nvSpPr>
          <p:cNvPr id="982" name="CustomShape 216"/>
          <p:cNvSpPr/>
          <p:nvPr/>
        </p:nvSpPr>
        <p:spPr>
          <a:xfrm>
            <a:off x="7414200" y="5232240"/>
            <a:ext cx="1945800" cy="1234440"/>
          </a:xfrm>
          <a:custGeom>
            <a:avLst/>
            <a:gdLst/>
            <a:ahLst/>
            <a:rect l="l" t="t" r="r" b="b"/>
            <a:pathLst>
              <a:path w="5406" h="3430">
                <a:moveTo>
                  <a:pt x="5405" y="12"/>
                </a:moveTo>
                <a:cubicBezTo>
                  <a:pt x="5151" y="2"/>
                  <a:pt x="5023" y="0"/>
                  <a:pt x="4915" y="1"/>
                </a:cubicBezTo>
                <a:cubicBezTo>
                  <a:pt x="4807" y="2"/>
                  <a:pt x="4719" y="6"/>
                  <a:pt x="4633" y="8"/>
                </a:cubicBezTo>
                <a:cubicBezTo>
                  <a:pt x="4547" y="10"/>
                  <a:pt x="4462" y="10"/>
                  <a:pt x="4375" y="10"/>
                </a:cubicBezTo>
                <a:cubicBezTo>
                  <a:pt x="4288" y="9"/>
                  <a:pt x="4199" y="8"/>
                  <a:pt x="4115" y="8"/>
                </a:cubicBezTo>
                <a:cubicBezTo>
                  <a:pt x="4030" y="8"/>
                  <a:pt x="3951" y="10"/>
                  <a:pt x="3866" y="11"/>
                </a:cubicBezTo>
                <a:cubicBezTo>
                  <a:pt x="3782" y="12"/>
                  <a:pt x="3693" y="12"/>
                  <a:pt x="3608" y="11"/>
                </a:cubicBezTo>
                <a:cubicBezTo>
                  <a:pt x="3523" y="10"/>
                  <a:pt x="3441" y="7"/>
                  <a:pt x="3356" y="6"/>
                </a:cubicBezTo>
                <a:cubicBezTo>
                  <a:pt x="3271" y="5"/>
                  <a:pt x="3181" y="8"/>
                  <a:pt x="3093" y="9"/>
                </a:cubicBezTo>
                <a:cubicBezTo>
                  <a:pt x="3006" y="10"/>
                  <a:pt x="2920" y="10"/>
                  <a:pt x="2835" y="12"/>
                </a:cubicBezTo>
                <a:cubicBezTo>
                  <a:pt x="2750" y="13"/>
                  <a:pt x="2665" y="16"/>
                  <a:pt x="2580" y="13"/>
                </a:cubicBezTo>
                <a:cubicBezTo>
                  <a:pt x="2495" y="11"/>
                  <a:pt x="2410" y="4"/>
                  <a:pt x="2325" y="4"/>
                </a:cubicBezTo>
                <a:cubicBezTo>
                  <a:pt x="2241" y="4"/>
                  <a:pt x="2156" y="10"/>
                  <a:pt x="2069" y="13"/>
                </a:cubicBezTo>
                <a:cubicBezTo>
                  <a:pt x="1982" y="17"/>
                  <a:pt x="1892" y="18"/>
                  <a:pt x="1805" y="18"/>
                </a:cubicBezTo>
                <a:cubicBezTo>
                  <a:pt x="1718" y="18"/>
                  <a:pt x="1635" y="18"/>
                  <a:pt x="1549" y="17"/>
                </a:cubicBezTo>
                <a:cubicBezTo>
                  <a:pt x="1464" y="15"/>
                  <a:pt x="1377" y="11"/>
                  <a:pt x="1290" y="10"/>
                </a:cubicBezTo>
                <a:cubicBezTo>
                  <a:pt x="1203" y="8"/>
                  <a:pt x="1117" y="9"/>
                  <a:pt x="1032" y="9"/>
                </a:cubicBezTo>
                <a:cubicBezTo>
                  <a:pt x="947" y="9"/>
                  <a:pt x="864" y="8"/>
                  <a:pt x="779" y="6"/>
                </a:cubicBezTo>
                <a:cubicBezTo>
                  <a:pt x="695" y="5"/>
                  <a:pt x="610" y="3"/>
                  <a:pt x="526" y="3"/>
                </a:cubicBezTo>
                <a:cubicBezTo>
                  <a:pt x="442" y="2"/>
                  <a:pt x="359" y="3"/>
                  <a:pt x="273" y="4"/>
                </a:cubicBezTo>
                <a:cubicBezTo>
                  <a:pt x="187" y="4"/>
                  <a:pt x="98" y="5"/>
                  <a:pt x="54" y="34"/>
                </a:cubicBezTo>
                <a:cubicBezTo>
                  <a:pt x="11" y="63"/>
                  <a:pt x="11" y="120"/>
                  <a:pt x="12" y="174"/>
                </a:cubicBezTo>
                <a:cubicBezTo>
                  <a:pt x="12" y="229"/>
                  <a:pt x="12" y="282"/>
                  <a:pt x="12" y="336"/>
                </a:cubicBezTo>
                <a:cubicBezTo>
                  <a:pt x="12" y="390"/>
                  <a:pt x="12" y="444"/>
                  <a:pt x="12" y="499"/>
                </a:cubicBezTo>
                <a:cubicBezTo>
                  <a:pt x="13" y="553"/>
                  <a:pt x="14" y="607"/>
                  <a:pt x="15" y="660"/>
                </a:cubicBezTo>
                <a:cubicBezTo>
                  <a:pt x="16" y="713"/>
                  <a:pt x="16" y="764"/>
                  <a:pt x="14" y="820"/>
                </a:cubicBezTo>
                <a:cubicBezTo>
                  <a:pt x="12" y="876"/>
                  <a:pt x="8" y="936"/>
                  <a:pt x="6" y="992"/>
                </a:cubicBezTo>
                <a:cubicBezTo>
                  <a:pt x="5" y="1048"/>
                  <a:pt x="6" y="1100"/>
                  <a:pt x="6" y="1153"/>
                </a:cubicBezTo>
                <a:cubicBezTo>
                  <a:pt x="6" y="1206"/>
                  <a:pt x="4" y="1261"/>
                  <a:pt x="3" y="1316"/>
                </a:cubicBezTo>
                <a:cubicBezTo>
                  <a:pt x="2" y="1372"/>
                  <a:pt x="3" y="1428"/>
                  <a:pt x="4" y="1484"/>
                </a:cubicBezTo>
                <a:cubicBezTo>
                  <a:pt x="5" y="1540"/>
                  <a:pt x="6" y="1596"/>
                  <a:pt x="8" y="1649"/>
                </a:cubicBezTo>
                <a:cubicBezTo>
                  <a:pt x="10" y="1703"/>
                  <a:pt x="11" y="1754"/>
                  <a:pt x="10" y="1808"/>
                </a:cubicBezTo>
                <a:cubicBezTo>
                  <a:pt x="10" y="1862"/>
                  <a:pt x="7" y="1918"/>
                  <a:pt x="5" y="1974"/>
                </a:cubicBezTo>
                <a:cubicBezTo>
                  <a:pt x="3" y="2029"/>
                  <a:pt x="2" y="2085"/>
                  <a:pt x="4" y="2139"/>
                </a:cubicBezTo>
                <a:cubicBezTo>
                  <a:pt x="6" y="2194"/>
                  <a:pt x="11" y="2247"/>
                  <a:pt x="13" y="2300"/>
                </a:cubicBezTo>
                <a:cubicBezTo>
                  <a:pt x="16" y="2352"/>
                  <a:pt x="17" y="2404"/>
                  <a:pt x="15" y="2457"/>
                </a:cubicBezTo>
                <a:cubicBezTo>
                  <a:pt x="13" y="2509"/>
                  <a:pt x="8" y="2562"/>
                  <a:pt x="8" y="2615"/>
                </a:cubicBezTo>
                <a:cubicBezTo>
                  <a:pt x="7" y="2667"/>
                  <a:pt x="11" y="2720"/>
                  <a:pt x="11" y="2775"/>
                </a:cubicBezTo>
                <a:cubicBezTo>
                  <a:pt x="12" y="2830"/>
                  <a:pt x="9" y="2887"/>
                  <a:pt x="6" y="2942"/>
                </a:cubicBezTo>
                <a:cubicBezTo>
                  <a:pt x="3" y="2997"/>
                  <a:pt x="0" y="3049"/>
                  <a:pt x="2" y="3119"/>
                </a:cubicBezTo>
                <a:cubicBezTo>
                  <a:pt x="4" y="3188"/>
                  <a:pt x="11" y="3276"/>
                  <a:pt x="7" y="3429"/>
                </a:cubicBezTo>
              </a:path>
            </a:pathLst>
          </a:custGeom>
          <a:noFill/>
          <a:ln cap="rnd" w="31680">
            <a:solidFill>
              <a:srgbClr val="008cd8"/>
            </a:solidFill>
            <a:bevel/>
          </a:ln>
        </p:spPr>
        <p:style>
          <a:lnRef idx="0"/>
          <a:fillRef idx="0"/>
          <a:effectRef idx="0"/>
          <a:fontRef idx="minor"/>
        </p:style>
      </p:sp>
      <p:sp>
        <p:nvSpPr>
          <p:cNvPr id="983" name="CustomShape 217"/>
          <p:cNvSpPr/>
          <p:nvPr/>
        </p:nvSpPr>
        <p:spPr>
          <a:xfrm>
            <a:off x="7409880" y="4899600"/>
            <a:ext cx="1956240" cy="344880"/>
          </a:xfrm>
          <a:custGeom>
            <a:avLst/>
            <a:gdLst/>
            <a:ahLst/>
            <a:rect l="l" t="t" r="r" b="b"/>
            <a:pathLst>
              <a:path w="5435" h="959">
                <a:moveTo>
                  <a:pt x="15" y="927"/>
                </a:moveTo>
                <a:cubicBezTo>
                  <a:pt x="275" y="933"/>
                  <a:pt x="404" y="937"/>
                  <a:pt x="511" y="938"/>
                </a:cubicBezTo>
                <a:cubicBezTo>
                  <a:pt x="618" y="939"/>
                  <a:pt x="703" y="937"/>
                  <a:pt x="787" y="940"/>
                </a:cubicBezTo>
                <a:cubicBezTo>
                  <a:pt x="872" y="943"/>
                  <a:pt x="957" y="951"/>
                  <a:pt x="1042" y="954"/>
                </a:cubicBezTo>
                <a:cubicBezTo>
                  <a:pt x="1127" y="958"/>
                  <a:pt x="1211" y="956"/>
                  <a:pt x="1299" y="953"/>
                </a:cubicBezTo>
                <a:cubicBezTo>
                  <a:pt x="1386" y="949"/>
                  <a:pt x="1475" y="944"/>
                  <a:pt x="1565" y="939"/>
                </a:cubicBezTo>
                <a:cubicBezTo>
                  <a:pt x="1655" y="933"/>
                  <a:pt x="1747" y="927"/>
                  <a:pt x="1830" y="928"/>
                </a:cubicBezTo>
                <a:cubicBezTo>
                  <a:pt x="1914" y="929"/>
                  <a:pt x="1989" y="937"/>
                  <a:pt x="2071" y="939"/>
                </a:cubicBezTo>
                <a:cubicBezTo>
                  <a:pt x="2153" y="940"/>
                  <a:pt x="2241" y="935"/>
                  <a:pt x="2329" y="929"/>
                </a:cubicBezTo>
                <a:cubicBezTo>
                  <a:pt x="2416" y="924"/>
                  <a:pt x="2504" y="919"/>
                  <a:pt x="2590" y="917"/>
                </a:cubicBezTo>
                <a:cubicBezTo>
                  <a:pt x="2676" y="915"/>
                  <a:pt x="2760" y="916"/>
                  <a:pt x="2844" y="920"/>
                </a:cubicBezTo>
                <a:cubicBezTo>
                  <a:pt x="2929" y="923"/>
                  <a:pt x="3014" y="929"/>
                  <a:pt x="3097" y="934"/>
                </a:cubicBezTo>
                <a:cubicBezTo>
                  <a:pt x="3180" y="940"/>
                  <a:pt x="3260" y="944"/>
                  <a:pt x="3345" y="943"/>
                </a:cubicBezTo>
                <a:cubicBezTo>
                  <a:pt x="3429" y="942"/>
                  <a:pt x="3518" y="936"/>
                  <a:pt x="3608" y="932"/>
                </a:cubicBezTo>
                <a:cubicBezTo>
                  <a:pt x="3699" y="928"/>
                  <a:pt x="3792" y="927"/>
                  <a:pt x="3879" y="926"/>
                </a:cubicBezTo>
                <a:cubicBezTo>
                  <a:pt x="3966" y="925"/>
                  <a:pt x="4047" y="925"/>
                  <a:pt x="4129" y="925"/>
                </a:cubicBezTo>
                <a:cubicBezTo>
                  <a:pt x="4212" y="925"/>
                  <a:pt x="4296" y="925"/>
                  <a:pt x="4380" y="926"/>
                </a:cubicBezTo>
                <a:cubicBezTo>
                  <a:pt x="4465" y="928"/>
                  <a:pt x="4551" y="931"/>
                  <a:pt x="4641" y="932"/>
                </a:cubicBezTo>
                <a:cubicBezTo>
                  <a:pt x="4731" y="934"/>
                  <a:pt x="4826" y="934"/>
                  <a:pt x="4915" y="933"/>
                </a:cubicBezTo>
                <a:cubicBezTo>
                  <a:pt x="5005" y="932"/>
                  <a:pt x="5089" y="930"/>
                  <a:pt x="5172" y="929"/>
                </a:cubicBezTo>
                <a:cubicBezTo>
                  <a:pt x="5255" y="928"/>
                  <a:pt x="5337" y="928"/>
                  <a:pt x="5374" y="922"/>
                </a:cubicBezTo>
                <a:cubicBezTo>
                  <a:pt x="5411" y="917"/>
                  <a:pt x="5403" y="907"/>
                  <a:pt x="5404" y="893"/>
                </a:cubicBezTo>
                <a:cubicBezTo>
                  <a:pt x="5404" y="880"/>
                  <a:pt x="5413" y="863"/>
                  <a:pt x="5417" y="848"/>
                </a:cubicBezTo>
                <a:cubicBezTo>
                  <a:pt x="5422" y="832"/>
                  <a:pt x="5423" y="818"/>
                  <a:pt x="5425" y="803"/>
                </a:cubicBezTo>
                <a:cubicBezTo>
                  <a:pt x="5428" y="787"/>
                  <a:pt x="5433" y="771"/>
                  <a:pt x="5434" y="758"/>
                </a:cubicBezTo>
                <a:cubicBezTo>
                  <a:pt x="5434" y="746"/>
                  <a:pt x="5430" y="738"/>
                  <a:pt x="5424" y="722"/>
                </a:cubicBezTo>
                <a:cubicBezTo>
                  <a:pt x="5417" y="706"/>
                  <a:pt x="5409" y="683"/>
                  <a:pt x="5407" y="667"/>
                </a:cubicBezTo>
                <a:cubicBezTo>
                  <a:pt x="5406" y="650"/>
                  <a:pt x="5411" y="642"/>
                  <a:pt x="5413" y="632"/>
                </a:cubicBezTo>
                <a:cubicBezTo>
                  <a:pt x="5415" y="623"/>
                  <a:pt x="5413" y="613"/>
                  <a:pt x="5414" y="599"/>
                </a:cubicBezTo>
                <a:cubicBezTo>
                  <a:pt x="5415" y="585"/>
                  <a:pt x="5419" y="567"/>
                  <a:pt x="5418" y="548"/>
                </a:cubicBezTo>
                <a:cubicBezTo>
                  <a:pt x="5418" y="529"/>
                  <a:pt x="5414" y="510"/>
                  <a:pt x="5417" y="494"/>
                </a:cubicBezTo>
                <a:cubicBezTo>
                  <a:pt x="5421" y="478"/>
                  <a:pt x="5431" y="465"/>
                  <a:pt x="5430" y="450"/>
                </a:cubicBezTo>
                <a:cubicBezTo>
                  <a:pt x="5428" y="436"/>
                  <a:pt x="5414" y="419"/>
                  <a:pt x="5409" y="409"/>
                </a:cubicBezTo>
                <a:cubicBezTo>
                  <a:pt x="5405" y="398"/>
                  <a:pt x="5409" y="392"/>
                  <a:pt x="5411" y="378"/>
                </a:cubicBezTo>
                <a:cubicBezTo>
                  <a:pt x="5414" y="364"/>
                  <a:pt x="5415" y="342"/>
                  <a:pt x="5415" y="322"/>
                </a:cubicBezTo>
                <a:cubicBezTo>
                  <a:pt x="5416" y="301"/>
                  <a:pt x="5414" y="284"/>
                  <a:pt x="5412" y="266"/>
                </a:cubicBezTo>
                <a:cubicBezTo>
                  <a:pt x="5410" y="249"/>
                  <a:pt x="5408" y="231"/>
                  <a:pt x="5409" y="217"/>
                </a:cubicBezTo>
                <a:cubicBezTo>
                  <a:pt x="5410" y="204"/>
                  <a:pt x="5416" y="193"/>
                  <a:pt x="5417" y="181"/>
                </a:cubicBezTo>
                <a:cubicBezTo>
                  <a:pt x="5418" y="169"/>
                  <a:pt x="5415" y="155"/>
                  <a:pt x="5414" y="145"/>
                </a:cubicBezTo>
                <a:cubicBezTo>
                  <a:pt x="5413" y="135"/>
                  <a:pt x="5414" y="128"/>
                  <a:pt x="5414" y="113"/>
                </a:cubicBezTo>
                <a:cubicBezTo>
                  <a:pt x="5414" y="99"/>
                  <a:pt x="5414" y="75"/>
                  <a:pt x="5416" y="59"/>
                </a:cubicBezTo>
                <a:cubicBezTo>
                  <a:pt x="5419" y="43"/>
                  <a:pt x="5424" y="36"/>
                  <a:pt x="5383" y="29"/>
                </a:cubicBezTo>
                <a:cubicBezTo>
                  <a:pt x="5343" y="23"/>
                  <a:pt x="5257" y="17"/>
                  <a:pt x="5167" y="13"/>
                </a:cubicBezTo>
                <a:cubicBezTo>
                  <a:pt x="5077" y="9"/>
                  <a:pt x="4983" y="6"/>
                  <a:pt x="4899" y="7"/>
                </a:cubicBezTo>
                <a:cubicBezTo>
                  <a:pt x="4816" y="7"/>
                  <a:pt x="4742" y="11"/>
                  <a:pt x="4660" y="13"/>
                </a:cubicBezTo>
                <a:cubicBezTo>
                  <a:pt x="4578" y="14"/>
                  <a:pt x="4486" y="14"/>
                  <a:pt x="4397" y="14"/>
                </a:cubicBezTo>
                <a:cubicBezTo>
                  <a:pt x="4309" y="15"/>
                  <a:pt x="4223" y="17"/>
                  <a:pt x="4136" y="18"/>
                </a:cubicBezTo>
                <a:cubicBezTo>
                  <a:pt x="4049" y="19"/>
                  <a:pt x="3961" y="20"/>
                  <a:pt x="3877" y="19"/>
                </a:cubicBezTo>
                <a:cubicBezTo>
                  <a:pt x="3792" y="17"/>
                  <a:pt x="3711" y="14"/>
                  <a:pt x="3626" y="14"/>
                </a:cubicBezTo>
                <a:cubicBezTo>
                  <a:pt x="3540" y="15"/>
                  <a:pt x="3450" y="19"/>
                  <a:pt x="3360" y="23"/>
                </a:cubicBezTo>
                <a:cubicBezTo>
                  <a:pt x="3271" y="26"/>
                  <a:pt x="3182" y="29"/>
                  <a:pt x="3092" y="27"/>
                </a:cubicBezTo>
                <a:cubicBezTo>
                  <a:pt x="3003" y="26"/>
                  <a:pt x="2913" y="21"/>
                  <a:pt x="2828" y="15"/>
                </a:cubicBezTo>
                <a:cubicBezTo>
                  <a:pt x="2744" y="9"/>
                  <a:pt x="2664" y="2"/>
                  <a:pt x="2582" y="1"/>
                </a:cubicBezTo>
                <a:cubicBezTo>
                  <a:pt x="2501" y="0"/>
                  <a:pt x="2417" y="5"/>
                  <a:pt x="2333" y="12"/>
                </a:cubicBezTo>
                <a:cubicBezTo>
                  <a:pt x="2250" y="19"/>
                  <a:pt x="2166" y="27"/>
                  <a:pt x="2079" y="27"/>
                </a:cubicBezTo>
                <a:cubicBezTo>
                  <a:pt x="1992" y="28"/>
                  <a:pt x="1902" y="22"/>
                  <a:pt x="1820" y="18"/>
                </a:cubicBezTo>
                <a:cubicBezTo>
                  <a:pt x="1737" y="15"/>
                  <a:pt x="1661" y="15"/>
                  <a:pt x="1578" y="17"/>
                </a:cubicBezTo>
                <a:cubicBezTo>
                  <a:pt x="1494" y="18"/>
                  <a:pt x="1403" y="22"/>
                  <a:pt x="1314" y="19"/>
                </a:cubicBezTo>
                <a:cubicBezTo>
                  <a:pt x="1226" y="15"/>
                  <a:pt x="1140" y="4"/>
                  <a:pt x="1054" y="4"/>
                </a:cubicBezTo>
                <a:cubicBezTo>
                  <a:pt x="967" y="5"/>
                  <a:pt x="880" y="17"/>
                  <a:pt x="793" y="20"/>
                </a:cubicBezTo>
                <a:cubicBezTo>
                  <a:pt x="706" y="24"/>
                  <a:pt x="620" y="18"/>
                  <a:pt x="509" y="18"/>
                </a:cubicBezTo>
                <a:cubicBezTo>
                  <a:pt x="398" y="18"/>
                  <a:pt x="261" y="24"/>
                  <a:pt x="13" y="35"/>
                </a:cubicBezTo>
                <a:cubicBezTo>
                  <a:pt x="23" y="56"/>
                  <a:pt x="24" y="79"/>
                  <a:pt x="27" y="96"/>
                </a:cubicBezTo>
                <a:cubicBezTo>
                  <a:pt x="31" y="114"/>
                  <a:pt x="36" y="127"/>
                  <a:pt x="36" y="144"/>
                </a:cubicBezTo>
                <a:cubicBezTo>
                  <a:pt x="36" y="161"/>
                  <a:pt x="32" y="182"/>
                  <a:pt x="26" y="195"/>
                </a:cubicBezTo>
                <a:cubicBezTo>
                  <a:pt x="19" y="209"/>
                  <a:pt x="11" y="214"/>
                  <a:pt x="9" y="228"/>
                </a:cubicBezTo>
                <a:cubicBezTo>
                  <a:pt x="8" y="241"/>
                  <a:pt x="13" y="261"/>
                  <a:pt x="15" y="281"/>
                </a:cubicBezTo>
                <a:cubicBezTo>
                  <a:pt x="17" y="301"/>
                  <a:pt x="15" y="321"/>
                  <a:pt x="16" y="336"/>
                </a:cubicBezTo>
                <a:cubicBezTo>
                  <a:pt x="17" y="351"/>
                  <a:pt x="21" y="362"/>
                  <a:pt x="20" y="372"/>
                </a:cubicBezTo>
                <a:cubicBezTo>
                  <a:pt x="20" y="383"/>
                  <a:pt x="16" y="393"/>
                  <a:pt x="19" y="406"/>
                </a:cubicBezTo>
                <a:cubicBezTo>
                  <a:pt x="22" y="420"/>
                  <a:pt x="33" y="436"/>
                  <a:pt x="32" y="450"/>
                </a:cubicBezTo>
                <a:cubicBezTo>
                  <a:pt x="31" y="465"/>
                  <a:pt x="17" y="478"/>
                  <a:pt x="12" y="496"/>
                </a:cubicBezTo>
                <a:cubicBezTo>
                  <a:pt x="7" y="515"/>
                  <a:pt x="11" y="539"/>
                  <a:pt x="13" y="554"/>
                </a:cubicBezTo>
                <a:cubicBezTo>
                  <a:pt x="16" y="569"/>
                  <a:pt x="17" y="576"/>
                  <a:pt x="18" y="585"/>
                </a:cubicBezTo>
                <a:cubicBezTo>
                  <a:pt x="18" y="594"/>
                  <a:pt x="17" y="606"/>
                  <a:pt x="15" y="617"/>
                </a:cubicBezTo>
                <a:cubicBezTo>
                  <a:pt x="13" y="629"/>
                  <a:pt x="10" y="641"/>
                  <a:pt x="11" y="657"/>
                </a:cubicBezTo>
                <a:cubicBezTo>
                  <a:pt x="12" y="672"/>
                  <a:pt x="18" y="691"/>
                  <a:pt x="19" y="708"/>
                </a:cubicBezTo>
                <a:cubicBezTo>
                  <a:pt x="21" y="725"/>
                  <a:pt x="17" y="740"/>
                  <a:pt x="16" y="759"/>
                </a:cubicBezTo>
                <a:cubicBezTo>
                  <a:pt x="15" y="779"/>
                  <a:pt x="16" y="802"/>
                  <a:pt x="16" y="816"/>
                </a:cubicBezTo>
                <a:cubicBezTo>
                  <a:pt x="16" y="830"/>
                  <a:pt x="16" y="836"/>
                  <a:pt x="20" y="855"/>
                </a:cubicBezTo>
                <a:cubicBezTo>
                  <a:pt x="23" y="874"/>
                  <a:pt x="31" y="907"/>
                  <a:pt x="0" y="934"/>
                </a:cubicBezTo>
                <a:lnTo>
                  <a:pt x="15" y="927"/>
                </a:lnTo>
                <a:close/>
              </a:path>
            </a:pathLst>
          </a:custGeom>
          <a:noFill/>
          <a:ln>
            <a:noFill/>
          </a:ln>
        </p:spPr>
        <p:style>
          <a:lnRef idx="0"/>
          <a:fillRef idx="0"/>
          <a:effectRef idx="0"/>
          <a:fontRef idx="minor"/>
        </p:style>
      </p:sp>
      <p:sp>
        <p:nvSpPr>
          <p:cNvPr id="984" name="CustomShape 218"/>
          <p:cNvSpPr/>
          <p:nvPr/>
        </p:nvSpPr>
        <p:spPr>
          <a:xfrm>
            <a:off x="7414920" y="4901400"/>
            <a:ext cx="1948680" cy="337680"/>
          </a:xfrm>
          <a:custGeom>
            <a:avLst/>
            <a:gdLst/>
            <a:ahLst/>
            <a:rect l="l" t="t" r="r" b="b"/>
            <a:pathLst>
              <a:path w="5414" h="939">
                <a:moveTo>
                  <a:pt x="0" y="925"/>
                </a:moveTo>
                <a:cubicBezTo>
                  <a:pt x="264" y="917"/>
                  <a:pt x="388" y="922"/>
                  <a:pt x="492" y="924"/>
                </a:cubicBezTo>
                <a:cubicBezTo>
                  <a:pt x="596" y="927"/>
                  <a:pt x="680" y="927"/>
                  <a:pt x="769" y="926"/>
                </a:cubicBezTo>
                <a:cubicBezTo>
                  <a:pt x="858" y="925"/>
                  <a:pt x="951" y="924"/>
                  <a:pt x="1037" y="925"/>
                </a:cubicBezTo>
                <a:cubicBezTo>
                  <a:pt x="1124" y="925"/>
                  <a:pt x="1205" y="928"/>
                  <a:pt x="1289" y="929"/>
                </a:cubicBezTo>
                <a:cubicBezTo>
                  <a:pt x="1372" y="930"/>
                  <a:pt x="1459" y="928"/>
                  <a:pt x="1544" y="928"/>
                </a:cubicBezTo>
                <a:cubicBezTo>
                  <a:pt x="1630" y="928"/>
                  <a:pt x="1715" y="930"/>
                  <a:pt x="1802" y="931"/>
                </a:cubicBezTo>
                <a:cubicBezTo>
                  <a:pt x="1889" y="931"/>
                  <a:pt x="1978" y="931"/>
                  <a:pt x="2065" y="931"/>
                </a:cubicBezTo>
                <a:cubicBezTo>
                  <a:pt x="2153" y="932"/>
                  <a:pt x="2238" y="933"/>
                  <a:pt x="2322" y="934"/>
                </a:cubicBezTo>
                <a:cubicBezTo>
                  <a:pt x="2406" y="935"/>
                  <a:pt x="2488" y="938"/>
                  <a:pt x="2571" y="938"/>
                </a:cubicBezTo>
                <a:cubicBezTo>
                  <a:pt x="2655" y="938"/>
                  <a:pt x="2740" y="936"/>
                  <a:pt x="2827" y="931"/>
                </a:cubicBezTo>
                <a:cubicBezTo>
                  <a:pt x="2913" y="927"/>
                  <a:pt x="3001" y="921"/>
                  <a:pt x="3090" y="920"/>
                </a:cubicBezTo>
                <a:cubicBezTo>
                  <a:pt x="3179" y="918"/>
                  <a:pt x="3270" y="921"/>
                  <a:pt x="3356" y="924"/>
                </a:cubicBezTo>
                <a:cubicBezTo>
                  <a:pt x="3443" y="927"/>
                  <a:pt x="3526" y="931"/>
                  <a:pt x="3610" y="931"/>
                </a:cubicBezTo>
                <a:cubicBezTo>
                  <a:pt x="3694" y="932"/>
                  <a:pt x="3780" y="928"/>
                  <a:pt x="3864" y="929"/>
                </a:cubicBezTo>
                <a:cubicBezTo>
                  <a:pt x="3949" y="930"/>
                  <a:pt x="4032" y="934"/>
                  <a:pt x="4116" y="936"/>
                </a:cubicBezTo>
                <a:cubicBezTo>
                  <a:pt x="4199" y="938"/>
                  <a:pt x="4284" y="938"/>
                  <a:pt x="4370" y="937"/>
                </a:cubicBezTo>
                <a:cubicBezTo>
                  <a:pt x="4456" y="936"/>
                  <a:pt x="4545" y="935"/>
                  <a:pt x="4631" y="934"/>
                </a:cubicBezTo>
                <a:cubicBezTo>
                  <a:pt x="4718" y="932"/>
                  <a:pt x="4803" y="930"/>
                  <a:pt x="4888" y="929"/>
                </a:cubicBezTo>
                <a:cubicBezTo>
                  <a:pt x="4973" y="928"/>
                  <a:pt x="5059" y="928"/>
                  <a:pt x="5145" y="928"/>
                </a:cubicBezTo>
                <a:cubicBezTo>
                  <a:pt x="5230" y="928"/>
                  <a:pt x="5317" y="929"/>
                  <a:pt x="5360" y="921"/>
                </a:cubicBezTo>
                <a:cubicBezTo>
                  <a:pt x="5403" y="913"/>
                  <a:pt x="5402" y="896"/>
                  <a:pt x="5402" y="881"/>
                </a:cubicBezTo>
                <a:cubicBezTo>
                  <a:pt x="5402" y="866"/>
                  <a:pt x="5401" y="853"/>
                  <a:pt x="5402" y="840"/>
                </a:cubicBezTo>
                <a:cubicBezTo>
                  <a:pt x="5403" y="828"/>
                  <a:pt x="5406" y="815"/>
                  <a:pt x="5406" y="801"/>
                </a:cubicBezTo>
                <a:cubicBezTo>
                  <a:pt x="5406" y="786"/>
                  <a:pt x="5405" y="769"/>
                  <a:pt x="5404" y="754"/>
                </a:cubicBezTo>
                <a:cubicBezTo>
                  <a:pt x="5403" y="738"/>
                  <a:pt x="5402" y="724"/>
                  <a:pt x="5402" y="710"/>
                </a:cubicBezTo>
                <a:cubicBezTo>
                  <a:pt x="5401" y="695"/>
                  <a:pt x="5402" y="681"/>
                  <a:pt x="5402" y="664"/>
                </a:cubicBezTo>
                <a:cubicBezTo>
                  <a:pt x="5402" y="647"/>
                  <a:pt x="5401" y="627"/>
                  <a:pt x="5401" y="613"/>
                </a:cubicBezTo>
                <a:cubicBezTo>
                  <a:pt x="5400" y="599"/>
                  <a:pt x="5399" y="590"/>
                  <a:pt x="5399" y="578"/>
                </a:cubicBezTo>
                <a:cubicBezTo>
                  <a:pt x="5398" y="566"/>
                  <a:pt x="5397" y="551"/>
                  <a:pt x="5398" y="537"/>
                </a:cubicBezTo>
                <a:cubicBezTo>
                  <a:pt x="5399" y="522"/>
                  <a:pt x="5402" y="509"/>
                  <a:pt x="5403" y="494"/>
                </a:cubicBezTo>
                <a:cubicBezTo>
                  <a:pt x="5405" y="479"/>
                  <a:pt x="5405" y="464"/>
                  <a:pt x="5404" y="448"/>
                </a:cubicBezTo>
                <a:cubicBezTo>
                  <a:pt x="5404" y="433"/>
                  <a:pt x="5403" y="418"/>
                  <a:pt x="5405" y="403"/>
                </a:cubicBezTo>
                <a:cubicBezTo>
                  <a:pt x="5406" y="389"/>
                  <a:pt x="5410" y="375"/>
                  <a:pt x="5410" y="361"/>
                </a:cubicBezTo>
                <a:cubicBezTo>
                  <a:pt x="5411" y="347"/>
                  <a:pt x="5408" y="332"/>
                  <a:pt x="5407" y="317"/>
                </a:cubicBezTo>
                <a:cubicBezTo>
                  <a:pt x="5405" y="302"/>
                  <a:pt x="5404" y="286"/>
                  <a:pt x="5403" y="269"/>
                </a:cubicBezTo>
                <a:cubicBezTo>
                  <a:pt x="5402" y="252"/>
                  <a:pt x="5401" y="233"/>
                  <a:pt x="5403" y="219"/>
                </a:cubicBezTo>
                <a:cubicBezTo>
                  <a:pt x="5404" y="205"/>
                  <a:pt x="5409" y="198"/>
                  <a:pt x="5410" y="185"/>
                </a:cubicBezTo>
                <a:cubicBezTo>
                  <a:pt x="5411" y="173"/>
                  <a:pt x="5410" y="155"/>
                  <a:pt x="5408" y="142"/>
                </a:cubicBezTo>
                <a:cubicBezTo>
                  <a:pt x="5407" y="128"/>
                  <a:pt x="5405" y="119"/>
                  <a:pt x="5407" y="105"/>
                </a:cubicBezTo>
                <a:cubicBezTo>
                  <a:pt x="5408" y="92"/>
                  <a:pt x="5412" y="74"/>
                  <a:pt x="5412" y="57"/>
                </a:cubicBezTo>
                <a:cubicBezTo>
                  <a:pt x="5413" y="40"/>
                  <a:pt x="5410" y="24"/>
                  <a:pt x="5365" y="16"/>
                </a:cubicBezTo>
                <a:cubicBezTo>
                  <a:pt x="5320" y="8"/>
                  <a:pt x="5233" y="8"/>
                  <a:pt x="5147" y="9"/>
                </a:cubicBezTo>
                <a:cubicBezTo>
                  <a:pt x="5061" y="10"/>
                  <a:pt x="4978" y="11"/>
                  <a:pt x="4892" y="11"/>
                </a:cubicBezTo>
                <a:cubicBezTo>
                  <a:pt x="4806" y="11"/>
                  <a:pt x="4719" y="10"/>
                  <a:pt x="4632" y="9"/>
                </a:cubicBezTo>
                <a:cubicBezTo>
                  <a:pt x="4545" y="8"/>
                  <a:pt x="4459" y="8"/>
                  <a:pt x="4373" y="8"/>
                </a:cubicBezTo>
                <a:cubicBezTo>
                  <a:pt x="4288" y="7"/>
                  <a:pt x="4203" y="7"/>
                  <a:pt x="4117" y="8"/>
                </a:cubicBezTo>
                <a:cubicBezTo>
                  <a:pt x="4031" y="10"/>
                  <a:pt x="3944" y="14"/>
                  <a:pt x="3858" y="14"/>
                </a:cubicBezTo>
                <a:cubicBezTo>
                  <a:pt x="3772" y="14"/>
                  <a:pt x="3687" y="10"/>
                  <a:pt x="3602" y="11"/>
                </a:cubicBezTo>
                <a:cubicBezTo>
                  <a:pt x="3517" y="11"/>
                  <a:pt x="3432" y="16"/>
                  <a:pt x="3347" y="15"/>
                </a:cubicBezTo>
                <a:cubicBezTo>
                  <a:pt x="3262" y="13"/>
                  <a:pt x="3178" y="6"/>
                  <a:pt x="3095" y="4"/>
                </a:cubicBezTo>
                <a:cubicBezTo>
                  <a:pt x="3011" y="3"/>
                  <a:pt x="2929" y="7"/>
                  <a:pt x="2842" y="7"/>
                </a:cubicBezTo>
                <a:cubicBezTo>
                  <a:pt x="2755" y="7"/>
                  <a:pt x="2663" y="2"/>
                  <a:pt x="2576" y="2"/>
                </a:cubicBezTo>
                <a:cubicBezTo>
                  <a:pt x="2489" y="3"/>
                  <a:pt x="2407" y="9"/>
                  <a:pt x="2322" y="10"/>
                </a:cubicBezTo>
                <a:cubicBezTo>
                  <a:pt x="2236" y="11"/>
                  <a:pt x="2149" y="9"/>
                  <a:pt x="2060" y="8"/>
                </a:cubicBezTo>
                <a:cubicBezTo>
                  <a:pt x="1972" y="8"/>
                  <a:pt x="1882" y="10"/>
                  <a:pt x="1796" y="10"/>
                </a:cubicBezTo>
                <a:cubicBezTo>
                  <a:pt x="1710" y="10"/>
                  <a:pt x="1628" y="8"/>
                  <a:pt x="1544" y="5"/>
                </a:cubicBezTo>
                <a:cubicBezTo>
                  <a:pt x="1461" y="3"/>
                  <a:pt x="1377" y="0"/>
                  <a:pt x="1292" y="0"/>
                </a:cubicBezTo>
                <a:cubicBezTo>
                  <a:pt x="1207" y="0"/>
                  <a:pt x="1120" y="4"/>
                  <a:pt x="1036" y="4"/>
                </a:cubicBezTo>
                <a:cubicBezTo>
                  <a:pt x="952" y="5"/>
                  <a:pt x="871" y="3"/>
                  <a:pt x="787" y="3"/>
                </a:cubicBezTo>
                <a:cubicBezTo>
                  <a:pt x="702" y="4"/>
                  <a:pt x="615" y="6"/>
                  <a:pt x="504" y="5"/>
                </a:cubicBezTo>
                <a:cubicBezTo>
                  <a:pt x="393" y="4"/>
                  <a:pt x="258" y="1"/>
                  <a:pt x="4" y="13"/>
                </a:cubicBezTo>
              </a:path>
            </a:pathLst>
          </a:custGeom>
          <a:noFill/>
          <a:ln cap="rnd" w="31680">
            <a:solidFill>
              <a:srgbClr val="008cd8"/>
            </a:solidFill>
            <a:bevel/>
          </a:ln>
        </p:spPr>
        <p:style>
          <a:lnRef idx="0"/>
          <a:fillRef idx="0"/>
          <a:effectRef idx="0"/>
          <a:fontRef idx="minor"/>
        </p:style>
      </p:sp>
      <p:sp>
        <p:nvSpPr>
          <p:cNvPr id="985" name="CustomShape 219"/>
          <p:cNvSpPr/>
          <p:nvPr/>
        </p:nvSpPr>
        <p:spPr>
          <a:xfrm>
            <a:off x="7412760" y="4899600"/>
            <a:ext cx="6480" cy="335880"/>
          </a:xfrm>
          <a:custGeom>
            <a:avLst/>
            <a:gdLst/>
            <a:ahLst/>
            <a:rect l="l" t="t" r="r" b="b"/>
            <a:pathLst>
              <a:path w="19" h="934">
                <a:moveTo>
                  <a:pt x="18" y="0"/>
                </a:moveTo>
                <a:cubicBezTo>
                  <a:pt x="7" y="63"/>
                  <a:pt x="3" y="85"/>
                  <a:pt x="1" y="103"/>
                </a:cubicBezTo>
                <a:cubicBezTo>
                  <a:pt x="0" y="121"/>
                  <a:pt x="0" y="135"/>
                  <a:pt x="2" y="146"/>
                </a:cubicBezTo>
                <a:cubicBezTo>
                  <a:pt x="5" y="158"/>
                  <a:pt x="8" y="169"/>
                  <a:pt x="11" y="183"/>
                </a:cubicBezTo>
                <a:cubicBezTo>
                  <a:pt x="14" y="197"/>
                  <a:pt x="15" y="215"/>
                  <a:pt x="15" y="232"/>
                </a:cubicBezTo>
                <a:cubicBezTo>
                  <a:pt x="14" y="248"/>
                  <a:pt x="12" y="263"/>
                  <a:pt x="10" y="280"/>
                </a:cubicBezTo>
                <a:cubicBezTo>
                  <a:pt x="8" y="296"/>
                  <a:pt x="6" y="314"/>
                  <a:pt x="4" y="329"/>
                </a:cubicBezTo>
                <a:cubicBezTo>
                  <a:pt x="2" y="344"/>
                  <a:pt x="1" y="356"/>
                  <a:pt x="2" y="370"/>
                </a:cubicBezTo>
                <a:cubicBezTo>
                  <a:pt x="3" y="385"/>
                  <a:pt x="7" y="402"/>
                  <a:pt x="9" y="415"/>
                </a:cubicBezTo>
                <a:cubicBezTo>
                  <a:pt x="12" y="428"/>
                  <a:pt x="12" y="437"/>
                  <a:pt x="11" y="449"/>
                </a:cubicBezTo>
                <a:cubicBezTo>
                  <a:pt x="10" y="461"/>
                  <a:pt x="6" y="475"/>
                  <a:pt x="7" y="488"/>
                </a:cubicBezTo>
                <a:cubicBezTo>
                  <a:pt x="7" y="501"/>
                  <a:pt x="11" y="513"/>
                  <a:pt x="12" y="528"/>
                </a:cubicBezTo>
                <a:cubicBezTo>
                  <a:pt x="13" y="543"/>
                  <a:pt x="12" y="562"/>
                  <a:pt x="11" y="579"/>
                </a:cubicBezTo>
                <a:cubicBezTo>
                  <a:pt x="11" y="597"/>
                  <a:pt x="11" y="612"/>
                  <a:pt x="9" y="628"/>
                </a:cubicBezTo>
                <a:cubicBezTo>
                  <a:pt x="7" y="645"/>
                  <a:pt x="4" y="661"/>
                  <a:pt x="5" y="675"/>
                </a:cubicBezTo>
                <a:cubicBezTo>
                  <a:pt x="7" y="689"/>
                  <a:pt x="14" y="701"/>
                  <a:pt x="14" y="714"/>
                </a:cubicBezTo>
                <a:cubicBezTo>
                  <a:pt x="13" y="727"/>
                  <a:pt x="6" y="741"/>
                  <a:pt x="6" y="755"/>
                </a:cubicBezTo>
                <a:cubicBezTo>
                  <a:pt x="6" y="770"/>
                  <a:pt x="14" y="785"/>
                  <a:pt x="16" y="799"/>
                </a:cubicBezTo>
                <a:cubicBezTo>
                  <a:pt x="17" y="812"/>
                  <a:pt x="12" y="826"/>
                  <a:pt x="9" y="847"/>
                </a:cubicBezTo>
                <a:cubicBezTo>
                  <a:pt x="7" y="868"/>
                  <a:pt x="7" y="896"/>
                  <a:pt x="12" y="933"/>
                </a:cubicBezTo>
              </a:path>
            </a:pathLst>
          </a:custGeom>
          <a:noFill/>
          <a:ln cap="rnd" w="31680">
            <a:solidFill>
              <a:srgbClr val="008cd8"/>
            </a:solidFill>
            <a:bevel/>
          </a:ln>
        </p:spPr>
        <p:style>
          <a:lnRef idx="0"/>
          <a:fillRef idx="0"/>
          <a:effectRef idx="0"/>
          <a:fontRef idx="minor"/>
        </p:style>
      </p:sp>
      <p:sp>
        <p:nvSpPr>
          <p:cNvPr id="986" name="CustomShape 220"/>
          <p:cNvSpPr/>
          <p:nvPr/>
        </p:nvSpPr>
        <p:spPr>
          <a:xfrm>
            <a:off x="7459200" y="4991760"/>
            <a:ext cx="130896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Πέπε (Ταχυμεταφορέας)</a:t>
            </a:r>
            <a:endParaRPr b="0" lang="el-GR" sz="1000" spc="-1" strike="noStrike">
              <a:latin typeface="Arial"/>
            </a:endParaRPr>
          </a:p>
        </p:txBody>
      </p:sp>
      <p:sp>
        <p:nvSpPr>
          <p:cNvPr id="987" name="CustomShape 221"/>
          <p:cNvSpPr/>
          <p:nvPr/>
        </p:nvSpPr>
        <p:spPr>
          <a:xfrm>
            <a:off x="7536240" y="5262480"/>
            <a:ext cx="10134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Ράπιντο ΟΕ</a:t>
            </a:r>
            <a:endParaRPr b="0" lang="el-GR" sz="800" spc="-1" strike="noStrike">
              <a:latin typeface="Arial"/>
            </a:endParaRPr>
          </a:p>
        </p:txBody>
      </p:sp>
      <p:sp>
        <p:nvSpPr>
          <p:cNvPr id="988" name="CustomShape 222"/>
          <p:cNvSpPr/>
          <p:nvPr/>
        </p:nvSpPr>
        <p:spPr>
          <a:xfrm>
            <a:off x="7446600" y="6290280"/>
            <a:ext cx="1877040" cy="10800"/>
          </a:xfrm>
          <a:custGeom>
            <a:avLst/>
            <a:gdLst/>
            <a:ahLst/>
            <a:rect l="l" t="t" r="r" b="b"/>
            <a:pathLst>
              <a:path w="5215" h="31">
                <a:moveTo>
                  <a:pt x="0" y="17"/>
                </a:moveTo>
                <a:cubicBezTo>
                  <a:pt x="250" y="17"/>
                  <a:pt x="379" y="24"/>
                  <a:pt x="484" y="25"/>
                </a:cubicBezTo>
                <a:cubicBezTo>
                  <a:pt x="588" y="26"/>
                  <a:pt x="669" y="22"/>
                  <a:pt x="748" y="19"/>
                </a:cubicBezTo>
                <a:cubicBezTo>
                  <a:pt x="828" y="17"/>
                  <a:pt x="908" y="15"/>
                  <a:pt x="990" y="14"/>
                </a:cubicBezTo>
                <a:cubicBezTo>
                  <a:pt x="1073" y="13"/>
                  <a:pt x="1157" y="12"/>
                  <a:pt x="1243" y="15"/>
                </a:cubicBezTo>
                <a:cubicBezTo>
                  <a:pt x="1328" y="17"/>
                  <a:pt x="1415" y="23"/>
                  <a:pt x="1499" y="23"/>
                </a:cubicBezTo>
                <a:cubicBezTo>
                  <a:pt x="1584" y="23"/>
                  <a:pt x="1666" y="17"/>
                  <a:pt x="1749" y="15"/>
                </a:cubicBezTo>
                <a:cubicBezTo>
                  <a:pt x="1832" y="13"/>
                  <a:pt x="1916" y="14"/>
                  <a:pt x="2000" y="17"/>
                </a:cubicBezTo>
                <a:cubicBezTo>
                  <a:pt x="2084" y="19"/>
                  <a:pt x="2168" y="22"/>
                  <a:pt x="2251" y="23"/>
                </a:cubicBezTo>
                <a:cubicBezTo>
                  <a:pt x="2334" y="24"/>
                  <a:pt x="2415" y="24"/>
                  <a:pt x="2495" y="20"/>
                </a:cubicBezTo>
                <a:cubicBezTo>
                  <a:pt x="2576" y="16"/>
                  <a:pt x="2656" y="7"/>
                  <a:pt x="2741" y="9"/>
                </a:cubicBezTo>
                <a:cubicBezTo>
                  <a:pt x="2825" y="11"/>
                  <a:pt x="2913" y="24"/>
                  <a:pt x="2999" y="27"/>
                </a:cubicBezTo>
                <a:cubicBezTo>
                  <a:pt x="3085" y="30"/>
                  <a:pt x="3168" y="25"/>
                  <a:pt x="3249" y="21"/>
                </a:cubicBezTo>
                <a:cubicBezTo>
                  <a:pt x="3330" y="18"/>
                  <a:pt x="3408" y="17"/>
                  <a:pt x="3488" y="15"/>
                </a:cubicBezTo>
                <a:cubicBezTo>
                  <a:pt x="3569" y="14"/>
                  <a:pt x="3653" y="13"/>
                  <a:pt x="3739" y="15"/>
                </a:cubicBezTo>
                <a:cubicBezTo>
                  <a:pt x="3826" y="17"/>
                  <a:pt x="3916" y="23"/>
                  <a:pt x="4001" y="23"/>
                </a:cubicBezTo>
                <a:cubicBezTo>
                  <a:pt x="4087" y="22"/>
                  <a:pt x="4169" y="14"/>
                  <a:pt x="4252" y="13"/>
                </a:cubicBezTo>
                <a:cubicBezTo>
                  <a:pt x="4335" y="11"/>
                  <a:pt x="4420" y="16"/>
                  <a:pt x="4503" y="17"/>
                </a:cubicBezTo>
                <a:cubicBezTo>
                  <a:pt x="4585" y="18"/>
                  <a:pt x="4666" y="15"/>
                  <a:pt x="4766" y="17"/>
                </a:cubicBezTo>
                <a:cubicBezTo>
                  <a:pt x="4866" y="20"/>
                  <a:pt x="4986" y="29"/>
                  <a:pt x="5214" y="0"/>
                </a:cubicBezTo>
                <a:lnTo>
                  <a:pt x="0" y="17"/>
                </a:lnTo>
                <a:close/>
              </a:path>
            </a:pathLst>
          </a:custGeom>
          <a:solidFill>
            <a:srgbClr val="ffffff"/>
          </a:solidFill>
          <a:ln>
            <a:noFill/>
          </a:ln>
        </p:spPr>
        <p:style>
          <a:lnRef idx="0"/>
          <a:fillRef idx="0"/>
          <a:effectRef idx="0"/>
          <a:fontRef idx="minor"/>
        </p:style>
      </p:sp>
      <p:sp>
        <p:nvSpPr>
          <p:cNvPr id="989" name="CustomShape 223"/>
          <p:cNvSpPr/>
          <p:nvPr/>
        </p:nvSpPr>
        <p:spPr>
          <a:xfrm>
            <a:off x="7448040" y="6296040"/>
            <a:ext cx="58320" cy="1440"/>
          </a:xfrm>
          <a:custGeom>
            <a:avLst/>
            <a:gdLst/>
            <a:ahLst/>
            <a:rect l="l" t="t" r="r" b="b"/>
            <a:pathLst>
              <a:path w="163" h="5">
                <a:moveTo>
                  <a:pt x="0" y="4"/>
                </a:moveTo>
                <a:cubicBezTo>
                  <a:pt x="61" y="2"/>
                  <a:pt x="114" y="1"/>
                  <a:pt x="162" y="0"/>
                </a:cubicBezTo>
              </a:path>
            </a:pathLst>
          </a:custGeom>
          <a:noFill/>
          <a:ln w="29160">
            <a:solidFill>
              <a:srgbClr val="008cd8"/>
            </a:solidFill>
            <a:round/>
          </a:ln>
        </p:spPr>
        <p:style>
          <a:lnRef idx="0"/>
          <a:fillRef idx="0"/>
          <a:effectRef idx="0"/>
          <a:fontRef idx="minor"/>
        </p:style>
      </p:sp>
      <p:sp>
        <p:nvSpPr>
          <p:cNvPr id="990" name="CustomShape 224"/>
          <p:cNvSpPr/>
          <p:nvPr/>
        </p:nvSpPr>
        <p:spPr>
          <a:xfrm>
            <a:off x="7535160" y="6296040"/>
            <a:ext cx="57960" cy="1080"/>
          </a:xfrm>
          <a:custGeom>
            <a:avLst/>
            <a:gdLst/>
            <a:ahLst/>
            <a:rect l="l" t="t" r="r" b="b"/>
            <a:pathLst>
              <a:path w="162" h="4">
                <a:moveTo>
                  <a:pt x="0" y="0"/>
                </a:moveTo>
                <a:cubicBezTo>
                  <a:pt x="64" y="0"/>
                  <a:pt x="116" y="1"/>
                  <a:pt x="161" y="3"/>
                </a:cubicBezTo>
              </a:path>
            </a:pathLst>
          </a:custGeom>
          <a:noFill/>
          <a:ln w="29160">
            <a:solidFill>
              <a:srgbClr val="008cd8"/>
            </a:solidFill>
            <a:round/>
          </a:ln>
        </p:spPr>
        <p:style>
          <a:lnRef idx="0"/>
          <a:fillRef idx="0"/>
          <a:effectRef idx="0"/>
          <a:fontRef idx="minor"/>
        </p:style>
      </p:sp>
      <p:sp>
        <p:nvSpPr>
          <p:cNvPr id="991" name="CustomShape 225"/>
          <p:cNvSpPr/>
          <p:nvPr/>
        </p:nvSpPr>
        <p:spPr>
          <a:xfrm>
            <a:off x="7621920" y="6297840"/>
            <a:ext cx="57960" cy="720"/>
          </a:xfrm>
          <a:custGeom>
            <a:avLst/>
            <a:gdLst/>
            <a:ahLst/>
            <a:rect l="l" t="t" r="r" b="b"/>
            <a:pathLst>
              <a:path w="162" h="3">
                <a:moveTo>
                  <a:pt x="0" y="0"/>
                </a:moveTo>
                <a:lnTo>
                  <a:pt x="0" y="0"/>
                </a:lnTo>
                <a:cubicBezTo>
                  <a:pt x="60" y="2"/>
                  <a:pt x="112" y="2"/>
                  <a:pt x="161" y="2"/>
                </a:cubicBezTo>
              </a:path>
            </a:pathLst>
          </a:custGeom>
          <a:noFill/>
          <a:ln w="29160">
            <a:solidFill>
              <a:srgbClr val="008cd8"/>
            </a:solidFill>
            <a:round/>
          </a:ln>
        </p:spPr>
        <p:style>
          <a:lnRef idx="0"/>
          <a:fillRef idx="0"/>
          <a:effectRef idx="0"/>
          <a:fontRef idx="minor"/>
        </p:style>
      </p:sp>
      <p:sp>
        <p:nvSpPr>
          <p:cNvPr id="992" name="CustomShape 226"/>
          <p:cNvSpPr/>
          <p:nvPr/>
        </p:nvSpPr>
        <p:spPr>
          <a:xfrm>
            <a:off x="7709040" y="6296040"/>
            <a:ext cx="57960" cy="2160"/>
          </a:xfrm>
          <a:custGeom>
            <a:avLst/>
            <a:gdLst/>
            <a:ahLst/>
            <a:rect l="l" t="t" r="r" b="b"/>
            <a:pathLst>
              <a:path w="162" h="7">
                <a:moveTo>
                  <a:pt x="0" y="6"/>
                </a:moveTo>
                <a:cubicBezTo>
                  <a:pt x="7" y="5"/>
                  <a:pt x="15" y="5"/>
                  <a:pt x="22" y="5"/>
                </a:cubicBezTo>
                <a:cubicBezTo>
                  <a:pt x="68" y="3"/>
                  <a:pt x="115" y="1"/>
                  <a:pt x="161" y="0"/>
                </a:cubicBezTo>
              </a:path>
            </a:pathLst>
          </a:custGeom>
          <a:noFill/>
          <a:ln w="29160">
            <a:solidFill>
              <a:srgbClr val="008cd8"/>
            </a:solidFill>
            <a:round/>
          </a:ln>
        </p:spPr>
        <p:style>
          <a:lnRef idx="0"/>
          <a:fillRef idx="0"/>
          <a:effectRef idx="0"/>
          <a:fontRef idx="minor"/>
        </p:style>
      </p:sp>
      <p:sp>
        <p:nvSpPr>
          <p:cNvPr id="993" name="CustomShape 227"/>
          <p:cNvSpPr/>
          <p:nvPr/>
        </p:nvSpPr>
        <p:spPr>
          <a:xfrm>
            <a:off x="7795800" y="6294240"/>
            <a:ext cx="57960" cy="720"/>
          </a:xfrm>
          <a:custGeom>
            <a:avLst/>
            <a:gdLst/>
            <a:ahLst/>
            <a:rect l="l" t="t" r="r" b="b"/>
            <a:pathLst>
              <a:path w="162" h="3">
                <a:moveTo>
                  <a:pt x="0" y="2"/>
                </a:moveTo>
                <a:cubicBezTo>
                  <a:pt x="8" y="2"/>
                  <a:pt x="15" y="1"/>
                  <a:pt x="23" y="1"/>
                </a:cubicBezTo>
                <a:cubicBezTo>
                  <a:pt x="69" y="0"/>
                  <a:pt x="114" y="0"/>
                  <a:pt x="161" y="0"/>
                </a:cubicBezTo>
              </a:path>
            </a:pathLst>
          </a:custGeom>
          <a:noFill/>
          <a:ln w="29160">
            <a:solidFill>
              <a:srgbClr val="008cd8"/>
            </a:solidFill>
            <a:round/>
          </a:ln>
        </p:spPr>
        <p:style>
          <a:lnRef idx="0"/>
          <a:fillRef idx="0"/>
          <a:effectRef idx="0"/>
          <a:fontRef idx="minor"/>
        </p:style>
      </p:sp>
      <p:sp>
        <p:nvSpPr>
          <p:cNvPr id="994" name="CustomShape 228"/>
          <p:cNvSpPr/>
          <p:nvPr/>
        </p:nvSpPr>
        <p:spPr>
          <a:xfrm>
            <a:off x="7882920" y="6294600"/>
            <a:ext cx="57960" cy="1080"/>
          </a:xfrm>
          <a:custGeom>
            <a:avLst/>
            <a:gdLst/>
            <a:ahLst/>
            <a:rect l="l" t="t" r="r" b="b"/>
            <a:pathLst>
              <a:path w="162" h="4">
                <a:moveTo>
                  <a:pt x="0" y="0"/>
                </a:moveTo>
                <a:cubicBezTo>
                  <a:pt x="9" y="0"/>
                  <a:pt x="18" y="0"/>
                  <a:pt x="28" y="0"/>
                </a:cubicBezTo>
                <a:cubicBezTo>
                  <a:pt x="71" y="1"/>
                  <a:pt x="116" y="2"/>
                  <a:pt x="161" y="3"/>
                </a:cubicBezTo>
              </a:path>
            </a:pathLst>
          </a:custGeom>
          <a:noFill/>
          <a:ln w="29160">
            <a:solidFill>
              <a:srgbClr val="008cd8"/>
            </a:solidFill>
            <a:round/>
          </a:ln>
        </p:spPr>
        <p:style>
          <a:lnRef idx="0"/>
          <a:fillRef idx="0"/>
          <a:effectRef idx="0"/>
          <a:fontRef idx="minor"/>
        </p:style>
      </p:sp>
      <p:sp>
        <p:nvSpPr>
          <p:cNvPr id="995" name="CustomShape 229"/>
          <p:cNvSpPr/>
          <p:nvPr/>
        </p:nvSpPr>
        <p:spPr>
          <a:xfrm>
            <a:off x="7969680" y="6296400"/>
            <a:ext cx="57960" cy="360"/>
          </a:xfrm>
          <a:custGeom>
            <a:avLst/>
            <a:gdLst/>
            <a:ahLst/>
            <a:rect l="l" t="t" r="r" b="b"/>
            <a:pathLst>
              <a:path w="162" h="2">
                <a:moveTo>
                  <a:pt x="0" y="0"/>
                </a:moveTo>
                <a:cubicBezTo>
                  <a:pt x="17" y="0"/>
                  <a:pt x="33" y="0"/>
                  <a:pt x="50" y="0"/>
                </a:cubicBezTo>
                <a:cubicBezTo>
                  <a:pt x="88" y="1"/>
                  <a:pt x="125" y="1"/>
                  <a:pt x="161" y="0"/>
                </a:cubicBezTo>
              </a:path>
            </a:pathLst>
          </a:custGeom>
          <a:noFill/>
          <a:ln w="29160">
            <a:solidFill>
              <a:srgbClr val="008cd8"/>
            </a:solidFill>
            <a:round/>
          </a:ln>
        </p:spPr>
        <p:style>
          <a:lnRef idx="0"/>
          <a:fillRef idx="0"/>
          <a:effectRef idx="0"/>
          <a:fontRef idx="minor"/>
        </p:style>
      </p:sp>
      <p:sp>
        <p:nvSpPr>
          <p:cNvPr id="996" name="CustomShape 230"/>
          <p:cNvSpPr/>
          <p:nvPr/>
        </p:nvSpPr>
        <p:spPr>
          <a:xfrm>
            <a:off x="8056800" y="6296040"/>
            <a:ext cx="57960" cy="360"/>
          </a:xfrm>
          <a:custGeom>
            <a:avLst/>
            <a:gdLst/>
            <a:ahLst/>
            <a:rect l="l" t="t" r="r" b="b"/>
            <a:pathLst>
              <a:path w="162" h="2">
                <a:moveTo>
                  <a:pt x="0" y="1"/>
                </a:moveTo>
                <a:cubicBezTo>
                  <a:pt x="19" y="1"/>
                  <a:pt x="38" y="1"/>
                  <a:pt x="56" y="0"/>
                </a:cubicBezTo>
                <a:cubicBezTo>
                  <a:pt x="91" y="0"/>
                  <a:pt x="126" y="0"/>
                  <a:pt x="161" y="0"/>
                </a:cubicBezTo>
              </a:path>
            </a:pathLst>
          </a:custGeom>
          <a:noFill/>
          <a:ln w="29160">
            <a:solidFill>
              <a:srgbClr val="008cd8"/>
            </a:solidFill>
            <a:round/>
          </a:ln>
        </p:spPr>
        <p:style>
          <a:lnRef idx="0"/>
          <a:fillRef idx="0"/>
          <a:effectRef idx="0"/>
          <a:fontRef idx="minor"/>
        </p:style>
      </p:sp>
      <p:sp>
        <p:nvSpPr>
          <p:cNvPr id="997" name="CustomShape 231"/>
          <p:cNvSpPr/>
          <p:nvPr/>
        </p:nvSpPr>
        <p:spPr>
          <a:xfrm>
            <a:off x="8143560" y="6295680"/>
            <a:ext cx="58320" cy="360"/>
          </a:xfrm>
          <a:custGeom>
            <a:avLst/>
            <a:gdLst/>
            <a:ahLst/>
            <a:rect l="l" t="t" r="r" b="b"/>
            <a:pathLst>
              <a:path w="163" h="1">
                <a:moveTo>
                  <a:pt x="0" y="0"/>
                </a:moveTo>
                <a:cubicBezTo>
                  <a:pt x="21" y="0"/>
                  <a:pt x="42" y="0"/>
                  <a:pt x="63" y="0"/>
                </a:cubicBezTo>
                <a:cubicBezTo>
                  <a:pt x="96" y="0"/>
                  <a:pt x="129" y="0"/>
                  <a:pt x="162" y="0"/>
                </a:cubicBezTo>
              </a:path>
            </a:pathLst>
          </a:custGeom>
          <a:noFill/>
          <a:ln w="29160">
            <a:solidFill>
              <a:srgbClr val="008cd8"/>
            </a:solidFill>
            <a:round/>
          </a:ln>
        </p:spPr>
        <p:style>
          <a:lnRef idx="0"/>
          <a:fillRef idx="0"/>
          <a:effectRef idx="0"/>
          <a:fontRef idx="minor"/>
        </p:style>
      </p:sp>
      <p:sp>
        <p:nvSpPr>
          <p:cNvPr id="998" name="CustomShape 232"/>
          <p:cNvSpPr/>
          <p:nvPr/>
        </p:nvSpPr>
        <p:spPr>
          <a:xfrm>
            <a:off x="8230680" y="6295680"/>
            <a:ext cx="57960" cy="1080"/>
          </a:xfrm>
          <a:custGeom>
            <a:avLst/>
            <a:gdLst/>
            <a:ahLst/>
            <a:rect l="l" t="t" r="r" b="b"/>
            <a:pathLst>
              <a:path w="162" h="4">
                <a:moveTo>
                  <a:pt x="0" y="0"/>
                </a:moveTo>
                <a:cubicBezTo>
                  <a:pt x="23" y="0"/>
                  <a:pt x="45" y="1"/>
                  <a:pt x="67" y="1"/>
                </a:cubicBezTo>
                <a:cubicBezTo>
                  <a:pt x="99" y="1"/>
                  <a:pt x="130" y="2"/>
                  <a:pt x="161" y="3"/>
                </a:cubicBezTo>
              </a:path>
            </a:pathLst>
          </a:custGeom>
          <a:noFill/>
          <a:ln w="29160">
            <a:solidFill>
              <a:srgbClr val="008cd8"/>
            </a:solidFill>
            <a:round/>
          </a:ln>
        </p:spPr>
        <p:style>
          <a:lnRef idx="0"/>
          <a:fillRef idx="0"/>
          <a:effectRef idx="0"/>
          <a:fontRef idx="minor"/>
        </p:style>
      </p:sp>
      <p:sp>
        <p:nvSpPr>
          <p:cNvPr id="999" name="CustomShape 233"/>
          <p:cNvSpPr/>
          <p:nvPr/>
        </p:nvSpPr>
        <p:spPr>
          <a:xfrm>
            <a:off x="8317800" y="6297120"/>
            <a:ext cx="57960" cy="720"/>
          </a:xfrm>
          <a:custGeom>
            <a:avLst/>
            <a:gdLst/>
            <a:ahLst/>
            <a:rect l="l" t="t" r="r" b="b"/>
            <a:pathLst>
              <a:path w="162" h="3">
                <a:moveTo>
                  <a:pt x="0" y="0"/>
                </a:moveTo>
                <a:cubicBezTo>
                  <a:pt x="21" y="0"/>
                  <a:pt x="43" y="1"/>
                  <a:pt x="66" y="1"/>
                </a:cubicBezTo>
                <a:cubicBezTo>
                  <a:pt x="97" y="1"/>
                  <a:pt x="129" y="1"/>
                  <a:pt x="161" y="2"/>
                </a:cubicBezTo>
              </a:path>
            </a:pathLst>
          </a:custGeom>
          <a:noFill/>
          <a:ln w="29160">
            <a:solidFill>
              <a:srgbClr val="008cd8"/>
            </a:solidFill>
            <a:round/>
          </a:ln>
        </p:spPr>
        <p:style>
          <a:lnRef idx="0"/>
          <a:fillRef idx="0"/>
          <a:effectRef idx="0"/>
          <a:fontRef idx="minor"/>
        </p:style>
      </p:sp>
      <p:sp>
        <p:nvSpPr>
          <p:cNvPr id="1000" name="CustomShape 234"/>
          <p:cNvSpPr/>
          <p:nvPr/>
        </p:nvSpPr>
        <p:spPr>
          <a:xfrm>
            <a:off x="8404560" y="6297120"/>
            <a:ext cx="57960" cy="720"/>
          </a:xfrm>
          <a:custGeom>
            <a:avLst/>
            <a:gdLst/>
            <a:ahLst/>
            <a:rect l="l" t="t" r="r" b="b"/>
            <a:pathLst>
              <a:path w="162" h="3">
                <a:moveTo>
                  <a:pt x="0" y="2"/>
                </a:moveTo>
                <a:cubicBezTo>
                  <a:pt x="25" y="2"/>
                  <a:pt x="50" y="1"/>
                  <a:pt x="75" y="1"/>
                </a:cubicBezTo>
                <a:cubicBezTo>
                  <a:pt x="104" y="1"/>
                  <a:pt x="133" y="1"/>
                  <a:pt x="161" y="0"/>
                </a:cubicBezTo>
              </a:path>
            </a:pathLst>
          </a:custGeom>
          <a:noFill/>
          <a:ln w="29160">
            <a:solidFill>
              <a:srgbClr val="008cd8"/>
            </a:solidFill>
            <a:round/>
          </a:ln>
        </p:spPr>
        <p:style>
          <a:lnRef idx="0"/>
          <a:fillRef idx="0"/>
          <a:effectRef idx="0"/>
          <a:fontRef idx="minor"/>
        </p:style>
      </p:sp>
      <p:sp>
        <p:nvSpPr>
          <p:cNvPr id="1001" name="CustomShape 235"/>
          <p:cNvSpPr/>
          <p:nvPr/>
        </p:nvSpPr>
        <p:spPr>
          <a:xfrm>
            <a:off x="8491680" y="6296760"/>
            <a:ext cx="57960" cy="360"/>
          </a:xfrm>
          <a:custGeom>
            <a:avLst/>
            <a:gdLst/>
            <a:ahLst/>
            <a:rect l="l" t="t" r="r" b="b"/>
            <a:pathLst>
              <a:path w="162" h="2">
                <a:moveTo>
                  <a:pt x="0" y="1"/>
                </a:moveTo>
                <a:cubicBezTo>
                  <a:pt x="25" y="0"/>
                  <a:pt x="51" y="0"/>
                  <a:pt x="77" y="0"/>
                </a:cubicBezTo>
                <a:cubicBezTo>
                  <a:pt x="104" y="0"/>
                  <a:pt x="133" y="0"/>
                  <a:pt x="161" y="0"/>
                </a:cubicBezTo>
              </a:path>
            </a:pathLst>
          </a:custGeom>
          <a:noFill/>
          <a:ln w="29160">
            <a:solidFill>
              <a:srgbClr val="008cd8"/>
            </a:solidFill>
            <a:round/>
          </a:ln>
        </p:spPr>
        <p:style>
          <a:lnRef idx="0"/>
          <a:fillRef idx="0"/>
          <a:effectRef idx="0"/>
          <a:fontRef idx="minor"/>
        </p:style>
      </p:sp>
      <p:sp>
        <p:nvSpPr>
          <p:cNvPr id="1002" name="CustomShape 236"/>
          <p:cNvSpPr/>
          <p:nvPr/>
        </p:nvSpPr>
        <p:spPr>
          <a:xfrm>
            <a:off x="8578440" y="6296400"/>
            <a:ext cx="58320" cy="360"/>
          </a:xfrm>
          <a:custGeom>
            <a:avLst/>
            <a:gdLst/>
            <a:ahLst/>
            <a:rect l="l" t="t" r="r" b="b"/>
            <a:pathLst>
              <a:path w="163" h="1">
                <a:moveTo>
                  <a:pt x="0" y="0"/>
                </a:moveTo>
                <a:cubicBezTo>
                  <a:pt x="30" y="0"/>
                  <a:pt x="59" y="0"/>
                  <a:pt x="89" y="0"/>
                </a:cubicBezTo>
                <a:cubicBezTo>
                  <a:pt x="113" y="0"/>
                  <a:pt x="137" y="0"/>
                  <a:pt x="162" y="0"/>
                </a:cubicBezTo>
              </a:path>
            </a:pathLst>
          </a:custGeom>
          <a:noFill/>
          <a:ln w="29160">
            <a:solidFill>
              <a:srgbClr val="008cd8"/>
            </a:solidFill>
            <a:round/>
          </a:ln>
        </p:spPr>
        <p:style>
          <a:lnRef idx="0"/>
          <a:fillRef idx="0"/>
          <a:effectRef idx="0"/>
          <a:fontRef idx="minor"/>
        </p:style>
      </p:sp>
      <p:sp>
        <p:nvSpPr>
          <p:cNvPr id="1003" name="CustomShape 237"/>
          <p:cNvSpPr/>
          <p:nvPr/>
        </p:nvSpPr>
        <p:spPr>
          <a:xfrm>
            <a:off x="8665560" y="6296400"/>
            <a:ext cx="57960" cy="360"/>
          </a:xfrm>
          <a:custGeom>
            <a:avLst/>
            <a:gdLst/>
            <a:ahLst/>
            <a:rect l="l" t="t" r="r" b="b"/>
            <a:pathLst>
              <a:path w="162" h="1">
                <a:moveTo>
                  <a:pt x="0" y="0"/>
                </a:moveTo>
                <a:cubicBezTo>
                  <a:pt x="34" y="0"/>
                  <a:pt x="68" y="0"/>
                  <a:pt x="101" y="0"/>
                </a:cubicBezTo>
                <a:cubicBezTo>
                  <a:pt x="121" y="0"/>
                  <a:pt x="141" y="0"/>
                  <a:pt x="161" y="0"/>
                </a:cubicBezTo>
              </a:path>
            </a:pathLst>
          </a:custGeom>
          <a:noFill/>
          <a:ln w="29160">
            <a:solidFill>
              <a:srgbClr val="008cd8"/>
            </a:solidFill>
            <a:round/>
          </a:ln>
        </p:spPr>
        <p:style>
          <a:lnRef idx="0"/>
          <a:fillRef idx="0"/>
          <a:effectRef idx="0"/>
          <a:fontRef idx="minor"/>
        </p:style>
      </p:sp>
      <p:sp>
        <p:nvSpPr>
          <p:cNvPr id="1004" name="CustomShape 238"/>
          <p:cNvSpPr/>
          <p:nvPr/>
        </p:nvSpPr>
        <p:spPr>
          <a:xfrm>
            <a:off x="8752680" y="6294960"/>
            <a:ext cx="57960" cy="1080"/>
          </a:xfrm>
          <a:custGeom>
            <a:avLst/>
            <a:gdLst/>
            <a:ahLst/>
            <a:rect l="l" t="t" r="r" b="b"/>
            <a:pathLst>
              <a:path w="162" h="4">
                <a:moveTo>
                  <a:pt x="0" y="3"/>
                </a:moveTo>
                <a:cubicBezTo>
                  <a:pt x="36" y="2"/>
                  <a:pt x="73" y="2"/>
                  <a:pt x="109" y="1"/>
                </a:cubicBezTo>
                <a:cubicBezTo>
                  <a:pt x="126" y="1"/>
                  <a:pt x="144" y="0"/>
                  <a:pt x="161" y="0"/>
                </a:cubicBezTo>
              </a:path>
            </a:pathLst>
          </a:custGeom>
          <a:noFill/>
          <a:ln w="29160">
            <a:solidFill>
              <a:srgbClr val="008cd8"/>
            </a:solidFill>
            <a:round/>
          </a:ln>
        </p:spPr>
        <p:style>
          <a:lnRef idx="0"/>
          <a:fillRef idx="0"/>
          <a:effectRef idx="0"/>
          <a:fontRef idx="minor"/>
        </p:style>
      </p:sp>
      <p:sp>
        <p:nvSpPr>
          <p:cNvPr id="1005" name="CustomShape 239"/>
          <p:cNvSpPr/>
          <p:nvPr/>
        </p:nvSpPr>
        <p:spPr>
          <a:xfrm>
            <a:off x="8839440" y="6293160"/>
            <a:ext cx="57960" cy="720"/>
          </a:xfrm>
          <a:custGeom>
            <a:avLst/>
            <a:gdLst/>
            <a:ahLst/>
            <a:rect l="l" t="t" r="r" b="b"/>
            <a:pathLst>
              <a:path w="162" h="3">
                <a:moveTo>
                  <a:pt x="0" y="2"/>
                </a:moveTo>
                <a:cubicBezTo>
                  <a:pt x="39" y="1"/>
                  <a:pt x="78" y="0"/>
                  <a:pt x="117" y="0"/>
                </a:cubicBezTo>
                <a:cubicBezTo>
                  <a:pt x="132" y="0"/>
                  <a:pt x="147" y="0"/>
                  <a:pt x="161" y="0"/>
                </a:cubicBezTo>
              </a:path>
            </a:pathLst>
          </a:custGeom>
          <a:noFill/>
          <a:ln w="29160">
            <a:solidFill>
              <a:srgbClr val="008cd8"/>
            </a:solidFill>
            <a:round/>
          </a:ln>
        </p:spPr>
        <p:style>
          <a:lnRef idx="0"/>
          <a:fillRef idx="0"/>
          <a:effectRef idx="0"/>
          <a:fontRef idx="minor"/>
        </p:style>
      </p:sp>
      <p:sp>
        <p:nvSpPr>
          <p:cNvPr id="1006" name="CustomShape 240"/>
          <p:cNvSpPr/>
          <p:nvPr/>
        </p:nvSpPr>
        <p:spPr>
          <a:xfrm>
            <a:off x="8926560" y="6293160"/>
            <a:ext cx="57960" cy="1080"/>
          </a:xfrm>
          <a:custGeom>
            <a:avLst/>
            <a:gdLst/>
            <a:ahLst/>
            <a:rect l="l" t="t" r="r" b="b"/>
            <a:pathLst>
              <a:path w="162" h="4">
                <a:moveTo>
                  <a:pt x="0" y="0"/>
                </a:moveTo>
                <a:cubicBezTo>
                  <a:pt x="41" y="0"/>
                  <a:pt x="82" y="1"/>
                  <a:pt x="124" y="2"/>
                </a:cubicBezTo>
                <a:cubicBezTo>
                  <a:pt x="136" y="3"/>
                  <a:pt x="148" y="3"/>
                  <a:pt x="161" y="3"/>
                </a:cubicBezTo>
              </a:path>
            </a:pathLst>
          </a:custGeom>
          <a:noFill/>
          <a:ln w="29160">
            <a:solidFill>
              <a:srgbClr val="008cd8"/>
            </a:solidFill>
            <a:round/>
          </a:ln>
        </p:spPr>
        <p:style>
          <a:lnRef idx="0"/>
          <a:fillRef idx="0"/>
          <a:effectRef idx="0"/>
          <a:fontRef idx="minor"/>
        </p:style>
      </p:sp>
      <p:sp>
        <p:nvSpPr>
          <p:cNvPr id="1007" name="CustomShape 241"/>
          <p:cNvSpPr/>
          <p:nvPr/>
        </p:nvSpPr>
        <p:spPr>
          <a:xfrm>
            <a:off x="9013320" y="6294960"/>
            <a:ext cx="57960" cy="1080"/>
          </a:xfrm>
          <a:custGeom>
            <a:avLst/>
            <a:gdLst/>
            <a:ahLst/>
            <a:rect l="l" t="t" r="r" b="b"/>
            <a:pathLst>
              <a:path w="162" h="4">
                <a:moveTo>
                  <a:pt x="0" y="0"/>
                </a:moveTo>
                <a:cubicBezTo>
                  <a:pt x="45" y="1"/>
                  <a:pt x="89" y="2"/>
                  <a:pt x="133" y="2"/>
                </a:cubicBezTo>
                <a:cubicBezTo>
                  <a:pt x="142" y="2"/>
                  <a:pt x="152" y="3"/>
                  <a:pt x="161" y="3"/>
                </a:cubicBezTo>
              </a:path>
            </a:pathLst>
          </a:custGeom>
          <a:noFill/>
          <a:ln w="29160">
            <a:solidFill>
              <a:srgbClr val="008cd8"/>
            </a:solidFill>
            <a:round/>
          </a:ln>
        </p:spPr>
        <p:style>
          <a:lnRef idx="0"/>
          <a:fillRef idx="0"/>
          <a:effectRef idx="0"/>
          <a:fontRef idx="minor"/>
        </p:style>
      </p:sp>
      <p:sp>
        <p:nvSpPr>
          <p:cNvPr id="1008" name="CustomShape 242"/>
          <p:cNvSpPr/>
          <p:nvPr/>
        </p:nvSpPr>
        <p:spPr>
          <a:xfrm>
            <a:off x="9100440" y="6295320"/>
            <a:ext cx="57960" cy="720"/>
          </a:xfrm>
          <a:custGeom>
            <a:avLst/>
            <a:gdLst/>
            <a:ahLst/>
            <a:rect l="l" t="t" r="r" b="b"/>
            <a:pathLst>
              <a:path w="162" h="3">
                <a:moveTo>
                  <a:pt x="0" y="2"/>
                </a:moveTo>
                <a:cubicBezTo>
                  <a:pt x="47" y="1"/>
                  <a:pt x="98" y="1"/>
                  <a:pt x="157" y="0"/>
                </a:cubicBezTo>
                <a:cubicBezTo>
                  <a:pt x="158" y="0"/>
                  <a:pt x="160" y="0"/>
                  <a:pt x="161" y="0"/>
                </a:cubicBezTo>
              </a:path>
            </a:pathLst>
          </a:custGeom>
          <a:noFill/>
          <a:ln w="29160">
            <a:solidFill>
              <a:srgbClr val="008cd8"/>
            </a:solidFill>
            <a:round/>
          </a:ln>
        </p:spPr>
        <p:style>
          <a:lnRef idx="0"/>
          <a:fillRef idx="0"/>
          <a:effectRef idx="0"/>
          <a:fontRef idx="minor"/>
        </p:style>
      </p:sp>
      <p:sp>
        <p:nvSpPr>
          <p:cNvPr id="1009" name="CustomShape 243"/>
          <p:cNvSpPr/>
          <p:nvPr/>
        </p:nvSpPr>
        <p:spPr>
          <a:xfrm>
            <a:off x="9187200" y="6294600"/>
            <a:ext cx="57960" cy="360"/>
          </a:xfrm>
          <a:custGeom>
            <a:avLst/>
            <a:gdLst/>
            <a:ahLst/>
            <a:rect l="l" t="t" r="r" b="b"/>
            <a:pathLst>
              <a:path w="162" h="2">
                <a:moveTo>
                  <a:pt x="0" y="1"/>
                </a:moveTo>
                <a:cubicBezTo>
                  <a:pt x="46" y="1"/>
                  <a:pt x="99" y="0"/>
                  <a:pt x="161" y="1"/>
                </a:cubicBezTo>
              </a:path>
            </a:pathLst>
          </a:custGeom>
          <a:noFill/>
          <a:ln w="29160">
            <a:solidFill>
              <a:srgbClr val="008cd8"/>
            </a:solidFill>
            <a:round/>
          </a:ln>
        </p:spPr>
        <p:style>
          <a:lnRef idx="0"/>
          <a:fillRef idx="0"/>
          <a:effectRef idx="0"/>
          <a:fontRef idx="minor"/>
        </p:style>
      </p:sp>
      <p:sp>
        <p:nvSpPr>
          <p:cNvPr id="1010" name="CustomShape 244"/>
          <p:cNvSpPr/>
          <p:nvPr/>
        </p:nvSpPr>
        <p:spPr>
          <a:xfrm>
            <a:off x="9274320" y="6295320"/>
            <a:ext cx="55800" cy="720"/>
          </a:xfrm>
          <a:custGeom>
            <a:avLst/>
            <a:gdLst/>
            <a:ahLst/>
            <a:rect l="l" t="t" r="r" b="b"/>
            <a:pathLst>
              <a:path w="156" h="3">
                <a:moveTo>
                  <a:pt x="0" y="0"/>
                </a:moveTo>
                <a:cubicBezTo>
                  <a:pt x="46" y="0"/>
                  <a:pt x="98" y="1"/>
                  <a:pt x="155" y="2"/>
                </a:cubicBezTo>
              </a:path>
            </a:pathLst>
          </a:custGeom>
          <a:noFill/>
          <a:ln w="29160">
            <a:solidFill>
              <a:srgbClr val="008cd8"/>
            </a:solidFill>
            <a:round/>
          </a:ln>
        </p:spPr>
        <p:style>
          <a:lnRef idx="0"/>
          <a:fillRef idx="0"/>
          <a:effectRef idx="0"/>
          <a:fontRef idx="minor"/>
        </p:style>
      </p:sp>
      <p:sp>
        <p:nvSpPr>
          <p:cNvPr id="1011" name="CustomShape 245"/>
          <p:cNvSpPr/>
          <p:nvPr/>
        </p:nvSpPr>
        <p:spPr>
          <a:xfrm>
            <a:off x="7536240" y="6307560"/>
            <a:ext cx="1046520" cy="120960"/>
          </a:xfrm>
          <a:prstGeom prst="rect">
            <a:avLst/>
          </a:prstGeom>
          <a:noFill/>
          <a:ln>
            <a:noFill/>
          </a:ln>
        </p:spPr>
        <p:style>
          <a:lnRef idx="0"/>
          <a:fillRef idx="0"/>
          <a:effectRef idx="0"/>
          <a:fontRef idx="minor"/>
        </p:style>
      </p:sp>
      <p:sp>
        <p:nvSpPr>
          <p:cNvPr id="1012" name="CustomShape 246"/>
          <p:cNvSpPr/>
          <p:nvPr/>
        </p:nvSpPr>
        <p:spPr>
          <a:xfrm>
            <a:off x="7536240" y="5389200"/>
            <a:ext cx="10270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Πέπε</a:t>
            </a:r>
            <a:endParaRPr b="0" lang="el-GR" sz="800" spc="-1" strike="noStrike">
              <a:latin typeface="Arial"/>
            </a:endParaRPr>
          </a:p>
        </p:txBody>
      </p:sp>
      <p:sp>
        <p:nvSpPr>
          <p:cNvPr id="1013" name="CustomShape 247"/>
          <p:cNvSpPr/>
          <p:nvPr/>
        </p:nvSpPr>
        <p:spPr>
          <a:xfrm>
            <a:off x="7536240" y="5516280"/>
            <a:ext cx="12542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Σαλτόνι</a:t>
            </a:r>
            <a:endParaRPr b="0" lang="el-GR" sz="800" spc="-1" strike="noStrike">
              <a:latin typeface="Arial"/>
            </a:endParaRPr>
          </a:p>
        </p:txBody>
      </p:sp>
      <p:sp>
        <p:nvSpPr>
          <p:cNvPr id="1014" name="CustomShape 248"/>
          <p:cNvSpPr/>
          <p:nvPr/>
        </p:nvSpPr>
        <p:spPr>
          <a:xfrm>
            <a:off x="7536240" y="5643000"/>
            <a:ext cx="1454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700" spc="-1" strike="noStrike">
                <a:solidFill>
                  <a:srgbClr val="004c75"/>
                </a:solidFill>
                <a:latin typeface="Franklin Gothic Demi"/>
              </a:rPr>
              <a:t>Διεύθυνση: Καρακόλε 67, Ρώμη</a:t>
            </a:r>
            <a:endParaRPr b="0" lang="el-GR" sz="700" spc="-1" strike="noStrike">
              <a:latin typeface="Arial"/>
            </a:endParaRPr>
          </a:p>
        </p:txBody>
      </p:sp>
      <p:sp>
        <p:nvSpPr>
          <p:cNvPr id="1015" name="CustomShape 249"/>
          <p:cNvSpPr/>
          <p:nvPr/>
        </p:nvSpPr>
        <p:spPr>
          <a:xfrm>
            <a:off x="7536240" y="577044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454545456</a:t>
            </a:r>
            <a:endParaRPr b="0" lang="el-GR" sz="800" spc="-1" strike="noStrike">
              <a:latin typeface="Arial"/>
            </a:endParaRPr>
          </a:p>
        </p:txBody>
      </p:sp>
      <p:sp>
        <p:nvSpPr>
          <p:cNvPr id="1016" name="CustomShape 250"/>
          <p:cNvSpPr/>
          <p:nvPr/>
        </p:nvSpPr>
        <p:spPr>
          <a:xfrm>
            <a:off x="7536240" y="5897160"/>
            <a:ext cx="51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Τηλέφωνο: </a:t>
            </a:r>
            <a:endParaRPr b="0" lang="el-GR" sz="850" spc="-1" strike="noStrike">
              <a:latin typeface="Arial"/>
            </a:endParaRPr>
          </a:p>
        </p:txBody>
      </p:sp>
      <p:sp>
        <p:nvSpPr>
          <p:cNvPr id="1017" name="CustomShape 251"/>
          <p:cNvSpPr/>
          <p:nvPr/>
        </p:nvSpPr>
        <p:spPr>
          <a:xfrm>
            <a:off x="8058960" y="5897160"/>
            <a:ext cx="124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06</a:t>
            </a:r>
            <a:endParaRPr b="0" lang="el-GR" sz="800" spc="-1" strike="noStrike">
              <a:latin typeface="Arial"/>
            </a:endParaRPr>
          </a:p>
        </p:txBody>
      </p:sp>
      <p:sp>
        <p:nvSpPr>
          <p:cNvPr id="1018" name="CustomShape 252"/>
          <p:cNvSpPr/>
          <p:nvPr/>
        </p:nvSpPr>
        <p:spPr>
          <a:xfrm>
            <a:off x="8182800" y="5897160"/>
            <a:ext cx="439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7895674</a:t>
            </a:r>
            <a:endParaRPr b="0" lang="el-GR" sz="800" spc="-1" strike="noStrike">
              <a:latin typeface="Arial"/>
            </a:endParaRPr>
          </a:p>
        </p:txBody>
      </p:sp>
      <p:sp>
        <p:nvSpPr>
          <p:cNvPr id="1019" name="CustomShape 253"/>
          <p:cNvSpPr/>
          <p:nvPr/>
        </p:nvSpPr>
        <p:spPr>
          <a:xfrm>
            <a:off x="7536240" y="6023880"/>
            <a:ext cx="9453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info@rapido.it</a:t>
            </a:r>
            <a:endParaRPr b="0" lang="el-GR" sz="800" spc="-1" strike="noStrike">
              <a:latin typeface="Arial"/>
            </a:endParaRPr>
          </a:p>
        </p:txBody>
      </p:sp>
      <p:sp>
        <p:nvSpPr>
          <p:cNvPr id="1020" name="CustomShape 254"/>
          <p:cNvSpPr/>
          <p:nvPr/>
        </p:nvSpPr>
        <p:spPr>
          <a:xfrm>
            <a:off x="7536240" y="6150960"/>
            <a:ext cx="617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Τύπος: </a:t>
            </a:r>
            <a:r>
              <a:rPr b="0" lang="el-GR" sz="800" spc="-1" strike="noStrike">
                <a:solidFill>
                  <a:srgbClr val="004c75"/>
                </a:solidFill>
                <a:latin typeface="Franklin Gothic Demi"/>
              </a:rPr>
              <a:t>Πόρτα</a:t>
            </a:r>
            <a:endParaRPr b="0" lang="el-GR" sz="800" spc="-1" strike="noStrike">
              <a:latin typeface="Arial"/>
            </a:endParaRPr>
          </a:p>
        </p:txBody>
      </p:sp>
      <p:sp>
        <p:nvSpPr>
          <p:cNvPr id="1021" name="CustomShape 255"/>
          <p:cNvSpPr/>
          <p:nvPr/>
        </p:nvSpPr>
        <p:spPr>
          <a:xfrm>
            <a:off x="8162280" y="6150960"/>
            <a:ext cx="24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a:t>
            </a:r>
            <a:endParaRPr b="0" lang="el-GR" sz="850" spc="-1" strike="noStrike">
              <a:latin typeface="Arial"/>
            </a:endParaRPr>
          </a:p>
        </p:txBody>
      </p:sp>
      <p:sp>
        <p:nvSpPr>
          <p:cNvPr id="1022" name="CustomShape 256"/>
          <p:cNvSpPr/>
          <p:nvPr/>
        </p:nvSpPr>
        <p:spPr>
          <a:xfrm>
            <a:off x="8189280" y="6150960"/>
            <a:ext cx="2872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Πόρτα</a:t>
            </a:r>
            <a:endParaRPr b="0" lang="el-GR" sz="800" spc="-1" strike="noStrike">
              <a:latin typeface="Arial"/>
            </a:endParaRPr>
          </a:p>
        </p:txBody>
      </p:sp>
      <p:sp>
        <p:nvSpPr>
          <p:cNvPr id="1023" name="CustomShape 257"/>
          <p:cNvSpPr/>
          <p:nvPr/>
        </p:nvSpPr>
        <p:spPr>
          <a:xfrm>
            <a:off x="4906080" y="5274360"/>
            <a:ext cx="950040" cy="120960"/>
          </a:xfrm>
          <a:prstGeom prst="rect">
            <a:avLst/>
          </a:prstGeom>
          <a:no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1024" name="Εικόνα 12" descr=""/>
          <p:cNvPicPr/>
          <p:nvPr/>
        </p:nvPicPr>
        <p:blipFill>
          <a:blip r:embed="rId1"/>
          <a:stretch/>
        </p:blipFill>
        <p:spPr>
          <a:xfrm>
            <a:off x="5886360" y="249840"/>
            <a:ext cx="1869120" cy="1869120"/>
          </a:xfrm>
          <a:prstGeom prst="rect">
            <a:avLst/>
          </a:prstGeom>
          <a:ln>
            <a:noFill/>
          </a:ln>
        </p:spPr>
      </p:pic>
      <p:pic>
        <p:nvPicPr>
          <p:cNvPr id="1025" name="Εικόνα 13" descr=""/>
          <p:cNvPicPr/>
          <p:nvPr/>
        </p:nvPicPr>
        <p:blipFill>
          <a:blip r:embed="rId2"/>
          <a:stretch/>
        </p:blipFill>
        <p:spPr>
          <a:xfrm>
            <a:off x="4152240" y="3290760"/>
            <a:ext cx="966600" cy="1933920"/>
          </a:xfrm>
          <a:prstGeom prst="rect">
            <a:avLst/>
          </a:prstGeom>
          <a:ln>
            <a:noFill/>
          </a:ln>
        </p:spPr>
      </p:pic>
      <p:pic>
        <p:nvPicPr>
          <p:cNvPr id="1026" name="Εικόνα 10" descr=""/>
          <p:cNvPicPr/>
          <p:nvPr/>
        </p:nvPicPr>
        <p:blipFill>
          <a:blip r:embed="rId3"/>
          <a:stretch/>
        </p:blipFill>
        <p:spPr>
          <a:xfrm>
            <a:off x="8988840" y="998640"/>
            <a:ext cx="1782000" cy="1782000"/>
          </a:xfrm>
          <a:prstGeom prst="rect">
            <a:avLst/>
          </a:prstGeom>
          <a:ln>
            <a:noFill/>
          </a:ln>
        </p:spPr>
      </p:pic>
      <p:sp>
        <p:nvSpPr>
          <p:cNvPr id="1027" name="CustomShape 1"/>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7D1C5A79-CB40-489D-830F-E0435CA7D535}" type="datetime1">
              <a:rPr b="1" lang="el-GR" sz="1000" spc="-1" strike="noStrike">
                <a:solidFill>
                  <a:srgbClr val="549e39"/>
                </a:solidFill>
                <a:latin typeface="Century Gothic"/>
              </a:rPr>
              <a:t>05/03/2020</a:t>
            </a:fld>
            <a:endParaRPr b="0" lang="el-GR" sz="1000" spc="-1" strike="noStrike">
              <a:latin typeface="Arial"/>
            </a:endParaRPr>
          </a:p>
        </p:txBody>
      </p:sp>
      <p:sp>
        <p:nvSpPr>
          <p:cNvPr id="1028" name="CustomShape 2"/>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1029" name="CustomShape 3"/>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72737D8F-AF14-42BC-BEF8-3579CB4B3D77}" type="slidenum">
              <a:rPr b="0" lang="el-GR" sz="2800" spc="-1" strike="noStrike">
                <a:solidFill>
                  <a:srgbClr val="ffffff"/>
                </a:solidFill>
                <a:latin typeface="Century Gothic"/>
              </a:rPr>
              <a:t>30</a:t>
            </a:fld>
            <a:endParaRPr b="0" lang="el-GR" sz="2800" spc="-1" strike="noStrike">
              <a:latin typeface="Arial"/>
            </a:endParaRPr>
          </a:p>
        </p:txBody>
      </p:sp>
      <p:sp>
        <p:nvSpPr>
          <p:cNvPr id="1030" name="CustomShape 4"/>
          <p:cNvSpPr/>
          <p:nvPr/>
        </p:nvSpPr>
        <p:spPr>
          <a:xfrm>
            <a:off x="2382480" y="1184760"/>
            <a:ext cx="12191400" cy="360"/>
          </a:xfrm>
          <a:prstGeom prst="rect">
            <a:avLst/>
          </a:prstGeom>
          <a:noFill/>
          <a:ln>
            <a:noFill/>
          </a:ln>
        </p:spPr>
        <p:style>
          <a:lnRef idx="0"/>
          <a:fillRef idx="0"/>
          <a:effectRef idx="0"/>
          <a:fontRef idx="minor"/>
        </p:style>
      </p:sp>
      <p:pic>
        <p:nvPicPr>
          <p:cNvPr id="1031" name="Εικόνα 9" descr=""/>
          <p:cNvPicPr/>
          <p:nvPr/>
        </p:nvPicPr>
        <p:blipFill>
          <a:blip r:embed="rId4"/>
          <a:stretch/>
        </p:blipFill>
        <p:spPr>
          <a:xfrm>
            <a:off x="847440" y="1276200"/>
            <a:ext cx="1409760" cy="1409760"/>
          </a:xfrm>
          <a:prstGeom prst="rect">
            <a:avLst/>
          </a:prstGeom>
          <a:ln>
            <a:noFill/>
          </a:ln>
        </p:spPr>
      </p:pic>
      <p:pic>
        <p:nvPicPr>
          <p:cNvPr id="1032" name="Εικόνα 15" descr=""/>
          <p:cNvPicPr/>
          <p:nvPr/>
        </p:nvPicPr>
        <p:blipFill>
          <a:blip r:embed="rId5"/>
          <a:stretch/>
        </p:blipFill>
        <p:spPr>
          <a:xfrm>
            <a:off x="9215640" y="4780080"/>
            <a:ext cx="1173240" cy="1763640"/>
          </a:xfrm>
          <a:prstGeom prst="rect">
            <a:avLst/>
          </a:prstGeom>
          <a:ln>
            <a:noFill/>
          </a:ln>
        </p:spPr>
      </p:pic>
      <p:pic>
        <p:nvPicPr>
          <p:cNvPr id="1033" name="Εικόνα 14" descr=""/>
          <p:cNvPicPr/>
          <p:nvPr/>
        </p:nvPicPr>
        <p:blipFill>
          <a:blip r:embed="rId6"/>
          <a:stretch/>
        </p:blipFill>
        <p:spPr>
          <a:xfrm>
            <a:off x="930600" y="4780080"/>
            <a:ext cx="1042200" cy="1521000"/>
          </a:xfrm>
          <a:prstGeom prst="rect">
            <a:avLst/>
          </a:prstGeom>
          <a:ln>
            <a:noFill/>
          </a:ln>
        </p:spPr>
      </p:pic>
      <p:sp>
        <p:nvSpPr>
          <p:cNvPr id="1034" name="CustomShape 5"/>
          <p:cNvSpPr/>
          <p:nvPr/>
        </p:nvSpPr>
        <p:spPr>
          <a:xfrm>
            <a:off x="43200" y="29880"/>
            <a:ext cx="544320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Πρόβλημα «Αποστολή λουλουδιών» </a:t>
            </a:r>
            <a:endParaRPr b="0" lang="el-GR" sz="2800" spc="-1" strike="noStrike">
              <a:latin typeface="Arial"/>
            </a:endParaRPr>
          </a:p>
        </p:txBody>
      </p:sp>
      <p:sp>
        <p:nvSpPr>
          <p:cNvPr id="1035" name="CustomShape 6"/>
          <p:cNvSpPr/>
          <p:nvPr/>
        </p:nvSpPr>
        <p:spPr>
          <a:xfrm>
            <a:off x="3399480" y="1938600"/>
            <a:ext cx="1386720" cy="263520"/>
          </a:xfrm>
          <a:custGeom>
            <a:avLst/>
            <a:gdLst/>
            <a:ahLst/>
            <a:rect l="l" t="t" r="r" b="b"/>
            <a:pathLst>
              <a:path w="3853" h="733">
                <a:moveTo>
                  <a:pt x="8" y="0"/>
                </a:moveTo>
                <a:cubicBezTo>
                  <a:pt x="8" y="35"/>
                  <a:pt x="9" y="57"/>
                  <a:pt x="11" y="73"/>
                </a:cubicBezTo>
                <a:cubicBezTo>
                  <a:pt x="13" y="89"/>
                  <a:pt x="15" y="98"/>
                  <a:pt x="16" y="107"/>
                </a:cubicBezTo>
                <a:cubicBezTo>
                  <a:pt x="18" y="116"/>
                  <a:pt x="20" y="124"/>
                  <a:pt x="17" y="136"/>
                </a:cubicBezTo>
                <a:cubicBezTo>
                  <a:pt x="14" y="148"/>
                  <a:pt x="5" y="163"/>
                  <a:pt x="3" y="176"/>
                </a:cubicBezTo>
                <a:cubicBezTo>
                  <a:pt x="0" y="189"/>
                  <a:pt x="3" y="201"/>
                  <a:pt x="4" y="211"/>
                </a:cubicBezTo>
                <a:cubicBezTo>
                  <a:pt x="6" y="221"/>
                  <a:pt x="6" y="229"/>
                  <a:pt x="8" y="240"/>
                </a:cubicBezTo>
                <a:cubicBezTo>
                  <a:pt x="11" y="250"/>
                  <a:pt x="15" y="263"/>
                  <a:pt x="16" y="274"/>
                </a:cubicBezTo>
                <a:cubicBezTo>
                  <a:pt x="17" y="286"/>
                  <a:pt x="15" y="296"/>
                  <a:pt x="14" y="306"/>
                </a:cubicBezTo>
                <a:cubicBezTo>
                  <a:pt x="13" y="315"/>
                  <a:pt x="14" y="323"/>
                  <a:pt x="11" y="334"/>
                </a:cubicBezTo>
                <a:cubicBezTo>
                  <a:pt x="8" y="345"/>
                  <a:pt x="2" y="359"/>
                  <a:pt x="2" y="374"/>
                </a:cubicBezTo>
                <a:cubicBezTo>
                  <a:pt x="1" y="389"/>
                  <a:pt x="6" y="406"/>
                  <a:pt x="9" y="419"/>
                </a:cubicBezTo>
                <a:cubicBezTo>
                  <a:pt x="11" y="431"/>
                  <a:pt x="11" y="440"/>
                  <a:pt x="11" y="450"/>
                </a:cubicBezTo>
                <a:cubicBezTo>
                  <a:pt x="11" y="460"/>
                  <a:pt x="11" y="472"/>
                  <a:pt x="11" y="485"/>
                </a:cubicBezTo>
                <a:cubicBezTo>
                  <a:pt x="11" y="498"/>
                  <a:pt x="10" y="513"/>
                  <a:pt x="9" y="524"/>
                </a:cubicBezTo>
                <a:cubicBezTo>
                  <a:pt x="9" y="534"/>
                  <a:pt x="9" y="539"/>
                  <a:pt x="9" y="548"/>
                </a:cubicBezTo>
                <a:cubicBezTo>
                  <a:pt x="9" y="557"/>
                  <a:pt x="8" y="568"/>
                  <a:pt x="7" y="581"/>
                </a:cubicBezTo>
                <a:cubicBezTo>
                  <a:pt x="6" y="593"/>
                  <a:pt x="4" y="606"/>
                  <a:pt x="3" y="618"/>
                </a:cubicBezTo>
                <a:cubicBezTo>
                  <a:pt x="3" y="630"/>
                  <a:pt x="4" y="640"/>
                  <a:pt x="5" y="651"/>
                </a:cubicBezTo>
                <a:cubicBezTo>
                  <a:pt x="6" y="663"/>
                  <a:pt x="7" y="675"/>
                  <a:pt x="9" y="688"/>
                </a:cubicBezTo>
                <a:cubicBezTo>
                  <a:pt x="10" y="701"/>
                  <a:pt x="10" y="714"/>
                  <a:pt x="42" y="720"/>
                </a:cubicBezTo>
                <a:cubicBezTo>
                  <a:pt x="74" y="727"/>
                  <a:pt x="137" y="726"/>
                  <a:pt x="199" y="727"/>
                </a:cubicBezTo>
                <a:cubicBezTo>
                  <a:pt x="261" y="727"/>
                  <a:pt x="322" y="730"/>
                  <a:pt x="381" y="729"/>
                </a:cubicBezTo>
                <a:cubicBezTo>
                  <a:pt x="441" y="729"/>
                  <a:pt x="500" y="726"/>
                  <a:pt x="559" y="724"/>
                </a:cubicBezTo>
                <a:cubicBezTo>
                  <a:pt x="619" y="722"/>
                  <a:pt x="680" y="721"/>
                  <a:pt x="742" y="721"/>
                </a:cubicBezTo>
                <a:cubicBezTo>
                  <a:pt x="803" y="722"/>
                  <a:pt x="866" y="723"/>
                  <a:pt x="927" y="725"/>
                </a:cubicBezTo>
                <a:cubicBezTo>
                  <a:pt x="987" y="728"/>
                  <a:pt x="1047" y="731"/>
                  <a:pt x="1109" y="731"/>
                </a:cubicBezTo>
                <a:cubicBezTo>
                  <a:pt x="1171" y="732"/>
                  <a:pt x="1236" y="730"/>
                  <a:pt x="1296" y="727"/>
                </a:cubicBezTo>
                <a:cubicBezTo>
                  <a:pt x="1356" y="724"/>
                  <a:pt x="1412" y="721"/>
                  <a:pt x="1471" y="717"/>
                </a:cubicBezTo>
                <a:cubicBezTo>
                  <a:pt x="1529" y="714"/>
                  <a:pt x="1592" y="710"/>
                  <a:pt x="1653" y="711"/>
                </a:cubicBezTo>
                <a:cubicBezTo>
                  <a:pt x="1715" y="711"/>
                  <a:pt x="1777" y="716"/>
                  <a:pt x="1838" y="717"/>
                </a:cubicBezTo>
                <a:cubicBezTo>
                  <a:pt x="1899" y="719"/>
                  <a:pt x="1959" y="717"/>
                  <a:pt x="2020" y="718"/>
                </a:cubicBezTo>
                <a:cubicBezTo>
                  <a:pt x="2081" y="719"/>
                  <a:pt x="2142" y="723"/>
                  <a:pt x="2206" y="724"/>
                </a:cubicBezTo>
                <a:cubicBezTo>
                  <a:pt x="2269" y="725"/>
                  <a:pt x="2335" y="723"/>
                  <a:pt x="2397" y="723"/>
                </a:cubicBezTo>
                <a:cubicBezTo>
                  <a:pt x="2459" y="724"/>
                  <a:pt x="2517" y="727"/>
                  <a:pt x="2576" y="726"/>
                </a:cubicBezTo>
                <a:cubicBezTo>
                  <a:pt x="2635" y="726"/>
                  <a:pt x="2695" y="721"/>
                  <a:pt x="2757" y="719"/>
                </a:cubicBezTo>
                <a:cubicBezTo>
                  <a:pt x="2820" y="717"/>
                  <a:pt x="2884" y="718"/>
                  <a:pt x="2946" y="718"/>
                </a:cubicBezTo>
                <a:cubicBezTo>
                  <a:pt x="3007" y="717"/>
                  <a:pt x="3066" y="716"/>
                  <a:pt x="3124" y="717"/>
                </a:cubicBezTo>
                <a:cubicBezTo>
                  <a:pt x="3183" y="717"/>
                  <a:pt x="3242" y="719"/>
                  <a:pt x="3302" y="720"/>
                </a:cubicBezTo>
                <a:cubicBezTo>
                  <a:pt x="3362" y="720"/>
                  <a:pt x="3424" y="719"/>
                  <a:pt x="3501" y="719"/>
                </a:cubicBezTo>
                <a:cubicBezTo>
                  <a:pt x="3577" y="719"/>
                  <a:pt x="3669" y="720"/>
                  <a:pt x="3852" y="720"/>
                </a:cubicBezTo>
              </a:path>
            </a:pathLst>
          </a:custGeom>
          <a:noFill/>
          <a:ln cap="rnd" w="29160">
            <a:solidFill>
              <a:srgbClr val="008cd8"/>
            </a:solidFill>
            <a:bevel/>
          </a:ln>
        </p:spPr>
        <p:style>
          <a:lnRef idx="0"/>
          <a:fillRef idx="0"/>
          <a:effectRef idx="0"/>
          <a:fontRef idx="minor"/>
        </p:style>
      </p:sp>
      <p:sp>
        <p:nvSpPr>
          <p:cNvPr id="1036" name="CustomShape 7"/>
          <p:cNvSpPr/>
          <p:nvPr/>
        </p:nvSpPr>
        <p:spPr>
          <a:xfrm>
            <a:off x="3816000" y="2130840"/>
            <a:ext cx="541440" cy="126720"/>
          </a:xfrm>
          <a:custGeom>
            <a:avLst/>
            <a:gdLst/>
            <a:ahLst/>
            <a:rect l="l" t="t" r="r" b="b"/>
            <a:pathLst>
              <a:path w="1505" h="353">
                <a:moveTo>
                  <a:pt x="0" y="0"/>
                </a:moveTo>
                <a:lnTo>
                  <a:pt x="1504" y="0"/>
                </a:lnTo>
                <a:lnTo>
                  <a:pt x="1504" y="352"/>
                </a:lnTo>
                <a:lnTo>
                  <a:pt x="0" y="352"/>
                </a:lnTo>
                <a:lnTo>
                  <a:pt x="0" y="0"/>
                </a:lnTo>
                <a:close/>
              </a:path>
            </a:pathLst>
          </a:custGeom>
          <a:solidFill>
            <a:srgbClr val="ffffff"/>
          </a:solidFill>
          <a:ln>
            <a:noFill/>
          </a:ln>
        </p:spPr>
        <p:style>
          <a:lnRef idx="0"/>
          <a:fillRef idx="0"/>
          <a:effectRef idx="0"/>
          <a:fontRef idx="minor"/>
        </p:style>
      </p:sp>
      <p:sp>
        <p:nvSpPr>
          <p:cNvPr id="1037" name="CustomShape 8"/>
          <p:cNvSpPr/>
          <p:nvPr/>
        </p:nvSpPr>
        <p:spPr>
          <a:xfrm>
            <a:off x="3815640" y="2127240"/>
            <a:ext cx="5277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παραγγελία</a:t>
            </a:r>
            <a:endParaRPr b="0" lang="el-GR" sz="800" spc="-1" strike="noStrike">
              <a:latin typeface="Arial"/>
            </a:endParaRPr>
          </a:p>
        </p:txBody>
      </p:sp>
      <p:sp>
        <p:nvSpPr>
          <p:cNvPr id="1038" name="CustomShape 9"/>
          <p:cNvSpPr/>
          <p:nvPr/>
        </p:nvSpPr>
        <p:spPr>
          <a:xfrm>
            <a:off x="5753520" y="3107160"/>
            <a:ext cx="8280" cy="507960"/>
          </a:xfrm>
          <a:custGeom>
            <a:avLst/>
            <a:gdLst/>
            <a:ahLst/>
            <a:rect l="l" t="t" r="r" b="b"/>
            <a:pathLst>
              <a:path w="24" h="1412">
                <a:moveTo>
                  <a:pt x="0" y="0"/>
                </a:moveTo>
                <a:cubicBezTo>
                  <a:pt x="15" y="63"/>
                  <a:pt x="14" y="92"/>
                  <a:pt x="14" y="118"/>
                </a:cubicBezTo>
                <a:cubicBezTo>
                  <a:pt x="14" y="145"/>
                  <a:pt x="16" y="170"/>
                  <a:pt x="16" y="196"/>
                </a:cubicBezTo>
                <a:cubicBezTo>
                  <a:pt x="16" y="221"/>
                  <a:pt x="14" y="246"/>
                  <a:pt x="11" y="268"/>
                </a:cubicBezTo>
                <a:cubicBezTo>
                  <a:pt x="8" y="291"/>
                  <a:pt x="6" y="310"/>
                  <a:pt x="5" y="332"/>
                </a:cubicBezTo>
                <a:cubicBezTo>
                  <a:pt x="5" y="354"/>
                  <a:pt x="7" y="379"/>
                  <a:pt x="9" y="404"/>
                </a:cubicBezTo>
                <a:cubicBezTo>
                  <a:pt x="10" y="429"/>
                  <a:pt x="10" y="456"/>
                  <a:pt x="10" y="478"/>
                </a:cubicBezTo>
                <a:cubicBezTo>
                  <a:pt x="10" y="500"/>
                  <a:pt x="9" y="518"/>
                  <a:pt x="10" y="538"/>
                </a:cubicBezTo>
                <a:cubicBezTo>
                  <a:pt x="11" y="557"/>
                  <a:pt x="15" y="578"/>
                  <a:pt x="15" y="601"/>
                </a:cubicBezTo>
                <a:cubicBezTo>
                  <a:pt x="16" y="623"/>
                  <a:pt x="14" y="648"/>
                  <a:pt x="15" y="673"/>
                </a:cubicBezTo>
                <a:cubicBezTo>
                  <a:pt x="15" y="697"/>
                  <a:pt x="17" y="721"/>
                  <a:pt x="14" y="745"/>
                </a:cubicBezTo>
                <a:cubicBezTo>
                  <a:pt x="12" y="769"/>
                  <a:pt x="6" y="793"/>
                  <a:pt x="3" y="814"/>
                </a:cubicBezTo>
                <a:cubicBezTo>
                  <a:pt x="0" y="835"/>
                  <a:pt x="2" y="852"/>
                  <a:pt x="3" y="875"/>
                </a:cubicBezTo>
                <a:cubicBezTo>
                  <a:pt x="5" y="898"/>
                  <a:pt x="7" y="927"/>
                  <a:pt x="10" y="953"/>
                </a:cubicBezTo>
                <a:cubicBezTo>
                  <a:pt x="12" y="978"/>
                  <a:pt x="16" y="1000"/>
                  <a:pt x="15" y="1021"/>
                </a:cubicBezTo>
                <a:cubicBezTo>
                  <a:pt x="14" y="1042"/>
                  <a:pt x="9" y="1062"/>
                  <a:pt x="7" y="1083"/>
                </a:cubicBezTo>
                <a:cubicBezTo>
                  <a:pt x="6" y="1103"/>
                  <a:pt x="8" y="1125"/>
                  <a:pt x="11" y="1148"/>
                </a:cubicBezTo>
                <a:cubicBezTo>
                  <a:pt x="13" y="1171"/>
                  <a:pt x="15" y="1196"/>
                  <a:pt x="17" y="1218"/>
                </a:cubicBezTo>
                <a:cubicBezTo>
                  <a:pt x="20" y="1239"/>
                  <a:pt x="23" y="1258"/>
                  <a:pt x="21" y="1286"/>
                </a:cubicBezTo>
                <a:cubicBezTo>
                  <a:pt x="20" y="1314"/>
                  <a:pt x="13" y="1351"/>
                  <a:pt x="3" y="1411"/>
                </a:cubicBezTo>
              </a:path>
            </a:pathLst>
          </a:custGeom>
          <a:noFill/>
          <a:ln cap="rnd" w="29160">
            <a:solidFill>
              <a:srgbClr val="008cd8"/>
            </a:solidFill>
            <a:bevel/>
          </a:ln>
        </p:spPr>
        <p:style>
          <a:lnRef idx="0"/>
          <a:fillRef idx="0"/>
          <a:effectRef idx="0"/>
          <a:fontRef idx="minor"/>
        </p:style>
      </p:sp>
      <p:sp>
        <p:nvSpPr>
          <p:cNvPr id="1039" name="CustomShape 10"/>
          <p:cNvSpPr/>
          <p:nvPr/>
        </p:nvSpPr>
        <p:spPr>
          <a:xfrm>
            <a:off x="5474160" y="3308400"/>
            <a:ext cx="544320" cy="127080"/>
          </a:xfrm>
          <a:custGeom>
            <a:avLst/>
            <a:gdLst/>
            <a:ahLst/>
            <a:rect l="l" t="t" r="r" b="b"/>
            <a:pathLst>
              <a:path w="1513" h="354">
                <a:moveTo>
                  <a:pt x="0" y="0"/>
                </a:moveTo>
                <a:lnTo>
                  <a:pt x="1512" y="0"/>
                </a:lnTo>
                <a:lnTo>
                  <a:pt x="1512" y="353"/>
                </a:lnTo>
                <a:lnTo>
                  <a:pt x="0" y="353"/>
                </a:lnTo>
                <a:lnTo>
                  <a:pt x="0" y="0"/>
                </a:lnTo>
                <a:close/>
              </a:path>
            </a:pathLst>
          </a:custGeom>
          <a:solidFill>
            <a:srgbClr val="ffffff"/>
          </a:solidFill>
          <a:ln>
            <a:noFill/>
          </a:ln>
        </p:spPr>
        <p:style>
          <a:lnRef idx="0"/>
          <a:fillRef idx="0"/>
          <a:effectRef idx="0"/>
          <a:fontRef idx="minor"/>
        </p:style>
      </p:sp>
      <p:sp>
        <p:nvSpPr>
          <p:cNvPr id="1040" name="CustomShape 11"/>
          <p:cNvSpPr/>
          <p:nvPr/>
        </p:nvSpPr>
        <p:spPr>
          <a:xfrm>
            <a:off x="5474160" y="3304800"/>
            <a:ext cx="5317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συνεργασία</a:t>
            </a:r>
            <a:endParaRPr b="0" lang="el-GR" sz="800" spc="-1" strike="noStrike">
              <a:latin typeface="Arial"/>
            </a:endParaRPr>
          </a:p>
        </p:txBody>
      </p:sp>
      <p:sp>
        <p:nvSpPr>
          <p:cNvPr id="1041" name="CustomShape 12"/>
          <p:cNvSpPr/>
          <p:nvPr/>
        </p:nvSpPr>
        <p:spPr>
          <a:xfrm>
            <a:off x="4034520" y="4522680"/>
            <a:ext cx="752760" cy="1230480"/>
          </a:xfrm>
          <a:custGeom>
            <a:avLst/>
            <a:gdLst/>
            <a:ahLst/>
            <a:rect l="l" t="t" r="r" b="b"/>
            <a:pathLst>
              <a:path w="2092" h="3419">
                <a:moveTo>
                  <a:pt x="2091" y="23"/>
                </a:moveTo>
                <a:cubicBezTo>
                  <a:pt x="2050" y="16"/>
                  <a:pt x="2014" y="14"/>
                  <a:pt x="1989" y="12"/>
                </a:cubicBezTo>
                <a:cubicBezTo>
                  <a:pt x="1965" y="10"/>
                  <a:pt x="1951" y="8"/>
                  <a:pt x="1935" y="10"/>
                </a:cubicBezTo>
                <a:cubicBezTo>
                  <a:pt x="1919" y="11"/>
                  <a:pt x="1900" y="16"/>
                  <a:pt x="1881" y="16"/>
                </a:cubicBezTo>
                <a:cubicBezTo>
                  <a:pt x="1863" y="16"/>
                  <a:pt x="1845" y="11"/>
                  <a:pt x="1830" y="9"/>
                </a:cubicBezTo>
                <a:cubicBezTo>
                  <a:pt x="1815" y="6"/>
                  <a:pt x="1804" y="5"/>
                  <a:pt x="1789" y="5"/>
                </a:cubicBezTo>
                <a:cubicBezTo>
                  <a:pt x="1774" y="6"/>
                  <a:pt x="1755" y="7"/>
                  <a:pt x="1738" y="8"/>
                </a:cubicBezTo>
                <a:cubicBezTo>
                  <a:pt x="1721" y="9"/>
                  <a:pt x="1705" y="9"/>
                  <a:pt x="1689" y="9"/>
                </a:cubicBezTo>
                <a:cubicBezTo>
                  <a:pt x="1673" y="9"/>
                  <a:pt x="1657" y="8"/>
                  <a:pt x="1640" y="8"/>
                </a:cubicBezTo>
                <a:cubicBezTo>
                  <a:pt x="1622" y="9"/>
                  <a:pt x="1602" y="10"/>
                  <a:pt x="1585" y="8"/>
                </a:cubicBezTo>
                <a:cubicBezTo>
                  <a:pt x="1568" y="6"/>
                  <a:pt x="1553" y="2"/>
                  <a:pt x="1536" y="1"/>
                </a:cubicBezTo>
                <a:cubicBezTo>
                  <a:pt x="1520" y="0"/>
                  <a:pt x="1501" y="4"/>
                  <a:pt x="1485" y="6"/>
                </a:cubicBezTo>
                <a:cubicBezTo>
                  <a:pt x="1468" y="9"/>
                  <a:pt x="1453" y="10"/>
                  <a:pt x="1437" y="10"/>
                </a:cubicBezTo>
                <a:cubicBezTo>
                  <a:pt x="1422" y="10"/>
                  <a:pt x="1406" y="7"/>
                  <a:pt x="1391" y="6"/>
                </a:cubicBezTo>
                <a:cubicBezTo>
                  <a:pt x="1375" y="6"/>
                  <a:pt x="1359" y="7"/>
                  <a:pt x="1339" y="6"/>
                </a:cubicBezTo>
                <a:cubicBezTo>
                  <a:pt x="1320" y="6"/>
                  <a:pt x="1297" y="5"/>
                  <a:pt x="1279" y="5"/>
                </a:cubicBezTo>
                <a:cubicBezTo>
                  <a:pt x="1261" y="5"/>
                  <a:pt x="1248" y="7"/>
                  <a:pt x="1232" y="7"/>
                </a:cubicBezTo>
                <a:cubicBezTo>
                  <a:pt x="1217" y="7"/>
                  <a:pt x="1200" y="5"/>
                  <a:pt x="1185" y="4"/>
                </a:cubicBezTo>
                <a:cubicBezTo>
                  <a:pt x="1171" y="4"/>
                  <a:pt x="1159" y="5"/>
                  <a:pt x="1142" y="6"/>
                </a:cubicBezTo>
                <a:cubicBezTo>
                  <a:pt x="1125" y="8"/>
                  <a:pt x="1102" y="9"/>
                  <a:pt x="1084" y="10"/>
                </a:cubicBezTo>
                <a:cubicBezTo>
                  <a:pt x="1065" y="10"/>
                  <a:pt x="1051" y="10"/>
                  <a:pt x="1044" y="36"/>
                </a:cubicBezTo>
                <a:cubicBezTo>
                  <a:pt x="1036" y="63"/>
                  <a:pt x="1035" y="117"/>
                  <a:pt x="1034" y="172"/>
                </a:cubicBezTo>
                <a:cubicBezTo>
                  <a:pt x="1033" y="228"/>
                  <a:pt x="1031" y="285"/>
                  <a:pt x="1030" y="339"/>
                </a:cubicBezTo>
                <a:cubicBezTo>
                  <a:pt x="1029" y="392"/>
                  <a:pt x="1028" y="442"/>
                  <a:pt x="1029" y="495"/>
                </a:cubicBezTo>
                <a:cubicBezTo>
                  <a:pt x="1031" y="549"/>
                  <a:pt x="1035" y="607"/>
                  <a:pt x="1037" y="660"/>
                </a:cubicBezTo>
                <a:cubicBezTo>
                  <a:pt x="1039" y="714"/>
                  <a:pt x="1038" y="762"/>
                  <a:pt x="1037" y="815"/>
                </a:cubicBezTo>
                <a:cubicBezTo>
                  <a:pt x="1036" y="867"/>
                  <a:pt x="1035" y="922"/>
                  <a:pt x="1033" y="976"/>
                </a:cubicBezTo>
                <a:cubicBezTo>
                  <a:pt x="1032" y="1030"/>
                  <a:pt x="1030" y="1083"/>
                  <a:pt x="1030" y="1137"/>
                </a:cubicBezTo>
                <a:cubicBezTo>
                  <a:pt x="1030" y="1191"/>
                  <a:pt x="1032" y="1247"/>
                  <a:pt x="1032" y="1302"/>
                </a:cubicBezTo>
                <a:cubicBezTo>
                  <a:pt x="1031" y="1358"/>
                  <a:pt x="1029" y="1415"/>
                  <a:pt x="1028" y="1468"/>
                </a:cubicBezTo>
                <a:cubicBezTo>
                  <a:pt x="1027" y="1522"/>
                  <a:pt x="1027" y="1571"/>
                  <a:pt x="1029" y="1624"/>
                </a:cubicBezTo>
                <a:cubicBezTo>
                  <a:pt x="1030" y="1677"/>
                  <a:pt x="1032" y="1732"/>
                  <a:pt x="1035" y="1787"/>
                </a:cubicBezTo>
                <a:cubicBezTo>
                  <a:pt x="1038" y="1842"/>
                  <a:pt x="1042" y="1897"/>
                  <a:pt x="1042" y="1952"/>
                </a:cubicBezTo>
                <a:cubicBezTo>
                  <a:pt x="1042" y="2006"/>
                  <a:pt x="1038" y="2061"/>
                  <a:pt x="1036" y="2114"/>
                </a:cubicBezTo>
                <a:cubicBezTo>
                  <a:pt x="1034" y="2168"/>
                  <a:pt x="1034" y="2221"/>
                  <a:pt x="1033" y="2272"/>
                </a:cubicBezTo>
                <a:cubicBezTo>
                  <a:pt x="1032" y="2323"/>
                  <a:pt x="1030" y="2374"/>
                  <a:pt x="1030" y="2426"/>
                </a:cubicBezTo>
                <a:cubicBezTo>
                  <a:pt x="1030" y="2479"/>
                  <a:pt x="1031" y="2533"/>
                  <a:pt x="1033" y="2590"/>
                </a:cubicBezTo>
                <a:cubicBezTo>
                  <a:pt x="1034" y="2647"/>
                  <a:pt x="1037" y="2706"/>
                  <a:pt x="1037" y="2759"/>
                </a:cubicBezTo>
                <a:cubicBezTo>
                  <a:pt x="1038" y="2812"/>
                  <a:pt x="1036" y="2860"/>
                  <a:pt x="1035" y="2912"/>
                </a:cubicBezTo>
                <a:cubicBezTo>
                  <a:pt x="1034" y="2965"/>
                  <a:pt x="1033" y="3023"/>
                  <a:pt x="1033" y="3079"/>
                </a:cubicBezTo>
                <a:cubicBezTo>
                  <a:pt x="1033" y="3135"/>
                  <a:pt x="1033" y="3189"/>
                  <a:pt x="1034" y="3244"/>
                </a:cubicBezTo>
                <a:cubicBezTo>
                  <a:pt x="1035" y="3299"/>
                  <a:pt x="1036" y="3355"/>
                  <a:pt x="1027" y="3382"/>
                </a:cubicBezTo>
                <a:cubicBezTo>
                  <a:pt x="1019" y="3410"/>
                  <a:pt x="1000" y="3409"/>
                  <a:pt x="983" y="3407"/>
                </a:cubicBezTo>
                <a:cubicBezTo>
                  <a:pt x="966" y="3405"/>
                  <a:pt x="949" y="3400"/>
                  <a:pt x="933" y="3400"/>
                </a:cubicBezTo>
                <a:cubicBezTo>
                  <a:pt x="917" y="3399"/>
                  <a:pt x="901" y="3402"/>
                  <a:pt x="884" y="3402"/>
                </a:cubicBezTo>
                <a:cubicBezTo>
                  <a:pt x="867" y="3403"/>
                  <a:pt x="849" y="3402"/>
                  <a:pt x="832" y="3403"/>
                </a:cubicBezTo>
                <a:cubicBezTo>
                  <a:pt x="814" y="3404"/>
                  <a:pt x="797" y="3408"/>
                  <a:pt x="782" y="3408"/>
                </a:cubicBezTo>
                <a:cubicBezTo>
                  <a:pt x="767" y="3408"/>
                  <a:pt x="754" y="3405"/>
                  <a:pt x="739" y="3405"/>
                </a:cubicBezTo>
                <a:cubicBezTo>
                  <a:pt x="724" y="3404"/>
                  <a:pt x="706" y="3407"/>
                  <a:pt x="689" y="3408"/>
                </a:cubicBezTo>
                <a:cubicBezTo>
                  <a:pt x="672" y="3409"/>
                  <a:pt x="655" y="3408"/>
                  <a:pt x="640" y="3408"/>
                </a:cubicBezTo>
                <a:cubicBezTo>
                  <a:pt x="624" y="3409"/>
                  <a:pt x="610" y="3410"/>
                  <a:pt x="594" y="3413"/>
                </a:cubicBezTo>
                <a:cubicBezTo>
                  <a:pt x="578" y="3415"/>
                  <a:pt x="561" y="3418"/>
                  <a:pt x="543" y="3417"/>
                </a:cubicBezTo>
                <a:cubicBezTo>
                  <a:pt x="526" y="3415"/>
                  <a:pt x="509" y="3409"/>
                  <a:pt x="490" y="3405"/>
                </a:cubicBezTo>
                <a:cubicBezTo>
                  <a:pt x="472" y="3401"/>
                  <a:pt x="452" y="3399"/>
                  <a:pt x="435" y="3400"/>
                </a:cubicBezTo>
                <a:cubicBezTo>
                  <a:pt x="418" y="3401"/>
                  <a:pt x="405" y="3404"/>
                  <a:pt x="390" y="3406"/>
                </a:cubicBezTo>
                <a:cubicBezTo>
                  <a:pt x="375" y="3408"/>
                  <a:pt x="359" y="3408"/>
                  <a:pt x="342" y="3406"/>
                </a:cubicBezTo>
                <a:cubicBezTo>
                  <a:pt x="326" y="3403"/>
                  <a:pt x="309" y="3399"/>
                  <a:pt x="292" y="3399"/>
                </a:cubicBezTo>
                <a:cubicBezTo>
                  <a:pt x="276" y="3399"/>
                  <a:pt x="259" y="3404"/>
                  <a:pt x="243" y="3407"/>
                </a:cubicBezTo>
                <a:cubicBezTo>
                  <a:pt x="227" y="3409"/>
                  <a:pt x="210" y="3410"/>
                  <a:pt x="193" y="3410"/>
                </a:cubicBezTo>
                <a:cubicBezTo>
                  <a:pt x="177" y="3409"/>
                  <a:pt x="160" y="3406"/>
                  <a:pt x="142" y="3406"/>
                </a:cubicBezTo>
                <a:cubicBezTo>
                  <a:pt x="124" y="3406"/>
                  <a:pt x="105" y="3409"/>
                  <a:pt x="87" y="3407"/>
                </a:cubicBezTo>
                <a:cubicBezTo>
                  <a:pt x="70" y="3406"/>
                  <a:pt x="53" y="3401"/>
                  <a:pt x="0" y="3407"/>
                </a:cubicBezTo>
              </a:path>
            </a:pathLst>
          </a:custGeom>
          <a:noFill/>
          <a:ln cap="rnd" w="29160">
            <a:solidFill>
              <a:srgbClr val="008cd8"/>
            </a:solidFill>
            <a:bevel/>
          </a:ln>
        </p:spPr>
        <p:style>
          <a:lnRef idx="0"/>
          <a:fillRef idx="0"/>
          <a:effectRef idx="0"/>
          <a:fontRef idx="minor"/>
        </p:style>
      </p:sp>
      <p:sp>
        <p:nvSpPr>
          <p:cNvPr id="1042" name="CustomShape 13"/>
          <p:cNvSpPr/>
          <p:nvPr/>
        </p:nvSpPr>
        <p:spPr>
          <a:xfrm>
            <a:off x="4124160" y="4777200"/>
            <a:ext cx="547200" cy="253800"/>
          </a:xfrm>
          <a:custGeom>
            <a:avLst/>
            <a:gdLst/>
            <a:ahLst/>
            <a:rect l="l" t="t" r="r" b="b"/>
            <a:pathLst>
              <a:path w="1521" h="706">
                <a:moveTo>
                  <a:pt x="0" y="0"/>
                </a:moveTo>
                <a:lnTo>
                  <a:pt x="1520" y="0"/>
                </a:lnTo>
                <a:lnTo>
                  <a:pt x="1520" y="705"/>
                </a:lnTo>
                <a:lnTo>
                  <a:pt x="0" y="705"/>
                </a:lnTo>
                <a:lnTo>
                  <a:pt x="0" y="0"/>
                </a:lnTo>
                <a:close/>
              </a:path>
            </a:pathLst>
          </a:custGeom>
          <a:solidFill>
            <a:srgbClr val="ffffff"/>
          </a:solidFill>
          <a:ln>
            <a:noFill/>
          </a:ln>
        </p:spPr>
        <p:style>
          <a:lnRef idx="0"/>
          <a:fillRef idx="0"/>
          <a:effectRef idx="0"/>
          <a:fontRef idx="minor"/>
        </p:style>
      </p:sp>
      <p:sp>
        <p:nvSpPr>
          <p:cNvPr id="1043" name="CustomShape 14"/>
          <p:cNvSpPr/>
          <p:nvPr/>
        </p:nvSpPr>
        <p:spPr>
          <a:xfrm>
            <a:off x="4193280" y="4773960"/>
            <a:ext cx="428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304a"/>
                </a:solidFill>
                <a:latin typeface="Franklin Gothic Demi"/>
              </a:rPr>
              <a:t>ανάθεση </a:t>
            </a:r>
            <a:endParaRPr b="0" lang="el-GR" sz="850" spc="-1" strike="noStrike">
              <a:latin typeface="Arial"/>
            </a:endParaRPr>
          </a:p>
        </p:txBody>
      </p:sp>
      <p:sp>
        <p:nvSpPr>
          <p:cNvPr id="1044" name="CustomShape 15"/>
          <p:cNvSpPr/>
          <p:nvPr/>
        </p:nvSpPr>
        <p:spPr>
          <a:xfrm>
            <a:off x="4123800" y="4900680"/>
            <a:ext cx="534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ανθοδεσίας</a:t>
            </a:r>
            <a:endParaRPr b="0" lang="el-GR" sz="800" spc="-1" strike="noStrike">
              <a:latin typeface="Arial"/>
            </a:endParaRPr>
          </a:p>
        </p:txBody>
      </p:sp>
      <p:sp>
        <p:nvSpPr>
          <p:cNvPr id="1045" name="CustomShape 16"/>
          <p:cNvSpPr/>
          <p:nvPr/>
        </p:nvSpPr>
        <p:spPr>
          <a:xfrm>
            <a:off x="6732360" y="4522680"/>
            <a:ext cx="341280" cy="1162080"/>
          </a:xfrm>
          <a:custGeom>
            <a:avLst/>
            <a:gdLst/>
            <a:ahLst/>
            <a:rect l="l" t="t" r="r" b="b"/>
            <a:pathLst>
              <a:path w="949" h="3229">
                <a:moveTo>
                  <a:pt x="0" y="6"/>
                </a:moveTo>
                <a:cubicBezTo>
                  <a:pt x="27" y="11"/>
                  <a:pt x="52" y="11"/>
                  <a:pt x="75" y="11"/>
                </a:cubicBezTo>
                <a:cubicBezTo>
                  <a:pt x="98" y="11"/>
                  <a:pt x="119" y="10"/>
                  <a:pt x="135" y="8"/>
                </a:cubicBezTo>
                <a:cubicBezTo>
                  <a:pt x="151" y="6"/>
                  <a:pt x="161" y="3"/>
                  <a:pt x="173" y="4"/>
                </a:cubicBezTo>
                <a:cubicBezTo>
                  <a:pt x="186" y="5"/>
                  <a:pt x="200" y="10"/>
                  <a:pt x="218" y="12"/>
                </a:cubicBezTo>
                <a:cubicBezTo>
                  <a:pt x="235" y="13"/>
                  <a:pt x="254" y="10"/>
                  <a:pt x="270" y="9"/>
                </a:cubicBezTo>
                <a:cubicBezTo>
                  <a:pt x="286" y="8"/>
                  <a:pt x="298" y="9"/>
                  <a:pt x="310" y="8"/>
                </a:cubicBezTo>
                <a:cubicBezTo>
                  <a:pt x="321" y="7"/>
                  <a:pt x="332" y="5"/>
                  <a:pt x="346" y="5"/>
                </a:cubicBezTo>
                <a:cubicBezTo>
                  <a:pt x="361" y="5"/>
                  <a:pt x="379" y="7"/>
                  <a:pt x="394" y="9"/>
                </a:cubicBezTo>
                <a:cubicBezTo>
                  <a:pt x="410" y="11"/>
                  <a:pt x="423" y="14"/>
                  <a:pt x="437" y="14"/>
                </a:cubicBezTo>
                <a:cubicBezTo>
                  <a:pt x="452" y="14"/>
                  <a:pt x="466" y="12"/>
                  <a:pt x="483" y="8"/>
                </a:cubicBezTo>
                <a:cubicBezTo>
                  <a:pt x="500" y="5"/>
                  <a:pt x="519" y="0"/>
                  <a:pt x="535" y="0"/>
                </a:cubicBezTo>
                <a:cubicBezTo>
                  <a:pt x="551" y="0"/>
                  <a:pt x="564" y="4"/>
                  <a:pt x="578" y="7"/>
                </a:cubicBezTo>
                <a:cubicBezTo>
                  <a:pt x="593" y="9"/>
                  <a:pt x="609" y="9"/>
                  <a:pt x="622" y="9"/>
                </a:cubicBezTo>
                <a:cubicBezTo>
                  <a:pt x="635" y="9"/>
                  <a:pt x="646" y="10"/>
                  <a:pt x="660" y="10"/>
                </a:cubicBezTo>
                <a:cubicBezTo>
                  <a:pt x="674" y="10"/>
                  <a:pt x="692" y="10"/>
                  <a:pt x="709" y="10"/>
                </a:cubicBezTo>
                <a:cubicBezTo>
                  <a:pt x="727" y="10"/>
                  <a:pt x="743" y="10"/>
                  <a:pt x="758" y="8"/>
                </a:cubicBezTo>
                <a:cubicBezTo>
                  <a:pt x="772" y="5"/>
                  <a:pt x="785" y="1"/>
                  <a:pt x="798" y="3"/>
                </a:cubicBezTo>
                <a:cubicBezTo>
                  <a:pt x="812" y="5"/>
                  <a:pt x="827" y="13"/>
                  <a:pt x="842" y="15"/>
                </a:cubicBezTo>
                <a:cubicBezTo>
                  <a:pt x="858" y="18"/>
                  <a:pt x="874" y="15"/>
                  <a:pt x="890" y="14"/>
                </a:cubicBezTo>
                <a:cubicBezTo>
                  <a:pt x="906" y="12"/>
                  <a:pt x="922" y="13"/>
                  <a:pt x="931" y="38"/>
                </a:cubicBezTo>
                <a:cubicBezTo>
                  <a:pt x="940" y="63"/>
                  <a:pt x="943" y="113"/>
                  <a:pt x="943" y="164"/>
                </a:cubicBezTo>
                <a:cubicBezTo>
                  <a:pt x="943" y="214"/>
                  <a:pt x="942" y="266"/>
                  <a:pt x="940" y="315"/>
                </a:cubicBezTo>
                <a:cubicBezTo>
                  <a:pt x="939" y="365"/>
                  <a:pt x="938" y="413"/>
                  <a:pt x="940" y="464"/>
                </a:cubicBezTo>
                <a:cubicBezTo>
                  <a:pt x="941" y="515"/>
                  <a:pt x="945" y="568"/>
                  <a:pt x="944" y="619"/>
                </a:cubicBezTo>
                <a:cubicBezTo>
                  <a:pt x="943" y="670"/>
                  <a:pt x="938" y="718"/>
                  <a:pt x="937" y="770"/>
                </a:cubicBezTo>
                <a:cubicBezTo>
                  <a:pt x="936" y="821"/>
                  <a:pt x="940" y="875"/>
                  <a:pt x="942" y="928"/>
                </a:cubicBezTo>
                <a:cubicBezTo>
                  <a:pt x="943" y="982"/>
                  <a:pt x="942" y="1036"/>
                  <a:pt x="942" y="1087"/>
                </a:cubicBezTo>
                <a:cubicBezTo>
                  <a:pt x="941" y="1139"/>
                  <a:pt x="942" y="1189"/>
                  <a:pt x="941" y="1240"/>
                </a:cubicBezTo>
                <a:cubicBezTo>
                  <a:pt x="941" y="1291"/>
                  <a:pt x="941" y="1343"/>
                  <a:pt x="939" y="1394"/>
                </a:cubicBezTo>
                <a:cubicBezTo>
                  <a:pt x="937" y="1445"/>
                  <a:pt x="934" y="1495"/>
                  <a:pt x="933" y="1546"/>
                </a:cubicBezTo>
                <a:cubicBezTo>
                  <a:pt x="932" y="1596"/>
                  <a:pt x="934" y="1647"/>
                  <a:pt x="936" y="1699"/>
                </a:cubicBezTo>
                <a:cubicBezTo>
                  <a:pt x="938" y="1751"/>
                  <a:pt x="941" y="1804"/>
                  <a:pt x="941" y="1857"/>
                </a:cubicBezTo>
                <a:cubicBezTo>
                  <a:pt x="941" y="1911"/>
                  <a:pt x="939" y="1964"/>
                  <a:pt x="938" y="2014"/>
                </a:cubicBezTo>
                <a:cubicBezTo>
                  <a:pt x="936" y="2064"/>
                  <a:pt x="936" y="2111"/>
                  <a:pt x="938" y="2160"/>
                </a:cubicBezTo>
                <a:cubicBezTo>
                  <a:pt x="940" y="2209"/>
                  <a:pt x="945" y="2260"/>
                  <a:pt x="947" y="2311"/>
                </a:cubicBezTo>
                <a:cubicBezTo>
                  <a:pt x="948" y="2362"/>
                  <a:pt x="947" y="2414"/>
                  <a:pt x="944" y="2467"/>
                </a:cubicBezTo>
                <a:cubicBezTo>
                  <a:pt x="942" y="2520"/>
                  <a:pt x="940" y="2574"/>
                  <a:pt x="938" y="2623"/>
                </a:cubicBezTo>
                <a:cubicBezTo>
                  <a:pt x="937" y="2673"/>
                  <a:pt x="935" y="2717"/>
                  <a:pt x="935" y="2767"/>
                </a:cubicBezTo>
                <a:cubicBezTo>
                  <a:pt x="935" y="2817"/>
                  <a:pt x="936" y="2873"/>
                  <a:pt x="937" y="2939"/>
                </a:cubicBezTo>
                <a:cubicBezTo>
                  <a:pt x="938" y="3006"/>
                  <a:pt x="939" y="3082"/>
                  <a:pt x="940" y="3228"/>
                </a:cubicBezTo>
              </a:path>
            </a:pathLst>
          </a:custGeom>
          <a:noFill/>
          <a:ln cap="rnd" w="29160">
            <a:solidFill>
              <a:srgbClr val="008cd8"/>
            </a:solidFill>
            <a:bevel/>
          </a:ln>
        </p:spPr>
        <p:style>
          <a:lnRef idx="0"/>
          <a:fillRef idx="0"/>
          <a:effectRef idx="0"/>
          <a:fontRef idx="minor"/>
        </p:style>
      </p:sp>
      <p:sp>
        <p:nvSpPr>
          <p:cNvPr id="1046" name="CustomShape 17"/>
          <p:cNvSpPr/>
          <p:nvPr/>
        </p:nvSpPr>
        <p:spPr>
          <a:xfrm>
            <a:off x="7070760" y="5682600"/>
            <a:ext cx="344880" cy="7560"/>
          </a:xfrm>
          <a:custGeom>
            <a:avLst/>
            <a:gdLst/>
            <a:ahLst/>
            <a:rect l="l" t="t" r="r" b="b"/>
            <a:pathLst>
              <a:path w="959" h="22">
                <a:moveTo>
                  <a:pt x="0" y="0"/>
                </a:moveTo>
                <a:cubicBezTo>
                  <a:pt x="33" y="12"/>
                  <a:pt x="60" y="12"/>
                  <a:pt x="81" y="10"/>
                </a:cubicBezTo>
                <a:cubicBezTo>
                  <a:pt x="102" y="7"/>
                  <a:pt x="118" y="3"/>
                  <a:pt x="131" y="2"/>
                </a:cubicBezTo>
                <a:cubicBezTo>
                  <a:pt x="145" y="0"/>
                  <a:pt x="156" y="3"/>
                  <a:pt x="172" y="5"/>
                </a:cubicBezTo>
                <a:cubicBezTo>
                  <a:pt x="188" y="7"/>
                  <a:pt x="207" y="9"/>
                  <a:pt x="226" y="11"/>
                </a:cubicBezTo>
                <a:cubicBezTo>
                  <a:pt x="245" y="13"/>
                  <a:pt x="263" y="15"/>
                  <a:pt x="278" y="15"/>
                </a:cubicBezTo>
                <a:cubicBezTo>
                  <a:pt x="294" y="14"/>
                  <a:pt x="307" y="12"/>
                  <a:pt x="321" y="11"/>
                </a:cubicBezTo>
                <a:cubicBezTo>
                  <a:pt x="336" y="10"/>
                  <a:pt x="353" y="11"/>
                  <a:pt x="368" y="13"/>
                </a:cubicBezTo>
                <a:cubicBezTo>
                  <a:pt x="382" y="15"/>
                  <a:pt x="396" y="18"/>
                  <a:pt x="410" y="17"/>
                </a:cubicBezTo>
                <a:cubicBezTo>
                  <a:pt x="425" y="17"/>
                  <a:pt x="440" y="13"/>
                  <a:pt x="456" y="12"/>
                </a:cubicBezTo>
                <a:cubicBezTo>
                  <a:pt x="472" y="10"/>
                  <a:pt x="489" y="10"/>
                  <a:pt x="504" y="10"/>
                </a:cubicBezTo>
                <a:cubicBezTo>
                  <a:pt x="519" y="10"/>
                  <a:pt x="534" y="10"/>
                  <a:pt x="549" y="10"/>
                </a:cubicBezTo>
                <a:cubicBezTo>
                  <a:pt x="565" y="10"/>
                  <a:pt x="582" y="11"/>
                  <a:pt x="596" y="11"/>
                </a:cubicBezTo>
                <a:cubicBezTo>
                  <a:pt x="609" y="10"/>
                  <a:pt x="618" y="9"/>
                  <a:pt x="634" y="7"/>
                </a:cubicBezTo>
                <a:cubicBezTo>
                  <a:pt x="651" y="6"/>
                  <a:pt x="674" y="3"/>
                  <a:pt x="694" y="2"/>
                </a:cubicBezTo>
                <a:cubicBezTo>
                  <a:pt x="713" y="1"/>
                  <a:pt x="728" y="0"/>
                  <a:pt x="740" y="1"/>
                </a:cubicBezTo>
                <a:cubicBezTo>
                  <a:pt x="752" y="1"/>
                  <a:pt x="762" y="2"/>
                  <a:pt x="774" y="4"/>
                </a:cubicBezTo>
                <a:cubicBezTo>
                  <a:pt x="786" y="6"/>
                  <a:pt x="801" y="9"/>
                  <a:pt x="817" y="8"/>
                </a:cubicBezTo>
                <a:cubicBezTo>
                  <a:pt x="832" y="8"/>
                  <a:pt x="847" y="5"/>
                  <a:pt x="866" y="8"/>
                </a:cubicBezTo>
                <a:cubicBezTo>
                  <a:pt x="885" y="11"/>
                  <a:pt x="907" y="21"/>
                  <a:pt x="958" y="10"/>
                </a:cubicBezTo>
              </a:path>
            </a:pathLst>
          </a:custGeom>
          <a:noFill/>
          <a:ln cap="rnd" w="29160">
            <a:solidFill>
              <a:srgbClr val="008cd8"/>
            </a:solidFill>
            <a:bevel/>
          </a:ln>
        </p:spPr>
        <p:style>
          <a:lnRef idx="0"/>
          <a:fillRef idx="0"/>
          <a:effectRef idx="0"/>
          <a:fontRef idx="minor"/>
        </p:style>
      </p:sp>
      <p:sp>
        <p:nvSpPr>
          <p:cNvPr id="1047" name="CustomShape 18"/>
          <p:cNvSpPr/>
          <p:nvPr/>
        </p:nvSpPr>
        <p:spPr>
          <a:xfrm>
            <a:off x="6817680" y="4777200"/>
            <a:ext cx="540720" cy="253800"/>
          </a:xfrm>
          <a:custGeom>
            <a:avLst/>
            <a:gdLst/>
            <a:ahLst/>
            <a:rect l="l" t="t" r="r" b="b"/>
            <a:pathLst>
              <a:path w="1503" h="706">
                <a:moveTo>
                  <a:pt x="0" y="0"/>
                </a:moveTo>
                <a:lnTo>
                  <a:pt x="1502" y="0"/>
                </a:lnTo>
                <a:lnTo>
                  <a:pt x="1502" y="705"/>
                </a:lnTo>
                <a:lnTo>
                  <a:pt x="0" y="705"/>
                </a:lnTo>
                <a:lnTo>
                  <a:pt x="0" y="0"/>
                </a:lnTo>
                <a:close/>
              </a:path>
            </a:pathLst>
          </a:custGeom>
          <a:solidFill>
            <a:srgbClr val="ffffff"/>
          </a:solidFill>
          <a:ln>
            <a:noFill/>
          </a:ln>
        </p:spPr>
        <p:style>
          <a:lnRef idx="0"/>
          <a:fillRef idx="0"/>
          <a:effectRef idx="0"/>
          <a:fontRef idx="minor"/>
        </p:style>
      </p:sp>
      <p:sp>
        <p:nvSpPr>
          <p:cNvPr id="1048" name="CustomShape 19"/>
          <p:cNvSpPr/>
          <p:nvPr/>
        </p:nvSpPr>
        <p:spPr>
          <a:xfrm>
            <a:off x="6883560" y="4773960"/>
            <a:ext cx="428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304a"/>
                </a:solidFill>
                <a:latin typeface="Franklin Gothic Demi"/>
              </a:rPr>
              <a:t>ανάθεση </a:t>
            </a:r>
            <a:endParaRPr b="0" lang="el-GR" sz="850" spc="-1" strike="noStrike">
              <a:latin typeface="Arial"/>
            </a:endParaRPr>
          </a:p>
        </p:txBody>
      </p:sp>
      <p:sp>
        <p:nvSpPr>
          <p:cNvPr id="1049" name="CustomShape 20"/>
          <p:cNvSpPr/>
          <p:nvPr/>
        </p:nvSpPr>
        <p:spPr>
          <a:xfrm>
            <a:off x="6817680" y="4900680"/>
            <a:ext cx="529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παράδοσης</a:t>
            </a:r>
            <a:endParaRPr b="0" lang="el-GR" sz="800" spc="-1" strike="noStrike">
              <a:latin typeface="Arial"/>
            </a:endParaRPr>
          </a:p>
        </p:txBody>
      </p:sp>
      <p:sp>
        <p:nvSpPr>
          <p:cNvPr id="1050" name="CustomShape 21"/>
          <p:cNvSpPr/>
          <p:nvPr/>
        </p:nvSpPr>
        <p:spPr>
          <a:xfrm>
            <a:off x="8385840" y="1953720"/>
            <a:ext cx="6120" cy="2950560"/>
          </a:xfrm>
          <a:custGeom>
            <a:avLst/>
            <a:gdLst/>
            <a:ahLst/>
            <a:rect l="l" t="t" r="r" b="b"/>
            <a:pathLst>
              <a:path w="18" h="8197">
                <a:moveTo>
                  <a:pt x="3" y="8196"/>
                </a:moveTo>
                <a:cubicBezTo>
                  <a:pt x="4" y="7801"/>
                  <a:pt x="0" y="7613"/>
                  <a:pt x="0" y="7453"/>
                </a:cubicBezTo>
                <a:cubicBezTo>
                  <a:pt x="0" y="7294"/>
                  <a:pt x="4" y="7163"/>
                  <a:pt x="6" y="7033"/>
                </a:cubicBezTo>
                <a:cubicBezTo>
                  <a:pt x="9" y="6902"/>
                  <a:pt x="10" y="6772"/>
                  <a:pt x="10" y="6641"/>
                </a:cubicBezTo>
                <a:cubicBezTo>
                  <a:pt x="11" y="6509"/>
                  <a:pt x="11" y="6378"/>
                  <a:pt x="10" y="6247"/>
                </a:cubicBezTo>
                <a:cubicBezTo>
                  <a:pt x="9" y="6117"/>
                  <a:pt x="8" y="5987"/>
                  <a:pt x="6" y="5857"/>
                </a:cubicBezTo>
                <a:cubicBezTo>
                  <a:pt x="4" y="5726"/>
                  <a:pt x="1" y="5594"/>
                  <a:pt x="2" y="5463"/>
                </a:cubicBezTo>
                <a:cubicBezTo>
                  <a:pt x="2" y="5332"/>
                  <a:pt x="7" y="5203"/>
                  <a:pt x="8" y="5073"/>
                </a:cubicBezTo>
                <a:cubicBezTo>
                  <a:pt x="10" y="4942"/>
                  <a:pt x="8" y="4809"/>
                  <a:pt x="7" y="4679"/>
                </a:cubicBezTo>
                <a:cubicBezTo>
                  <a:pt x="6" y="4550"/>
                  <a:pt x="7" y="4423"/>
                  <a:pt x="8" y="4297"/>
                </a:cubicBezTo>
                <a:cubicBezTo>
                  <a:pt x="9" y="4170"/>
                  <a:pt x="11" y="4043"/>
                  <a:pt x="12" y="3912"/>
                </a:cubicBezTo>
                <a:cubicBezTo>
                  <a:pt x="14" y="3781"/>
                  <a:pt x="16" y="3647"/>
                  <a:pt x="16" y="3513"/>
                </a:cubicBezTo>
                <a:cubicBezTo>
                  <a:pt x="17" y="3379"/>
                  <a:pt x="16" y="3246"/>
                  <a:pt x="14" y="3117"/>
                </a:cubicBezTo>
                <a:cubicBezTo>
                  <a:pt x="12" y="2988"/>
                  <a:pt x="10" y="2861"/>
                  <a:pt x="9" y="2733"/>
                </a:cubicBezTo>
                <a:cubicBezTo>
                  <a:pt x="8" y="2605"/>
                  <a:pt x="8" y="2475"/>
                  <a:pt x="9" y="2346"/>
                </a:cubicBezTo>
                <a:cubicBezTo>
                  <a:pt x="11" y="2217"/>
                  <a:pt x="13" y="2088"/>
                  <a:pt x="12" y="1958"/>
                </a:cubicBezTo>
                <a:cubicBezTo>
                  <a:pt x="11" y="1827"/>
                  <a:pt x="6" y="1695"/>
                  <a:pt x="4" y="1563"/>
                </a:cubicBezTo>
                <a:cubicBezTo>
                  <a:pt x="2" y="1432"/>
                  <a:pt x="4" y="1301"/>
                  <a:pt x="4" y="1170"/>
                </a:cubicBezTo>
                <a:cubicBezTo>
                  <a:pt x="4" y="1039"/>
                  <a:pt x="3" y="907"/>
                  <a:pt x="4" y="747"/>
                </a:cubicBezTo>
                <a:cubicBezTo>
                  <a:pt x="5" y="586"/>
                  <a:pt x="7" y="397"/>
                  <a:pt x="2" y="0"/>
                </a:cubicBezTo>
              </a:path>
            </a:pathLst>
          </a:custGeom>
          <a:noFill/>
          <a:ln cap="rnd" w="29160">
            <a:solidFill>
              <a:srgbClr val="008cd8"/>
            </a:solidFill>
            <a:bevel/>
          </a:ln>
        </p:spPr>
        <p:style>
          <a:lnRef idx="0"/>
          <a:fillRef idx="0"/>
          <a:effectRef idx="0"/>
          <a:fontRef idx="minor"/>
        </p:style>
      </p:sp>
      <p:sp>
        <p:nvSpPr>
          <p:cNvPr id="1051" name="CustomShape 22"/>
          <p:cNvSpPr/>
          <p:nvPr/>
        </p:nvSpPr>
        <p:spPr>
          <a:xfrm>
            <a:off x="8138520" y="3009600"/>
            <a:ext cx="487800" cy="127080"/>
          </a:xfrm>
          <a:custGeom>
            <a:avLst/>
            <a:gdLst/>
            <a:ahLst/>
            <a:rect l="l" t="t" r="r" b="b"/>
            <a:pathLst>
              <a:path w="1356" h="354">
                <a:moveTo>
                  <a:pt x="0" y="0"/>
                </a:moveTo>
                <a:lnTo>
                  <a:pt x="1355" y="0"/>
                </a:lnTo>
                <a:lnTo>
                  <a:pt x="1355" y="353"/>
                </a:lnTo>
                <a:lnTo>
                  <a:pt x="0" y="353"/>
                </a:lnTo>
                <a:lnTo>
                  <a:pt x="0" y="0"/>
                </a:lnTo>
                <a:close/>
              </a:path>
            </a:pathLst>
          </a:custGeom>
          <a:solidFill>
            <a:srgbClr val="ffffff"/>
          </a:solidFill>
          <a:ln>
            <a:noFill/>
          </a:ln>
        </p:spPr>
        <p:style>
          <a:lnRef idx="0"/>
          <a:fillRef idx="0"/>
          <a:effectRef idx="0"/>
          <a:fontRef idx="minor"/>
        </p:style>
      </p:sp>
      <p:sp>
        <p:nvSpPr>
          <p:cNvPr id="1052" name="CustomShape 23"/>
          <p:cNvSpPr/>
          <p:nvPr/>
        </p:nvSpPr>
        <p:spPr>
          <a:xfrm>
            <a:off x="8138520" y="3006360"/>
            <a:ext cx="478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latin typeface="Franklin Gothic Demi"/>
              </a:rPr>
              <a:t>παράδοση</a:t>
            </a:r>
            <a:endParaRPr b="0" lang="el-GR" sz="800" spc="-1" strike="noStrike">
              <a:latin typeface="Arial"/>
            </a:endParaRPr>
          </a:p>
        </p:txBody>
      </p:sp>
      <p:sp>
        <p:nvSpPr>
          <p:cNvPr id="1053" name="CustomShape 24"/>
          <p:cNvSpPr/>
          <p:nvPr/>
        </p:nvSpPr>
        <p:spPr>
          <a:xfrm>
            <a:off x="2423880" y="1334520"/>
            <a:ext cx="1956600" cy="609480"/>
          </a:xfrm>
          <a:custGeom>
            <a:avLst/>
            <a:gdLst/>
            <a:ahLst/>
            <a:rect l="l" t="t" r="r" b="b"/>
            <a:pathLst>
              <a:path w="5436" h="1694">
                <a:moveTo>
                  <a:pt x="36" y="1668"/>
                </a:moveTo>
                <a:cubicBezTo>
                  <a:pt x="277" y="1678"/>
                  <a:pt x="409" y="1686"/>
                  <a:pt x="518" y="1684"/>
                </a:cubicBezTo>
                <a:cubicBezTo>
                  <a:pt x="627" y="1681"/>
                  <a:pt x="713" y="1668"/>
                  <a:pt x="796" y="1666"/>
                </a:cubicBezTo>
                <a:cubicBezTo>
                  <a:pt x="879" y="1665"/>
                  <a:pt x="959" y="1675"/>
                  <a:pt x="1040" y="1682"/>
                </a:cubicBezTo>
                <a:cubicBezTo>
                  <a:pt x="1121" y="1688"/>
                  <a:pt x="1203" y="1690"/>
                  <a:pt x="1289" y="1691"/>
                </a:cubicBezTo>
                <a:cubicBezTo>
                  <a:pt x="1375" y="1693"/>
                  <a:pt x="1465" y="1693"/>
                  <a:pt x="1551" y="1693"/>
                </a:cubicBezTo>
                <a:cubicBezTo>
                  <a:pt x="1638" y="1692"/>
                  <a:pt x="1721" y="1691"/>
                  <a:pt x="1809" y="1687"/>
                </a:cubicBezTo>
                <a:cubicBezTo>
                  <a:pt x="1897" y="1683"/>
                  <a:pt x="1990" y="1676"/>
                  <a:pt x="2077" y="1677"/>
                </a:cubicBezTo>
                <a:cubicBezTo>
                  <a:pt x="2164" y="1679"/>
                  <a:pt x="2244" y="1688"/>
                  <a:pt x="2328" y="1689"/>
                </a:cubicBezTo>
                <a:cubicBezTo>
                  <a:pt x="2412" y="1689"/>
                  <a:pt x="2499" y="1680"/>
                  <a:pt x="2585" y="1677"/>
                </a:cubicBezTo>
                <a:cubicBezTo>
                  <a:pt x="2671" y="1673"/>
                  <a:pt x="2756" y="1675"/>
                  <a:pt x="2844" y="1676"/>
                </a:cubicBezTo>
                <a:cubicBezTo>
                  <a:pt x="2932" y="1677"/>
                  <a:pt x="3023" y="1677"/>
                  <a:pt x="3109" y="1674"/>
                </a:cubicBezTo>
                <a:cubicBezTo>
                  <a:pt x="3195" y="1672"/>
                  <a:pt x="3277" y="1667"/>
                  <a:pt x="3361" y="1667"/>
                </a:cubicBezTo>
                <a:cubicBezTo>
                  <a:pt x="3446" y="1667"/>
                  <a:pt x="3533" y="1672"/>
                  <a:pt x="3620" y="1671"/>
                </a:cubicBezTo>
                <a:cubicBezTo>
                  <a:pt x="3706" y="1670"/>
                  <a:pt x="3791" y="1662"/>
                  <a:pt x="3876" y="1662"/>
                </a:cubicBezTo>
                <a:cubicBezTo>
                  <a:pt x="3961" y="1663"/>
                  <a:pt x="4047" y="1671"/>
                  <a:pt x="4132" y="1671"/>
                </a:cubicBezTo>
                <a:cubicBezTo>
                  <a:pt x="4217" y="1671"/>
                  <a:pt x="4301" y="1664"/>
                  <a:pt x="4386" y="1663"/>
                </a:cubicBezTo>
                <a:cubicBezTo>
                  <a:pt x="4471" y="1662"/>
                  <a:pt x="4556" y="1668"/>
                  <a:pt x="4643" y="1670"/>
                </a:cubicBezTo>
                <a:cubicBezTo>
                  <a:pt x="4730" y="1672"/>
                  <a:pt x="4817" y="1670"/>
                  <a:pt x="4903" y="1670"/>
                </a:cubicBezTo>
                <a:cubicBezTo>
                  <a:pt x="4990" y="1671"/>
                  <a:pt x="5075" y="1674"/>
                  <a:pt x="5163" y="1672"/>
                </a:cubicBezTo>
                <a:cubicBezTo>
                  <a:pt x="5250" y="1670"/>
                  <a:pt x="5340" y="1663"/>
                  <a:pt x="5386" y="1649"/>
                </a:cubicBezTo>
                <a:cubicBezTo>
                  <a:pt x="5432" y="1634"/>
                  <a:pt x="5435" y="1612"/>
                  <a:pt x="5433" y="1589"/>
                </a:cubicBezTo>
                <a:cubicBezTo>
                  <a:pt x="5431" y="1566"/>
                  <a:pt x="5425" y="1542"/>
                  <a:pt x="5421" y="1516"/>
                </a:cubicBezTo>
                <a:cubicBezTo>
                  <a:pt x="5417" y="1491"/>
                  <a:pt x="5416" y="1465"/>
                  <a:pt x="5414" y="1437"/>
                </a:cubicBezTo>
                <a:cubicBezTo>
                  <a:pt x="5413" y="1408"/>
                  <a:pt x="5411" y="1379"/>
                  <a:pt x="5410" y="1350"/>
                </a:cubicBezTo>
                <a:cubicBezTo>
                  <a:pt x="5410" y="1321"/>
                  <a:pt x="5410" y="1293"/>
                  <a:pt x="5411" y="1266"/>
                </a:cubicBezTo>
                <a:cubicBezTo>
                  <a:pt x="5412" y="1238"/>
                  <a:pt x="5414" y="1211"/>
                  <a:pt x="5415" y="1188"/>
                </a:cubicBezTo>
                <a:cubicBezTo>
                  <a:pt x="5416" y="1165"/>
                  <a:pt x="5417" y="1147"/>
                  <a:pt x="5417" y="1122"/>
                </a:cubicBezTo>
                <a:cubicBezTo>
                  <a:pt x="5418" y="1097"/>
                  <a:pt x="5419" y="1066"/>
                  <a:pt x="5417" y="1038"/>
                </a:cubicBezTo>
                <a:cubicBezTo>
                  <a:pt x="5416" y="1009"/>
                  <a:pt x="5412" y="984"/>
                  <a:pt x="5411" y="960"/>
                </a:cubicBezTo>
                <a:cubicBezTo>
                  <a:pt x="5409" y="935"/>
                  <a:pt x="5411" y="911"/>
                  <a:pt x="5415" y="885"/>
                </a:cubicBezTo>
                <a:cubicBezTo>
                  <a:pt x="5418" y="859"/>
                  <a:pt x="5424" y="833"/>
                  <a:pt x="5422" y="805"/>
                </a:cubicBezTo>
                <a:cubicBezTo>
                  <a:pt x="5420" y="777"/>
                  <a:pt x="5410" y="749"/>
                  <a:pt x="5407" y="722"/>
                </a:cubicBezTo>
                <a:cubicBezTo>
                  <a:pt x="5403" y="694"/>
                  <a:pt x="5405" y="668"/>
                  <a:pt x="5409" y="641"/>
                </a:cubicBezTo>
                <a:cubicBezTo>
                  <a:pt x="5412" y="613"/>
                  <a:pt x="5417" y="586"/>
                  <a:pt x="5420" y="558"/>
                </a:cubicBezTo>
                <a:cubicBezTo>
                  <a:pt x="5422" y="530"/>
                  <a:pt x="5422" y="502"/>
                  <a:pt x="5423" y="479"/>
                </a:cubicBezTo>
                <a:cubicBezTo>
                  <a:pt x="5424" y="456"/>
                  <a:pt x="5427" y="437"/>
                  <a:pt x="5427" y="417"/>
                </a:cubicBezTo>
                <a:cubicBezTo>
                  <a:pt x="5427" y="397"/>
                  <a:pt x="5425" y="375"/>
                  <a:pt x="5422" y="345"/>
                </a:cubicBezTo>
                <a:cubicBezTo>
                  <a:pt x="5419" y="316"/>
                  <a:pt x="5415" y="278"/>
                  <a:pt x="5417" y="249"/>
                </a:cubicBezTo>
                <a:cubicBezTo>
                  <a:pt x="5419" y="219"/>
                  <a:pt x="5427" y="198"/>
                  <a:pt x="5422" y="166"/>
                </a:cubicBezTo>
                <a:cubicBezTo>
                  <a:pt x="5417" y="133"/>
                  <a:pt x="5401" y="88"/>
                  <a:pt x="5399" y="29"/>
                </a:cubicBezTo>
                <a:cubicBezTo>
                  <a:pt x="5136" y="13"/>
                  <a:pt x="5020" y="14"/>
                  <a:pt x="4919" y="16"/>
                </a:cubicBezTo>
                <a:cubicBezTo>
                  <a:pt x="4817" y="17"/>
                  <a:pt x="4730" y="18"/>
                  <a:pt x="4641" y="16"/>
                </a:cubicBezTo>
                <a:cubicBezTo>
                  <a:pt x="4552" y="14"/>
                  <a:pt x="4461" y="9"/>
                  <a:pt x="4375" y="7"/>
                </a:cubicBezTo>
                <a:cubicBezTo>
                  <a:pt x="4289" y="5"/>
                  <a:pt x="4207" y="5"/>
                  <a:pt x="4123" y="6"/>
                </a:cubicBezTo>
                <a:cubicBezTo>
                  <a:pt x="4039" y="7"/>
                  <a:pt x="3952" y="8"/>
                  <a:pt x="3870" y="11"/>
                </a:cubicBezTo>
                <a:cubicBezTo>
                  <a:pt x="3788" y="14"/>
                  <a:pt x="3712" y="18"/>
                  <a:pt x="3628" y="23"/>
                </a:cubicBezTo>
                <a:cubicBezTo>
                  <a:pt x="3545" y="27"/>
                  <a:pt x="3453" y="33"/>
                  <a:pt x="3367" y="34"/>
                </a:cubicBezTo>
                <a:cubicBezTo>
                  <a:pt x="3282" y="36"/>
                  <a:pt x="3201" y="32"/>
                  <a:pt x="3113" y="28"/>
                </a:cubicBezTo>
                <a:cubicBezTo>
                  <a:pt x="3025" y="23"/>
                  <a:pt x="2929" y="18"/>
                  <a:pt x="2840" y="16"/>
                </a:cubicBezTo>
                <a:cubicBezTo>
                  <a:pt x="2750" y="14"/>
                  <a:pt x="2668" y="15"/>
                  <a:pt x="2585" y="19"/>
                </a:cubicBezTo>
                <a:cubicBezTo>
                  <a:pt x="2503" y="24"/>
                  <a:pt x="2420" y="31"/>
                  <a:pt x="2332" y="31"/>
                </a:cubicBezTo>
                <a:cubicBezTo>
                  <a:pt x="2245" y="32"/>
                  <a:pt x="2153" y="25"/>
                  <a:pt x="2069" y="21"/>
                </a:cubicBezTo>
                <a:cubicBezTo>
                  <a:pt x="1985" y="17"/>
                  <a:pt x="1910" y="15"/>
                  <a:pt x="1826" y="17"/>
                </a:cubicBezTo>
                <a:cubicBezTo>
                  <a:pt x="1743" y="19"/>
                  <a:pt x="1651" y="25"/>
                  <a:pt x="1561" y="29"/>
                </a:cubicBezTo>
                <a:cubicBezTo>
                  <a:pt x="1470" y="33"/>
                  <a:pt x="1381" y="34"/>
                  <a:pt x="1295" y="32"/>
                </a:cubicBezTo>
                <a:cubicBezTo>
                  <a:pt x="1210" y="30"/>
                  <a:pt x="1129" y="24"/>
                  <a:pt x="1049" y="20"/>
                </a:cubicBezTo>
                <a:cubicBezTo>
                  <a:pt x="968" y="15"/>
                  <a:pt x="888" y="11"/>
                  <a:pt x="801" y="8"/>
                </a:cubicBezTo>
                <a:cubicBezTo>
                  <a:pt x="715" y="4"/>
                  <a:pt x="622" y="0"/>
                  <a:pt x="533" y="2"/>
                </a:cubicBezTo>
                <a:cubicBezTo>
                  <a:pt x="444" y="4"/>
                  <a:pt x="359" y="12"/>
                  <a:pt x="272" y="13"/>
                </a:cubicBezTo>
                <a:cubicBezTo>
                  <a:pt x="185" y="15"/>
                  <a:pt x="96" y="11"/>
                  <a:pt x="51" y="26"/>
                </a:cubicBezTo>
                <a:cubicBezTo>
                  <a:pt x="5" y="41"/>
                  <a:pt x="2" y="75"/>
                  <a:pt x="1" y="104"/>
                </a:cubicBezTo>
                <a:cubicBezTo>
                  <a:pt x="0" y="133"/>
                  <a:pt x="1" y="158"/>
                  <a:pt x="5" y="183"/>
                </a:cubicBezTo>
                <a:cubicBezTo>
                  <a:pt x="9" y="209"/>
                  <a:pt x="16" y="235"/>
                  <a:pt x="19" y="260"/>
                </a:cubicBezTo>
                <a:cubicBezTo>
                  <a:pt x="22" y="285"/>
                  <a:pt x="20" y="309"/>
                  <a:pt x="20" y="335"/>
                </a:cubicBezTo>
                <a:cubicBezTo>
                  <a:pt x="20" y="361"/>
                  <a:pt x="23" y="388"/>
                  <a:pt x="22" y="414"/>
                </a:cubicBezTo>
                <a:cubicBezTo>
                  <a:pt x="21" y="440"/>
                  <a:pt x="17" y="465"/>
                  <a:pt x="20" y="491"/>
                </a:cubicBezTo>
                <a:cubicBezTo>
                  <a:pt x="23" y="518"/>
                  <a:pt x="33" y="546"/>
                  <a:pt x="36" y="572"/>
                </a:cubicBezTo>
                <a:cubicBezTo>
                  <a:pt x="39" y="599"/>
                  <a:pt x="37" y="624"/>
                  <a:pt x="30" y="647"/>
                </a:cubicBezTo>
                <a:cubicBezTo>
                  <a:pt x="23" y="671"/>
                  <a:pt x="13" y="693"/>
                  <a:pt x="8" y="720"/>
                </a:cubicBezTo>
                <a:cubicBezTo>
                  <a:pt x="2" y="747"/>
                  <a:pt x="0" y="779"/>
                  <a:pt x="4" y="805"/>
                </a:cubicBezTo>
                <a:cubicBezTo>
                  <a:pt x="7" y="831"/>
                  <a:pt x="16" y="853"/>
                  <a:pt x="20" y="878"/>
                </a:cubicBezTo>
                <a:cubicBezTo>
                  <a:pt x="24" y="904"/>
                  <a:pt x="24" y="933"/>
                  <a:pt x="22" y="961"/>
                </a:cubicBezTo>
                <a:cubicBezTo>
                  <a:pt x="21" y="989"/>
                  <a:pt x="20" y="1015"/>
                  <a:pt x="21" y="1044"/>
                </a:cubicBezTo>
                <a:cubicBezTo>
                  <a:pt x="23" y="1072"/>
                  <a:pt x="27" y="1103"/>
                  <a:pt x="28" y="1127"/>
                </a:cubicBezTo>
                <a:cubicBezTo>
                  <a:pt x="29" y="1150"/>
                  <a:pt x="26" y="1165"/>
                  <a:pt x="23" y="1187"/>
                </a:cubicBezTo>
                <a:cubicBezTo>
                  <a:pt x="19" y="1209"/>
                  <a:pt x="16" y="1237"/>
                  <a:pt x="19" y="1268"/>
                </a:cubicBezTo>
                <a:cubicBezTo>
                  <a:pt x="22" y="1299"/>
                  <a:pt x="32" y="1332"/>
                  <a:pt x="32" y="1364"/>
                </a:cubicBezTo>
                <a:cubicBezTo>
                  <a:pt x="33" y="1395"/>
                  <a:pt x="23" y="1424"/>
                  <a:pt x="19" y="1450"/>
                </a:cubicBezTo>
                <a:cubicBezTo>
                  <a:pt x="15" y="1477"/>
                  <a:pt x="16" y="1500"/>
                  <a:pt x="19" y="1527"/>
                </a:cubicBezTo>
                <a:cubicBezTo>
                  <a:pt x="22" y="1554"/>
                  <a:pt x="28" y="1586"/>
                  <a:pt x="20" y="1683"/>
                </a:cubicBezTo>
                <a:lnTo>
                  <a:pt x="36" y="1668"/>
                </a:lnTo>
                <a:close/>
              </a:path>
            </a:pathLst>
          </a:custGeom>
          <a:solidFill>
            <a:srgbClr val="f2f2f2"/>
          </a:solidFill>
          <a:ln>
            <a:noFill/>
          </a:ln>
        </p:spPr>
        <p:style>
          <a:lnRef idx="0"/>
          <a:fillRef idx="0"/>
          <a:effectRef idx="0"/>
          <a:fontRef idx="minor"/>
        </p:style>
      </p:sp>
      <p:sp>
        <p:nvSpPr>
          <p:cNvPr id="1054" name="CustomShape 25"/>
          <p:cNvSpPr/>
          <p:nvPr/>
        </p:nvSpPr>
        <p:spPr>
          <a:xfrm>
            <a:off x="2430360" y="1335960"/>
            <a:ext cx="1946520" cy="605520"/>
          </a:xfrm>
          <a:custGeom>
            <a:avLst/>
            <a:gdLst/>
            <a:ahLst/>
            <a:rect l="l" t="t" r="r" b="b"/>
            <a:pathLst>
              <a:path w="5408" h="1683">
                <a:moveTo>
                  <a:pt x="0" y="1673"/>
                </a:moveTo>
                <a:cubicBezTo>
                  <a:pt x="257" y="1673"/>
                  <a:pt x="388" y="1677"/>
                  <a:pt x="494" y="1677"/>
                </a:cubicBezTo>
                <a:cubicBezTo>
                  <a:pt x="601" y="1677"/>
                  <a:pt x="685" y="1672"/>
                  <a:pt x="769" y="1670"/>
                </a:cubicBezTo>
                <a:cubicBezTo>
                  <a:pt x="854" y="1668"/>
                  <a:pt x="940" y="1670"/>
                  <a:pt x="1027" y="1671"/>
                </a:cubicBezTo>
                <a:cubicBezTo>
                  <a:pt x="1113" y="1672"/>
                  <a:pt x="1199" y="1673"/>
                  <a:pt x="1286" y="1672"/>
                </a:cubicBezTo>
                <a:cubicBezTo>
                  <a:pt x="1373" y="1671"/>
                  <a:pt x="1460" y="1668"/>
                  <a:pt x="1547" y="1667"/>
                </a:cubicBezTo>
                <a:cubicBezTo>
                  <a:pt x="1634" y="1667"/>
                  <a:pt x="1721" y="1670"/>
                  <a:pt x="1805" y="1673"/>
                </a:cubicBezTo>
                <a:cubicBezTo>
                  <a:pt x="1889" y="1677"/>
                  <a:pt x="1971" y="1682"/>
                  <a:pt x="2054" y="1682"/>
                </a:cubicBezTo>
                <a:cubicBezTo>
                  <a:pt x="2136" y="1682"/>
                  <a:pt x="2218" y="1676"/>
                  <a:pt x="2305" y="1674"/>
                </a:cubicBezTo>
                <a:cubicBezTo>
                  <a:pt x="2391" y="1673"/>
                  <a:pt x="2481" y="1676"/>
                  <a:pt x="2569" y="1677"/>
                </a:cubicBezTo>
                <a:cubicBezTo>
                  <a:pt x="2657" y="1678"/>
                  <a:pt x="2743" y="1678"/>
                  <a:pt x="2829" y="1677"/>
                </a:cubicBezTo>
                <a:cubicBezTo>
                  <a:pt x="2915" y="1676"/>
                  <a:pt x="3001" y="1675"/>
                  <a:pt x="3087" y="1674"/>
                </a:cubicBezTo>
                <a:cubicBezTo>
                  <a:pt x="3173" y="1673"/>
                  <a:pt x="3258" y="1673"/>
                  <a:pt x="3343" y="1672"/>
                </a:cubicBezTo>
                <a:cubicBezTo>
                  <a:pt x="3429" y="1671"/>
                  <a:pt x="3515" y="1671"/>
                  <a:pt x="3600" y="1669"/>
                </a:cubicBezTo>
                <a:cubicBezTo>
                  <a:pt x="3685" y="1666"/>
                  <a:pt x="3770" y="1663"/>
                  <a:pt x="3853" y="1663"/>
                </a:cubicBezTo>
                <a:cubicBezTo>
                  <a:pt x="3937" y="1662"/>
                  <a:pt x="4019" y="1665"/>
                  <a:pt x="4106" y="1668"/>
                </a:cubicBezTo>
                <a:cubicBezTo>
                  <a:pt x="4193" y="1670"/>
                  <a:pt x="4285" y="1671"/>
                  <a:pt x="4372" y="1672"/>
                </a:cubicBezTo>
                <a:cubicBezTo>
                  <a:pt x="4460" y="1673"/>
                  <a:pt x="4544" y="1674"/>
                  <a:pt x="4628" y="1674"/>
                </a:cubicBezTo>
                <a:cubicBezTo>
                  <a:pt x="4712" y="1675"/>
                  <a:pt x="4797" y="1675"/>
                  <a:pt x="4883" y="1675"/>
                </a:cubicBezTo>
                <a:cubicBezTo>
                  <a:pt x="4969" y="1675"/>
                  <a:pt x="5055" y="1674"/>
                  <a:pt x="5142" y="1673"/>
                </a:cubicBezTo>
                <a:cubicBezTo>
                  <a:pt x="5230" y="1672"/>
                  <a:pt x="5318" y="1670"/>
                  <a:pt x="5361" y="1656"/>
                </a:cubicBezTo>
                <a:cubicBezTo>
                  <a:pt x="5404" y="1641"/>
                  <a:pt x="5401" y="1613"/>
                  <a:pt x="5399" y="1589"/>
                </a:cubicBezTo>
                <a:cubicBezTo>
                  <a:pt x="5397" y="1564"/>
                  <a:pt x="5396" y="1543"/>
                  <a:pt x="5395" y="1519"/>
                </a:cubicBezTo>
                <a:cubicBezTo>
                  <a:pt x="5394" y="1494"/>
                  <a:pt x="5394" y="1466"/>
                  <a:pt x="5395" y="1440"/>
                </a:cubicBezTo>
                <a:cubicBezTo>
                  <a:pt x="5396" y="1415"/>
                  <a:pt x="5398" y="1392"/>
                  <a:pt x="5399" y="1365"/>
                </a:cubicBezTo>
                <a:cubicBezTo>
                  <a:pt x="5400" y="1339"/>
                  <a:pt x="5400" y="1308"/>
                  <a:pt x="5401" y="1279"/>
                </a:cubicBezTo>
                <a:cubicBezTo>
                  <a:pt x="5401" y="1249"/>
                  <a:pt x="5403" y="1222"/>
                  <a:pt x="5403" y="1197"/>
                </a:cubicBezTo>
                <a:cubicBezTo>
                  <a:pt x="5403" y="1171"/>
                  <a:pt x="5402" y="1148"/>
                  <a:pt x="5399" y="1122"/>
                </a:cubicBezTo>
                <a:cubicBezTo>
                  <a:pt x="5397" y="1095"/>
                  <a:pt x="5394" y="1066"/>
                  <a:pt x="5394" y="1039"/>
                </a:cubicBezTo>
                <a:cubicBezTo>
                  <a:pt x="5395" y="1012"/>
                  <a:pt x="5399" y="987"/>
                  <a:pt x="5401" y="962"/>
                </a:cubicBezTo>
                <a:cubicBezTo>
                  <a:pt x="5403" y="936"/>
                  <a:pt x="5404" y="910"/>
                  <a:pt x="5405" y="883"/>
                </a:cubicBezTo>
                <a:cubicBezTo>
                  <a:pt x="5406" y="855"/>
                  <a:pt x="5407" y="826"/>
                  <a:pt x="5406" y="800"/>
                </a:cubicBezTo>
                <a:cubicBezTo>
                  <a:pt x="5406" y="774"/>
                  <a:pt x="5404" y="751"/>
                  <a:pt x="5403" y="727"/>
                </a:cubicBezTo>
                <a:cubicBezTo>
                  <a:pt x="5402" y="702"/>
                  <a:pt x="5402" y="677"/>
                  <a:pt x="5401" y="650"/>
                </a:cubicBezTo>
                <a:cubicBezTo>
                  <a:pt x="5401" y="623"/>
                  <a:pt x="5399" y="595"/>
                  <a:pt x="5398" y="567"/>
                </a:cubicBezTo>
                <a:cubicBezTo>
                  <a:pt x="5397" y="540"/>
                  <a:pt x="5396" y="513"/>
                  <a:pt x="5396" y="487"/>
                </a:cubicBezTo>
                <a:cubicBezTo>
                  <a:pt x="5396" y="461"/>
                  <a:pt x="5398" y="435"/>
                  <a:pt x="5398" y="409"/>
                </a:cubicBezTo>
                <a:cubicBezTo>
                  <a:pt x="5399" y="383"/>
                  <a:pt x="5399" y="357"/>
                  <a:pt x="5397" y="329"/>
                </a:cubicBezTo>
                <a:cubicBezTo>
                  <a:pt x="5395" y="301"/>
                  <a:pt x="5391" y="271"/>
                  <a:pt x="5392" y="244"/>
                </a:cubicBezTo>
                <a:cubicBezTo>
                  <a:pt x="5393" y="217"/>
                  <a:pt x="5400" y="191"/>
                  <a:pt x="5400" y="163"/>
                </a:cubicBezTo>
                <a:cubicBezTo>
                  <a:pt x="5400" y="135"/>
                  <a:pt x="5393" y="103"/>
                  <a:pt x="5393" y="0"/>
                </a:cubicBezTo>
              </a:path>
            </a:pathLst>
          </a:custGeom>
          <a:noFill/>
          <a:ln cap="rnd" w="31680">
            <a:solidFill>
              <a:srgbClr val="008cd8"/>
            </a:solidFill>
            <a:bevel/>
          </a:ln>
        </p:spPr>
        <p:style>
          <a:lnRef idx="0"/>
          <a:fillRef idx="0"/>
          <a:effectRef idx="0"/>
          <a:fontRef idx="minor"/>
        </p:style>
      </p:sp>
      <p:sp>
        <p:nvSpPr>
          <p:cNvPr id="1055" name="CustomShape 26"/>
          <p:cNvSpPr/>
          <p:nvPr/>
        </p:nvSpPr>
        <p:spPr>
          <a:xfrm>
            <a:off x="2427840" y="1337040"/>
            <a:ext cx="1948320" cy="602280"/>
          </a:xfrm>
          <a:custGeom>
            <a:avLst/>
            <a:gdLst/>
            <a:ahLst/>
            <a:rect l="l" t="t" r="r" b="b"/>
            <a:pathLst>
              <a:path w="5413" h="1674">
                <a:moveTo>
                  <a:pt x="5412" y="21"/>
                </a:moveTo>
                <a:cubicBezTo>
                  <a:pt x="5149" y="21"/>
                  <a:pt x="5018" y="12"/>
                  <a:pt x="4911" y="7"/>
                </a:cubicBezTo>
                <a:cubicBezTo>
                  <a:pt x="4804" y="3"/>
                  <a:pt x="4721" y="4"/>
                  <a:pt x="4638" y="5"/>
                </a:cubicBezTo>
                <a:cubicBezTo>
                  <a:pt x="4555" y="6"/>
                  <a:pt x="4471" y="8"/>
                  <a:pt x="4384" y="7"/>
                </a:cubicBezTo>
                <a:cubicBezTo>
                  <a:pt x="4297" y="5"/>
                  <a:pt x="4207" y="1"/>
                  <a:pt x="4117" y="1"/>
                </a:cubicBezTo>
                <a:cubicBezTo>
                  <a:pt x="4028" y="2"/>
                  <a:pt x="3940" y="8"/>
                  <a:pt x="3855" y="10"/>
                </a:cubicBezTo>
                <a:cubicBezTo>
                  <a:pt x="3770" y="12"/>
                  <a:pt x="3688" y="10"/>
                  <a:pt x="3604" y="8"/>
                </a:cubicBezTo>
                <a:cubicBezTo>
                  <a:pt x="3520" y="6"/>
                  <a:pt x="3434" y="4"/>
                  <a:pt x="3348" y="3"/>
                </a:cubicBezTo>
                <a:cubicBezTo>
                  <a:pt x="3262" y="2"/>
                  <a:pt x="3177" y="3"/>
                  <a:pt x="3093" y="5"/>
                </a:cubicBezTo>
                <a:cubicBezTo>
                  <a:pt x="3009" y="6"/>
                  <a:pt x="2926" y="7"/>
                  <a:pt x="2842" y="8"/>
                </a:cubicBezTo>
                <a:cubicBezTo>
                  <a:pt x="2758" y="9"/>
                  <a:pt x="2671" y="10"/>
                  <a:pt x="2585" y="11"/>
                </a:cubicBezTo>
                <a:cubicBezTo>
                  <a:pt x="2500" y="12"/>
                  <a:pt x="2415" y="13"/>
                  <a:pt x="2329" y="15"/>
                </a:cubicBezTo>
                <a:cubicBezTo>
                  <a:pt x="2243" y="17"/>
                  <a:pt x="2156" y="20"/>
                  <a:pt x="2068" y="18"/>
                </a:cubicBezTo>
                <a:cubicBezTo>
                  <a:pt x="1980" y="16"/>
                  <a:pt x="1892" y="8"/>
                  <a:pt x="1804" y="9"/>
                </a:cubicBezTo>
                <a:cubicBezTo>
                  <a:pt x="1717" y="9"/>
                  <a:pt x="1632" y="17"/>
                  <a:pt x="1547" y="19"/>
                </a:cubicBezTo>
                <a:cubicBezTo>
                  <a:pt x="1463" y="21"/>
                  <a:pt x="1380" y="16"/>
                  <a:pt x="1296" y="15"/>
                </a:cubicBezTo>
                <a:cubicBezTo>
                  <a:pt x="1213" y="13"/>
                  <a:pt x="1130" y="15"/>
                  <a:pt x="1041" y="16"/>
                </a:cubicBezTo>
                <a:cubicBezTo>
                  <a:pt x="953" y="17"/>
                  <a:pt x="860" y="18"/>
                  <a:pt x="773" y="17"/>
                </a:cubicBezTo>
                <a:cubicBezTo>
                  <a:pt x="686" y="16"/>
                  <a:pt x="605" y="12"/>
                  <a:pt x="520" y="10"/>
                </a:cubicBezTo>
                <a:cubicBezTo>
                  <a:pt x="434" y="7"/>
                  <a:pt x="343" y="7"/>
                  <a:pt x="258" y="5"/>
                </a:cubicBezTo>
                <a:cubicBezTo>
                  <a:pt x="172" y="3"/>
                  <a:pt x="93" y="0"/>
                  <a:pt x="52" y="15"/>
                </a:cubicBezTo>
                <a:cubicBezTo>
                  <a:pt x="12" y="29"/>
                  <a:pt x="10" y="62"/>
                  <a:pt x="9" y="90"/>
                </a:cubicBezTo>
                <a:cubicBezTo>
                  <a:pt x="8" y="118"/>
                  <a:pt x="8" y="142"/>
                  <a:pt x="9" y="168"/>
                </a:cubicBezTo>
                <a:cubicBezTo>
                  <a:pt x="9" y="194"/>
                  <a:pt x="12" y="221"/>
                  <a:pt x="11" y="246"/>
                </a:cubicBezTo>
                <a:cubicBezTo>
                  <a:pt x="10" y="271"/>
                  <a:pt x="6" y="294"/>
                  <a:pt x="5" y="321"/>
                </a:cubicBezTo>
                <a:cubicBezTo>
                  <a:pt x="4" y="347"/>
                  <a:pt x="6" y="376"/>
                  <a:pt x="6" y="405"/>
                </a:cubicBezTo>
                <a:cubicBezTo>
                  <a:pt x="7" y="433"/>
                  <a:pt x="5" y="460"/>
                  <a:pt x="7" y="488"/>
                </a:cubicBezTo>
                <a:cubicBezTo>
                  <a:pt x="9" y="516"/>
                  <a:pt x="13" y="545"/>
                  <a:pt x="16" y="571"/>
                </a:cubicBezTo>
                <a:cubicBezTo>
                  <a:pt x="18" y="597"/>
                  <a:pt x="17" y="619"/>
                  <a:pt x="15" y="644"/>
                </a:cubicBezTo>
                <a:cubicBezTo>
                  <a:pt x="14" y="668"/>
                  <a:pt x="10" y="695"/>
                  <a:pt x="9" y="721"/>
                </a:cubicBezTo>
                <a:cubicBezTo>
                  <a:pt x="8" y="748"/>
                  <a:pt x="9" y="775"/>
                  <a:pt x="7" y="802"/>
                </a:cubicBezTo>
                <a:cubicBezTo>
                  <a:pt x="5" y="829"/>
                  <a:pt x="0" y="857"/>
                  <a:pt x="1" y="885"/>
                </a:cubicBezTo>
                <a:cubicBezTo>
                  <a:pt x="3" y="913"/>
                  <a:pt x="10" y="940"/>
                  <a:pt x="13" y="964"/>
                </a:cubicBezTo>
                <a:cubicBezTo>
                  <a:pt x="15" y="989"/>
                  <a:pt x="12" y="1011"/>
                  <a:pt x="10" y="1037"/>
                </a:cubicBezTo>
                <a:cubicBezTo>
                  <a:pt x="8" y="1063"/>
                  <a:pt x="6" y="1093"/>
                  <a:pt x="6" y="1120"/>
                </a:cubicBezTo>
                <a:cubicBezTo>
                  <a:pt x="7" y="1148"/>
                  <a:pt x="9" y="1173"/>
                  <a:pt x="9" y="1201"/>
                </a:cubicBezTo>
                <a:cubicBezTo>
                  <a:pt x="10" y="1229"/>
                  <a:pt x="7" y="1259"/>
                  <a:pt x="7" y="1284"/>
                </a:cubicBezTo>
                <a:cubicBezTo>
                  <a:pt x="7" y="1308"/>
                  <a:pt x="9" y="1327"/>
                  <a:pt x="9" y="1352"/>
                </a:cubicBezTo>
                <a:cubicBezTo>
                  <a:pt x="9" y="1378"/>
                  <a:pt x="7" y="1410"/>
                  <a:pt x="5" y="1438"/>
                </a:cubicBezTo>
                <a:cubicBezTo>
                  <a:pt x="4" y="1467"/>
                  <a:pt x="5" y="1492"/>
                  <a:pt x="5" y="1524"/>
                </a:cubicBezTo>
                <a:cubicBezTo>
                  <a:pt x="5" y="1555"/>
                  <a:pt x="6" y="1593"/>
                  <a:pt x="3" y="1673"/>
                </a:cubicBezTo>
              </a:path>
            </a:pathLst>
          </a:custGeom>
          <a:noFill/>
          <a:ln cap="rnd" w="31680">
            <a:solidFill>
              <a:srgbClr val="008cd8"/>
            </a:solidFill>
            <a:bevel/>
          </a:ln>
        </p:spPr>
        <p:style>
          <a:lnRef idx="0"/>
          <a:fillRef idx="0"/>
          <a:effectRef idx="0"/>
          <a:fontRef idx="minor"/>
        </p:style>
      </p:sp>
      <p:sp>
        <p:nvSpPr>
          <p:cNvPr id="1056" name="CustomShape 27"/>
          <p:cNvSpPr/>
          <p:nvPr/>
        </p:nvSpPr>
        <p:spPr>
          <a:xfrm>
            <a:off x="2424240" y="1002600"/>
            <a:ext cx="1954080" cy="343440"/>
          </a:xfrm>
          <a:custGeom>
            <a:avLst/>
            <a:gdLst/>
            <a:ahLst/>
            <a:rect l="l" t="t" r="r" b="b"/>
            <a:pathLst>
              <a:path w="5429" h="955">
                <a:moveTo>
                  <a:pt x="20" y="938"/>
                </a:moveTo>
                <a:cubicBezTo>
                  <a:pt x="261" y="941"/>
                  <a:pt x="406" y="934"/>
                  <a:pt x="518" y="933"/>
                </a:cubicBezTo>
                <a:cubicBezTo>
                  <a:pt x="630" y="932"/>
                  <a:pt x="710" y="937"/>
                  <a:pt x="791" y="940"/>
                </a:cubicBezTo>
                <a:cubicBezTo>
                  <a:pt x="872" y="943"/>
                  <a:pt x="956" y="945"/>
                  <a:pt x="1042" y="948"/>
                </a:cubicBezTo>
                <a:cubicBezTo>
                  <a:pt x="1128" y="951"/>
                  <a:pt x="1218" y="954"/>
                  <a:pt x="1303" y="954"/>
                </a:cubicBezTo>
                <a:cubicBezTo>
                  <a:pt x="1388" y="953"/>
                  <a:pt x="1469" y="948"/>
                  <a:pt x="1554" y="944"/>
                </a:cubicBezTo>
                <a:cubicBezTo>
                  <a:pt x="1638" y="940"/>
                  <a:pt x="1726" y="939"/>
                  <a:pt x="1814" y="939"/>
                </a:cubicBezTo>
                <a:cubicBezTo>
                  <a:pt x="1902" y="939"/>
                  <a:pt x="1989" y="941"/>
                  <a:pt x="2074" y="943"/>
                </a:cubicBezTo>
                <a:cubicBezTo>
                  <a:pt x="2159" y="945"/>
                  <a:pt x="2242" y="947"/>
                  <a:pt x="2328" y="947"/>
                </a:cubicBezTo>
                <a:cubicBezTo>
                  <a:pt x="2414" y="947"/>
                  <a:pt x="2503" y="946"/>
                  <a:pt x="2590" y="944"/>
                </a:cubicBezTo>
                <a:cubicBezTo>
                  <a:pt x="2676" y="942"/>
                  <a:pt x="2762" y="940"/>
                  <a:pt x="2845" y="936"/>
                </a:cubicBezTo>
                <a:cubicBezTo>
                  <a:pt x="2929" y="931"/>
                  <a:pt x="3012" y="924"/>
                  <a:pt x="3095" y="925"/>
                </a:cubicBezTo>
                <a:cubicBezTo>
                  <a:pt x="3179" y="926"/>
                  <a:pt x="3263" y="935"/>
                  <a:pt x="3350" y="939"/>
                </a:cubicBezTo>
                <a:cubicBezTo>
                  <a:pt x="3437" y="944"/>
                  <a:pt x="3525" y="943"/>
                  <a:pt x="3612" y="945"/>
                </a:cubicBezTo>
                <a:cubicBezTo>
                  <a:pt x="3698" y="946"/>
                  <a:pt x="3782" y="951"/>
                  <a:pt x="3869" y="951"/>
                </a:cubicBezTo>
                <a:cubicBezTo>
                  <a:pt x="3955" y="950"/>
                  <a:pt x="4044" y="944"/>
                  <a:pt x="4134" y="943"/>
                </a:cubicBezTo>
                <a:cubicBezTo>
                  <a:pt x="4223" y="941"/>
                  <a:pt x="4314" y="944"/>
                  <a:pt x="4400" y="947"/>
                </a:cubicBezTo>
                <a:cubicBezTo>
                  <a:pt x="4485" y="949"/>
                  <a:pt x="4564" y="952"/>
                  <a:pt x="4646" y="949"/>
                </a:cubicBezTo>
                <a:cubicBezTo>
                  <a:pt x="4727" y="946"/>
                  <a:pt x="4811" y="938"/>
                  <a:pt x="4897" y="935"/>
                </a:cubicBezTo>
                <a:cubicBezTo>
                  <a:pt x="4983" y="933"/>
                  <a:pt x="5070" y="936"/>
                  <a:pt x="5153" y="937"/>
                </a:cubicBezTo>
                <a:cubicBezTo>
                  <a:pt x="5236" y="937"/>
                  <a:pt x="5314" y="935"/>
                  <a:pt x="5358" y="925"/>
                </a:cubicBezTo>
                <a:cubicBezTo>
                  <a:pt x="5402" y="915"/>
                  <a:pt x="5411" y="898"/>
                  <a:pt x="5414" y="885"/>
                </a:cubicBezTo>
                <a:cubicBezTo>
                  <a:pt x="5417" y="872"/>
                  <a:pt x="5414" y="863"/>
                  <a:pt x="5414" y="848"/>
                </a:cubicBezTo>
                <a:cubicBezTo>
                  <a:pt x="5414" y="833"/>
                  <a:pt x="5419" y="812"/>
                  <a:pt x="5417" y="796"/>
                </a:cubicBezTo>
                <a:cubicBezTo>
                  <a:pt x="5415" y="781"/>
                  <a:pt x="5408" y="771"/>
                  <a:pt x="5407" y="756"/>
                </a:cubicBezTo>
                <a:cubicBezTo>
                  <a:pt x="5405" y="741"/>
                  <a:pt x="5410" y="722"/>
                  <a:pt x="5415" y="707"/>
                </a:cubicBezTo>
                <a:cubicBezTo>
                  <a:pt x="5421" y="692"/>
                  <a:pt x="5428" y="682"/>
                  <a:pt x="5428" y="670"/>
                </a:cubicBezTo>
                <a:cubicBezTo>
                  <a:pt x="5428" y="658"/>
                  <a:pt x="5420" y="643"/>
                  <a:pt x="5418" y="627"/>
                </a:cubicBezTo>
                <a:cubicBezTo>
                  <a:pt x="5416" y="610"/>
                  <a:pt x="5420" y="592"/>
                  <a:pt x="5422" y="580"/>
                </a:cubicBezTo>
                <a:cubicBezTo>
                  <a:pt x="5425" y="568"/>
                  <a:pt x="5427" y="564"/>
                  <a:pt x="5425" y="552"/>
                </a:cubicBezTo>
                <a:cubicBezTo>
                  <a:pt x="5424" y="540"/>
                  <a:pt x="5418" y="520"/>
                  <a:pt x="5413" y="504"/>
                </a:cubicBezTo>
                <a:cubicBezTo>
                  <a:pt x="5407" y="488"/>
                  <a:pt x="5402" y="474"/>
                  <a:pt x="5400" y="459"/>
                </a:cubicBezTo>
                <a:cubicBezTo>
                  <a:pt x="5398" y="443"/>
                  <a:pt x="5400" y="426"/>
                  <a:pt x="5400" y="408"/>
                </a:cubicBezTo>
                <a:cubicBezTo>
                  <a:pt x="5401" y="391"/>
                  <a:pt x="5401" y="375"/>
                  <a:pt x="5405" y="361"/>
                </a:cubicBezTo>
                <a:cubicBezTo>
                  <a:pt x="5408" y="346"/>
                  <a:pt x="5415" y="335"/>
                  <a:pt x="5417" y="322"/>
                </a:cubicBezTo>
                <a:cubicBezTo>
                  <a:pt x="5418" y="309"/>
                  <a:pt x="5414" y="295"/>
                  <a:pt x="5413" y="280"/>
                </a:cubicBezTo>
                <a:cubicBezTo>
                  <a:pt x="5412" y="266"/>
                  <a:pt x="5414" y="251"/>
                  <a:pt x="5415" y="238"/>
                </a:cubicBezTo>
                <a:cubicBezTo>
                  <a:pt x="5416" y="225"/>
                  <a:pt x="5418" y="212"/>
                  <a:pt x="5418" y="198"/>
                </a:cubicBezTo>
                <a:cubicBezTo>
                  <a:pt x="5418" y="183"/>
                  <a:pt x="5416" y="166"/>
                  <a:pt x="5413" y="149"/>
                </a:cubicBezTo>
                <a:cubicBezTo>
                  <a:pt x="5409" y="131"/>
                  <a:pt x="5404" y="113"/>
                  <a:pt x="5403" y="99"/>
                </a:cubicBezTo>
                <a:cubicBezTo>
                  <a:pt x="5401" y="86"/>
                  <a:pt x="5404" y="77"/>
                  <a:pt x="5405" y="65"/>
                </a:cubicBezTo>
                <a:cubicBezTo>
                  <a:pt x="5407" y="52"/>
                  <a:pt x="5408" y="36"/>
                  <a:pt x="5365" y="29"/>
                </a:cubicBezTo>
                <a:cubicBezTo>
                  <a:pt x="5322" y="21"/>
                  <a:pt x="5236" y="23"/>
                  <a:pt x="5149" y="24"/>
                </a:cubicBezTo>
                <a:cubicBezTo>
                  <a:pt x="5062" y="26"/>
                  <a:pt x="4974" y="28"/>
                  <a:pt x="4893" y="25"/>
                </a:cubicBezTo>
                <a:cubicBezTo>
                  <a:pt x="4812" y="23"/>
                  <a:pt x="4738" y="15"/>
                  <a:pt x="4655" y="13"/>
                </a:cubicBezTo>
                <a:cubicBezTo>
                  <a:pt x="4571" y="10"/>
                  <a:pt x="4479" y="14"/>
                  <a:pt x="4387" y="14"/>
                </a:cubicBezTo>
                <a:cubicBezTo>
                  <a:pt x="4295" y="15"/>
                  <a:pt x="4204" y="14"/>
                  <a:pt x="4121" y="14"/>
                </a:cubicBezTo>
                <a:cubicBezTo>
                  <a:pt x="4037" y="14"/>
                  <a:pt x="3959" y="16"/>
                  <a:pt x="3877" y="17"/>
                </a:cubicBezTo>
                <a:cubicBezTo>
                  <a:pt x="3795" y="19"/>
                  <a:pt x="3707" y="20"/>
                  <a:pt x="3622" y="22"/>
                </a:cubicBezTo>
                <a:cubicBezTo>
                  <a:pt x="3537" y="23"/>
                  <a:pt x="3454" y="25"/>
                  <a:pt x="3368" y="24"/>
                </a:cubicBezTo>
                <a:cubicBezTo>
                  <a:pt x="3282" y="24"/>
                  <a:pt x="3192" y="22"/>
                  <a:pt x="3104" y="20"/>
                </a:cubicBezTo>
                <a:cubicBezTo>
                  <a:pt x="3017" y="19"/>
                  <a:pt x="2931" y="18"/>
                  <a:pt x="2842" y="18"/>
                </a:cubicBezTo>
                <a:cubicBezTo>
                  <a:pt x="2754" y="18"/>
                  <a:pt x="2662" y="20"/>
                  <a:pt x="2575" y="19"/>
                </a:cubicBezTo>
                <a:cubicBezTo>
                  <a:pt x="2489" y="19"/>
                  <a:pt x="2408" y="16"/>
                  <a:pt x="2324" y="14"/>
                </a:cubicBezTo>
                <a:cubicBezTo>
                  <a:pt x="2239" y="11"/>
                  <a:pt x="2150" y="9"/>
                  <a:pt x="2063" y="12"/>
                </a:cubicBezTo>
                <a:cubicBezTo>
                  <a:pt x="1976" y="15"/>
                  <a:pt x="1890" y="23"/>
                  <a:pt x="1809" y="27"/>
                </a:cubicBezTo>
                <a:cubicBezTo>
                  <a:pt x="1729" y="30"/>
                  <a:pt x="1654" y="30"/>
                  <a:pt x="1570" y="27"/>
                </a:cubicBezTo>
                <a:cubicBezTo>
                  <a:pt x="1487" y="24"/>
                  <a:pt x="1395" y="18"/>
                  <a:pt x="1305" y="12"/>
                </a:cubicBezTo>
                <a:cubicBezTo>
                  <a:pt x="1214" y="6"/>
                  <a:pt x="1125" y="1"/>
                  <a:pt x="1039" y="0"/>
                </a:cubicBezTo>
                <a:cubicBezTo>
                  <a:pt x="954" y="0"/>
                  <a:pt x="872" y="5"/>
                  <a:pt x="787" y="9"/>
                </a:cubicBezTo>
                <a:cubicBezTo>
                  <a:pt x="703" y="13"/>
                  <a:pt x="616" y="16"/>
                  <a:pt x="504" y="20"/>
                </a:cubicBezTo>
                <a:cubicBezTo>
                  <a:pt x="393" y="24"/>
                  <a:pt x="258" y="29"/>
                  <a:pt x="0" y="25"/>
                </a:cubicBezTo>
                <a:cubicBezTo>
                  <a:pt x="12" y="63"/>
                  <a:pt x="19" y="76"/>
                  <a:pt x="18" y="92"/>
                </a:cubicBezTo>
                <a:cubicBezTo>
                  <a:pt x="18" y="108"/>
                  <a:pt x="10" y="127"/>
                  <a:pt x="9" y="141"/>
                </a:cubicBezTo>
                <a:cubicBezTo>
                  <a:pt x="7" y="156"/>
                  <a:pt x="12" y="166"/>
                  <a:pt x="17" y="180"/>
                </a:cubicBezTo>
                <a:cubicBezTo>
                  <a:pt x="23" y="194"/>
                  <a:pt x="30" y="213"/>
                  <a:pt x="30" y="231"/>
                </a:cubicBezTo>
                <a:cubicBezTo>
                  <a:pt x="30" y="248"/>
                  <a:pt x="23" y="263"/>
                  <a:pt x="21" y="276"/>
                </a:cubicBezTo>
                <a:cubicBezTo>
                  <a:pt x="19" y="288"/>
                  <a:pt x="22" y="299"/>
                  <a:pt x="25" y="317"/>
                </a:cubicBezTo>
                <a:cubicBezTo>
                  <a:pt x="27" y="334"/>
                  <a:pt x="29" y="359"/>
                  <a:pt x="28" y="377"/>
                </a:cubicBezTo>
                <a:cubicBezTo>
                  <a:pt x="26" y="394"/>
                  <a:pt x="20" y="403"/>
                  <a:pt x="15" y="416"/>
                </a:cubicBezTo>
                <a:cubicBezTo>
                  <a:pt x="9" y="429"/>
                  <a:pt x="4" y="445"/>
                  <a:pt x="2" y="459"/>
                </a:cubicBezTo>
                <a:cubicBezTo>
                  <a:pt x="0" y="473"/>
                  <a:pt x="2" y="484"/>
                  <a:pt x="3" y="496"/>
                </a:cubicBezTo>
                <a:cubicBezTo>
                  <a:pt x="3" y="508"/>
                  <a:pt x="3" y="521"/>
                  <a:pt x="7" y="536"/>
                </a:cubicBezTo>
                <a:cubicBezTo>
                  <a:pt x="10" y="551"/>
                  <a:pt x="17" y="569"/>
                  <a:pt x="19" y="585"/>
                </a:cubicBezTo>
                <a:cubicBezTo>
                  <a:pt x="20" y="602"/>
                  <a:pt x="17" y="617"/>
                  <a:pt x="15" y="631"/>
                </a:cubicBezTo>
                <a:cubicBezTo>
                  <a:pt x="14" y="646"/>
                  <a:pt x="16" y="661"/>
                  <a:pt x="17" y="677"/>
                </a:cubicBezTo>
                <a:cubicBezTo>
                  <a:pt x="19" y="693"/>
                  <a:pt x="20" y="710"/>
                  <a:pt x="20" y="725"/>
                </a:cubicBezTo>
                <a:cubicBezTo>
                  <a:pt x="20" y="739"/>
                  <a:pt x="19" y="752"/>
                  <a:pt x="15" y="764"/>
                </a:cubicBezTo>
                <a:cubicBezTo>
                  <a:pt x="12" y="775"/>
                  <a:pt x="6" y="786"/>
                  <a:pt x="5" y="802"/>
                </a:cubicBezTo>
                <a:cubicBezTo>
                  <a:pt x="3" y="817"/>
                  <a:pt x="6" y="838"/>
                  <a:pt x="8" y="858"/>
                </a:cubicBezTo>
                <a:cubicBezTo>
                  <a:pt x="10" y="878"/>
                  <a:pt x="11" y="898"/>
                  <a:pt x="12" y="935"/>
                </a:cubicBezTo>
                <a:lnTo>
                  <a:pt x="20" y="938"/>
                </a:lnTo>
                <a:close/>
              </a:path>
            </a:pathLst>
          </a:custGeom>
          <a:solidFill>
            <a:srgbClr val="ffffff"/>
          </a:solidFill>
          <a:ln>
            <a:noFill/>
          </a:ln>
        </p:spPr>
        <p:style>
          <a:lnRef idx="0"/>
          <a:fillRef idx="0"/>
          <a:effectRef idx="0"/>
          <a:fontRef idx="minor"/>
        </p:style>
      </p:sp>
      <p:sp>
        <p:nvSpPr>
          <p:cNvPr id="1057" name="CustomShape 28"/>
          <p:cNvSpPr/>
          <p:nvPr/>
        </p:nvSpPr>
        <p:spPr>
          <a:xfrm>
            <a:off x="2429280" y="1005480"/>
            <a:ext cx="1947240" cy="336960"/>
          </a:xfrm>
          <a:custGeom>
            <a:avLst/>
            <a:gdLst/>
            <a:ahLst/>
            <a:rect l="l" t="t" r="r" b="b"/>
            <a:pathLst>
              <a:path w="5410" h="937">
                <a:moveTo>
                  <a:pt x="0" y="932"/>
                </a:moveTo>
                <a:cubicBezTo>
                  <a:pt x="266" y="933"/>
                  <a:pt x="396" y="933"/>
                  <a:pt x="502" y="933"/>
                </a:cubicBezTo>
                <a:cubicBezTo>
                  <a:pt x="608" y="933"/>
                  <a:pt x="691" y="932"/>
                  <a:pt x="776" y="932"/>
                </a:cubicBezTo>
                <a:cubicBezTo>
                  <a:pt x="861" y="932"/>
                  <a:pt x="949" y="933"/>
                  <a:pt x="1035" y="932"/>
                </a:cubicBezTo>
                <a:cubicBezTo>
                  <a:pt x="1122" y="931"/>
                  <a:pt x="1208" y="929"/>
                  <a:pt x="1290" y="929"/>
                </a:cubicBezTo>
                <a:cubicBezTo>
                  <a:pt x="1373" y="928"/>
                  <a:pt x="1452" y="930"/>
                  <a:pt x="1536" y="929"/>
                </a:cubicBezTo>
                <a:cubicBezTo>
                  <a:pt x="1619" y="928"/>
                  <a:pt x="1707" y="924"/>
                  <a:pt x="1797" y="923"/>
                </a:cubicBezTo>
                <a:cubicBezTo>
                  <a:pt x="1887" y="922"/>
                  <a:pt x="1978" y="925"/>
                  <a:pt x="2066" y="925"/>
                </a:cubicBezTo>
                <a:cubicBezTo>
                  <a:pt x="2154" y="926"/>
                  <a:pt x="2238" y="924"/>
                  <a:pt x="2323" y="925"/>
                </a:cubicBezTo>
                <a:cubicBezTo>
                  <a:pt x="2408" y="926"/>
                  <a:pt x="2495" y="929"/>
                  <a:pt x="2579" y="931"/>
                </a:cubicBezTo>
                <a:cubicBezTo>
                  <a:pt x="2664" y="932"/>
                  <a:pt x="2747" y="932"/>
                  <a:pt x="2831" y="931"/>
                </a:cubicBezTo>
                <a:cubicBezTo>
                  <a:pt x="2915" y="930"/>
                  <a:pt x="3001" y="928"/>
                  <a:pt x="3086" y="927"/>
                </a:cubicBezTo>
                <a:cubicBezTo>
                  <a:pt x="3172" y="926"/>
                  <a:pt x="3257" y="926"/>
                  <a:pt x="3344" y="927"/>
                </a:cubicBezTo>
                <a:cubicBezTo>
                  <a:pt x="3432" y="928"/>
                  <a:pt x="3521" y="931"/>
                  <a:pt x="3607" y="932"/>
                </a:cubicBezTo>
                <a:cubicBezTo>
                  <a:pt x="3692" y="934"/>
                  <a:pt x="3774" y="934"/>
                  <a:pt x="3857" y="934"/>
                </a:cubicBezTo>
                <a:cubicBezTo>
                  <a:pt x="3941" y="935"/>
                  <a:pt x="4026" y="935"/>
                  <a:pt x="4112" y="934"/>
                </a:cubicBezTo>
                <a:cubicBezTo>
                  <a:pt x="4199" y="934"/>
                  <a:pt x="4286" y="933"/>
                  <a:pt x="4374" y="934"/>
                </a:cubicBezTo>
                <a:cubicBezTo>
                  <a:pt x="4462" y="934"/>
                  <a:pt x="4549" y="936"/>
                  <a:pt x="4633" y="936"/>
                </a:cubicBezTo>
                <a:cubicBezTo>
                  <a:pt x="4717" y="935"/>
                  <a:pt x="4798" y="932"/>
                  <a:pt x="4884" y="929"/>
                </a:cubicBezTo>
                <a:cubicBezTo>
                  <a:pt x="4971" y="927"/>
                  <a:pt x="5063" y="925"/>
                  <a:pt x="5150" y="927"/>
                </a:cubicBezTo>
                <a:cubicBezTo>
                  <a:pt x="5236" y="930"/>
                  <a:pt x="5317" y="936"/>
                  <a:pt x="5358" y="931"/>
                </a:cubicBezTo>
                <a:cubicBezTo>
                  <a:pt x="5399" y="925"/>
                  <a:pt x="5399" y="906"/>
                  <a:pt x="5399" y="889"/>
                </a:cubicBezTo>
                <a:cubicBezTo>
                  <a:pt x="5400" y="872"/>
                  <a:pt x="5400" y="856"/>
                  <a:pt x="5400" y="841"/>
                </a:cubicBezTo>
                <a:cubicBezTo>
                  <a:pt x="5401" y="827"/>
                  <a:pt x="5401" y="813"/>
                  <a:pt x="5402" y="800"/>
                </a:cubicBezTo>
                <a:cubicBezTo>
                  <a:pt x="5402" y="786"/>
                  <a:pt x="5403" y="773"/>
                  <a:pt x="5404" y="758"/>
                </a:cubicBezTo>
                <a:cubicBezTo>
                  <a:pt x="5405" y="742"/>
                  <a:pt x="5406" y="726"/>
                  <a:pt x="5407" y="710"/>
                </a:cubicBezTo>
                <a:cubicBezTo>
                  <a:pt x="5408" y="695"/>
                  <a:pt x="5409" y="682"/>
                  <a:pt x="5407" y="667"/>
                </a:cubicBezTo>
                <a:cubicBezTo>
                  <a:pt x="5406" y="652"/>
                  <a:pt x="5402" y="637"/>
                  <a:pt x="5400" y="621"/>
                </a:cubicBezTo>
                <a:cubicBezTo>
                  <a:pt x="5398" y="605"/>
                  <a:pt x="5398" y="589"/>
                  <a:pt x="5398" y="573"/>
                </a:cubicBezTo>
                <a:cubicBezTo>
                  <a:pt x="5398" y="556"/>
                  <a:pt x="5398" y="539"/>
                  <a:pt x="5398" y="526"/>
                </a:cubicBezTo>
                <a:cubicBezTo>
                  <a:pt x="5399" y="512"/>
                  <a:pt x="5400" y="501"/>
                  <a:pt x="5400" y="488"/>
                </a:cubicBezTo>
                <a:cubicBezTo>
                  <a:pt x="5401" y="476"/>
                  <a:pt x="5402" y="461"/>
                  <a:pt x="5401" y="447"/>
                </a:cubicBezTo>
                <a:cubicBezTo>
                  <a:pt x="5400" y="433"/>
                  <a:pt x="5397" y="421"/>
                  <a:pt x="5395" y="407"/>
                </a:cubicBezTo>
                <a:cubicBezTo>
                  <a:pt x="5393" y="394"/>
                  <a:pt x="5393" y="379"/>
                  <a:pt x="5396" y="363"/>
                </a:cubicBezTo>
                <a:cubicBezTo>
                  <a:pt x="5398" y="348"/>
                  <a:pt x="5403" y="332"/>
                  <a:pt x="5404" y="316"/>
                </a:cubicBezTo>
                <a:cubicBezTo>
                  <a:pt x="5404" y="300"/>
                  <a:pt x="5401" y="284"/>
                  <a:pt x="5401" y="271"/>
                </a:cubicBezTo>
                <a:cubicBezTo>
                  <a:pt x="5400" y="258"/>
                  <a:pt x="5403" y="246"/>
                  <a:pt x="5402" y="233"/>
                </a:cubicBezTo>
                <a:cubicBezTo>
                  <a:pt x="5402" y="221"/>
                  <a:pt x="5398" y="207"/>
                  <a:pt x="5396" y="191"/>
                </a:cubicBezTo>
                <a:cubicBezTo>
                  <a:pt x="5394" y="175"/>
                  <a:pt x="5393" y="157"/>
                  <a:pt x="5396" y="143"/>
                </a:cubicBezTo>
                <a:cubicBezTo>
                  <a:pt x="5398" y="129"/>
                  <a:pt x="5402" y="119"/>
                  <a:pt x="5403" y="105"/>
                </a:cubicBezTo>
                <a:cubicBezTo>
                  <a:pt x="5405" y="91"/>
                  <a:pt x="5403" y="73"/>
                  <a:pt x="5402" y="57"/>
                </a:cubicBezTo>
                <a:cubicBezTo>
                  <a:pt x="5402" y="41"/>
                  <a:pt x="5404" y="26"/>
                  <a:pt x="5363" y="20"/>
                </a:cubicBezTo>
                <a:cubicBezTo>
                  <a:pt x="5321" y="15"/>
                  <a:pt x="5235" y="18"/>
                  <a:pt x="5149" y="16"/>
                </a:cubicBezTo>
                <a:cubicBezTo>
                  <a:pt x="5062" y="15"/>
                  <a:pt x="4975" y="10"/>
                  <a:pt x="4889" y="10"/>
                </a:cubicBezTo>
                <a:cubicBezTo>
                  <a:pt x="4803" y="10"/>
                  <a:pt x="4719" y="16"/>
                  <a:pt x="4633" y="15"/>
                </a:cubicBezTo>
                <a:cubicBezTo>
                  <a:pt x="4548" y="15"/>
                  <a:pt x="4461" y="8"/>
                  <a:pt x="4374" y="9"/>
                </a:cubicBezTo>
                <a:cubicBezTo>
                  <a:pt x="4287" y="9"/>
                  <a:pt x="4201" y="15"/>
                  <a:pt x="4113" y="17"/>
                </a:cubicBezTo>
                <a:cubicBezTo>
                  <a:pt x="4025" y="19"/>
                  <a:pt x="3935" y="16"/>
                  <a:pt x="3850" y="14"/>
                </a:cubicBezTo>
                <a:cubicBezTo>
                  <a:pt x="3766" y="12"/>
                  <a:pt x="3686" y="11"/>
                  <a:pt x="3602" y="9"/>
                </a:cubicBezTo>
                <a:cubicBezTo>
                  <a:pt x="3517" y="7"/>
                  <a:pt x="3427" y="4"/>
                  <a:pt x="3340" y="3"/>
                </a:cubicBezTo>
                <a:cubicBezTo>
                  <a:pt x="3253" y="3"/>
                  <a:pt x="3168" y="4"/>
                  <a:pt x="3084" y="6"/>
                </a:cubicBezTo>
                <a:cubicBezTo>
                  <a:pt x="3000" y="7"/>
                  <a:pt x="2916" y="9"/>
                  <a:pt x="2831" y="10"/>
                </a:cubicBezTo>
                <a:cubicBezTo>
                  <a:pt x="2745" y="11"/>
                  <a:pt x="2659" y="13"/>
                  <a:pt x="2574" y="12"/>
                </a:cubicBezTo>
                <a:cubicBezTo>
                  <a:pt x="2489" y="12"/>
                  <a:pt x="2407" y="10"/>
                  <a:pt x="2322" y="7"/>
                </a:cubicBezTo>
                <a:cubicBezTo>
                  <a:pt x="2236" y="4"/>
                  <a:pt x="2149" y="0"/>
                  <a:pt x="2059" y="0"/>
                </a:cubicBezTo>
                <a:cubicBezTo>
                  <a:pt x="1970" y="0"/>
                  <a:pt x="1880" y="3"/>
                  <a:pt x="1795" y="4"/>
                </a:cubicBezTo>
                <a:cubicBezTo>
                  <a:pt x="1709" y="6"/>
                  <a:pt x="1630" y="7"/>
                  <a:pt x="1547" y="7"/>
                </a:cubicBezTo>
                <a:cubicBezTo>
                  <a:pt x="1464" y="8"/>
                  <a:pt x="1377" y="8"/>
                  <a:pt x="1291" y="10"/>
                </a:cubicBezTo>
                <a:cubicBezTo>
                  <a:pt x="1206" y="12"/>
                  <a:pt x="1120" y="17"/>
                  <a:pt x="1034" y="18"/>
                </a:cubicBezTo>
                <a:cubicBezTo>
                  <a:pt x="948" y="19"/>
                  <a:pt x="860" y="18"/>
                  <a:pt x="773" y="16"/>
                </a:cubicBezTo>
                <a:cubicBezTo>
                  <a:pt x="686" y="15"/>
                  <a:pt x="600" y="14"/>
                  <a:pt x="493" y="12"/>
                </a:cubicBezTo>
                <a:cubicBezTo>
                  <a:pt x="387" y="10"/>
                  <a:pt x="261" y="8"/>
                  <a:pt x="10" y="7"/>
                </a:cubicBezTo>
              </a:path>
            </a:pathLst>
          </a:custGeom>
          <a:noFill/>
          <a:ln cap="rnd" w="31680">
            <a:solidFill>
              <a:srgbClr val="008cd8"/>
            </a:solidFill>
            <a:bevel/>
          </a:ln>
        </p:spPr>
        <p:style>
          <a:lnRef idx="0"/>
          <a:fillRef idx="0"/>
          <a:effectRef idx="0"/>
          <a:fontRef idx="minor"/>
        </p:style>
      </p:sp>
      <p:sp>
        <p:nvSpPr>
          <p:cNvPr id="1058" name="CustomShape 29"/>
          <p:cNvSpPr/>
          <p:nvPr/>
        </p:nvSpPr>
        <p:spPr>
          <a:xfrm>
            <a:off x="2426760" y="1009440"/>
            <a:ext cx="8280" cy="330480"/>
          </a:xfrm>
          <a:custGeom>
            <a:avLst/>
            <a:gdLst/>
            <a:ahLst/>
            <a:rect l="l" t="t" r="r" b="b"/>
            <a:pathLst>
              <a:path w="24" h="919">
                <a:moveTo>
                  <a:pt x="23" y="0"/>
                </a:moveTo>
                <a:cubicBezTo>
                  <a:pt x="7" y="37"/>
                  <a:pt x="11" y="66"/>
                  <a:pt x="11" y="86"/>
                </a:cubicBezTo>
                <a:cubicBezTo>
                  <a:pt x="10" y="107"/>
                  <a:pt x="5" y="119"/>
                  <a:pt x="3" y="131"/>
                </a:cubicBezTo>
                <a:cubicBezTo>
                  <a:pt x="1" y="143"/>
                  <a:pt x="2" y="154"/>
                  <a:pt x="3" y="169"/>
                </a:cubicBezTo>
                <a:cubicBezTo>
                  <a:pt x="3" y="183"/>
                  <a:pt x="3" y="201"/>
                  <a:pt x="3" y="218"/>
                </a:cubicBezTo>
                <a:cubicBezTo>
                  <a:pt x="2" y="235"/>
                  <a:pt x="1" y="250"/>
                  <a:pt x="1" y="263"/>
                </a:cubicBezTo>
                <a:cubicBezTo>
                  <a:pt x="2" y="275"/>
                  <a:pt x="5" y="284"/>
                  <a:pt x="8" y="298"/>
                </a:cubicBezTo>
                <a:cubicBezTo>
                  <a:pt x="10" y="312"/>
                  <a:pt x="11" y="331"/>
                  <a:pt x="11" y="347"/>
                </a:cubicBezTo>
                <a:cubicBezTo>
                  <a:pt x="10" y="364"/>
                  <a:pt x="7" y="379"/>
                  <a:pt x="5" y="393"/>
                </a:cubicBezTo>
                <a:cubicBezTo>
                  <a:pt x="3" y="408"/>
                  <a:pt x="3" y="421"/>
                  <a:pt x="5" y="435"/>
                </a:cubicBezTo>
                <a:cubicBezTo>
                  <a:pt x="7" y="450"/>
                  <a:pt x="12" y="465"/>
                  <a:pt x="12" y="480"/>
                </a:cubicBezTo>
                <a:cubicBezTo>
                  <a:pt x="12" y="494"/>
                  <a:pt x="9" y="508"/>
                  <a:pt x="8" y="523"/>
                </a:cubicBezTo>
                <a:cubicBezTo>
                  <a:pt x="7" y="538"/>
                  <a:pt x="9" y="554"/>
                  <a:pt x="8" y="569"/>
                </a:cubicBezTo>
                <a:cubicBezTo>
                  <a:pt x="7" y="585"/>
                  <a:pt x="3" y="601"/>
                  <a:pt x="2" y="616"/>
                </a:cubicBezTo>
                <a:cubicBezTo>
                  <a:pt x="1" y="631"/>
                  <a:pt x="2" y="645"/>
                  <a:pt x="3" y="658"/>
                </a:cubicBezTo>
                <a:cubicBezTo>
                  <a:pt x="4" y="671"/>
                  <a:pt x="6" y="684"/>
                  <a:pt x="5" y="699"/>
                </a:cubicBezTo>
                <a:cubicBezTo>
                  <a:pt x="4" y="713"/>
                  <a:pt x="0" y="728"/>
                  <a:pt x="1" y="743"/>
                </a:cubicBezTo>
                <a:cubicBezTo>
                  <a:pt x="3" y="758"/>
                  <a:pt x="8" y="773"/>
                  <a:pt x="10" y="787"/>
                </a:cubicBezTo>
                <a:cubicBezTo>
                  <a:pt x="11" y="801"/>
                  <a:pt x="8" y="815"/>
                  <a:pt x="7" y="835"/>
                </a:cubicBezTo>
                <a:cubicBezTo>
                  <a:pt x="6" y="855"/>
                  <a:pt x="6" y="879"/>
                  <a:pt x="9" y="918"/>
                </a:cubicBezTo>
              </a:path>
            </a:pathLst>
          </a:custGeom>
          <a:noFill/>
          <a:ln cap="rnd" w="31680">
            <a:solidFill>
              <a:srgbClr val="008cd8"/>
            </a:solidFill>
            <a:bevel/>
          </a:ln>
        </p:spPr>
        <p:style>
          <a:lnRef idx="0"/>
          <a:fillRef idx="0"/>
          <a:effectRef idx="0"/>
          <a:fontRef idx="minor"/>
        </p:style>
      </p:sp>
      <p:sp>
        <p:nvSpPr>
          <p:cNvPr id="1059" name="CustomShape 30"/>
          <p:cNvSpPr/>
          <p:nvPr/>
        </p:nvSpPr>
        <p:spPr>
          <a:xfrm>
            <a:off x="2472840" y="1096560"/>
            <a:ext cx="87588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Μαμά (Πελάτης)</a:t>
            </a:r>
            <a:endParaRPr b="0" lang="el-GR" sz="1000" spc="-1" strike="noStrike">
              <a:latin typeface="Arial"/>
            </a:endParaRPr>
          </a:p>
        </p:txBody>
      </p:sp>
      <p:sp>
        <p:nvSpPr>
          <p:cNvPr id="1060" name="CustomShape 31"/>
          <p:cNvSpPr/>
          <p:nvPr/>
        </p:nvSpPr>
        <p:spPr>
          <a:xfrm rot="21575400">
            <a:off x="2550600" y="1364760"/>
            <a:ext cx="6487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Μαρία</a:t>
            </a:r>
            <a:endParaRPr b="0" lang="el-GR" sz="800" spc="-1" strike="noStrike">
              <a:latin typeface="Arial"/>
            </a:endParaRPr>
          </a:p>
        </p:txBody>
      </p:sp>
      <p:sp>
        <p:nvSpPr>
          <p:cNvPr id="1061" name="CustomShape 32"/>
          <p:cNvSpPr/>
          <p:nvPr/>
        </p:nvSpPr>
        <p:spPr>
          <a:xfrm>
            <a:off x="2460240" y="1763640"/>
            <a:ext cx="1882800" cy="10800"/>
          </a:xfrm>
          <a:custGeom>
            <a:avLst/>
            <a:gdLst/>
            <a:ahLst/>
            <a:rect l="l" t="t" r="r" b="b"/>
            <a:pathLst>
              <a:path w="5231" h="31">
                <a:moveTo>
                  <a:pt x="0" y="7"/>
                </a:moveTo>
                <a:cubicBezTo>
                  <a:pt x="242" y="27"/>
                  <a:pt x="365" y="26"/>
                  <a:pt x="471" y="24"/>
                </a:cubicBezTo>
                <a:cubicBezTo>
                  <a:pt x="577" y="22"/>
                  <a:pt x="666" y="19"/>
                  <a:pt x="752" y="19"/>
                </a:cubicBezTo>
                <a:cubicBezTo>
                  <a:pt x="837" y="19"/>
                  <a:pt x="919" y="22"/>
                  <a:pt x="998" y="19"/>
                </a:cubicBezTo>
                <a:cubicBezTo>
                  <a:pt x="1077" y="16"/>
                  <a:pt x="1154" y="6"/>
                  <a:pt x="1240" y="3"/>
                </a:cubicBezTo>
                <a:cubicBezTo>
                  <a:pt x="1326" y="0"/>
                  <a:pt x="1421" y="5"/>
                  <a:pt x="1507" y="7"/>
                </a:cubicBezTo>
                <a:cubicBezTo>
                  <a:pt x="1593" y="9"/>
                  <a:pt x="1669" y="8"/>
                  <a:pt x="1749" y="7"/>
                </a:cubicBezTo>
                <a:cubicBezTo>
                  <a:pt x="1829" y="5"/>
                  <a:pt x="1913" y="2"/>
                  <a:pt x="1996" y="2"/>
                </a:cubicBezTo>
                <a:cubicBezTo>
                  <a:pt x="2078" y="2"/>
                  <a:pt x="2159" y="5"/>
                  <a:pt x="2245" y="5"/>
                </a:cubicBezTo>
                <a:cubicBezTo>
                  <a:pt x="2331" y="6"/>
                  <a:pt x="2423" y="4"/>
                  <a:pt x="2506" y="6"/>
                </a:cubicBezTo>
                <a:cubicBezTo>
                  <a:pt x="2589" y="9"/>
                  <a:pt x="2663" y="14"/>
                  <a:pt x="2744" y="19"/>
                </a:cubicBezTo>
                <a:cubicBezTo>
                  <a:pt x="2824" y="24"/>
                  <a:pt x="2911" y="28"/>
                  <a:pt x="2997" y="29"/>
                </a:cubicBezTo>
                <a:cubicBezTo>
                  <a:pt x="3083" y="30"/>
                  <a:pt x="3167" y="27"/>
                  <a:pt x="3250" y="23"/>
                </a:cubicBezTo>
                <a:cubicBezTo>
                  <a:pt x="3333" y="18"/>
                  <a:pt x="3414" y="11"/>
                  <a:pt x="3499" y="8"/>
                </a:cubicBezTo>
                <a:cubicBezTo>
                  <a:pt x="3583" y="4"/>
                  <a:pt x="3669" y="4"/>
                  <a:pt x="3752" y="4"/>
                </a:cubicBezTo>
                <a:cubicBezTo>
                  <a:pt x="3834" y="4"/>
                  <a:pt x="3912" y="5"/>
                  <a:pt x="3990" y="6"/>
                </a:cubicBezTo>
                <a:cubicBezTo>
                  <a:pt x="4067" y="7"/>
                  <a:pt x="4144" y="9"/>
                  <a:pt x="4229" y="13"/>
                </a:cubicBezTo>
                <a:cubicBezTo>
                  <a:pt x="4314" y="16"/>
                  <a:pt x="4407" y="21"/>
                  <a:pt x="4491" y="24"/>
                </a:cubicBezTo>
                <a:cubicBezTo>
                  <a:pt x="4576" y="27"/>
                  <a:pt x="4651" y="27"/>
                  <a:pt x="4749" y="23"/>
                </a:cubicBezTo>
                <a:cubicBezTo>
                  <a:pt x="4847" y="18"/>
                  <a:pt x="4967" y="9"/>
                  <a:pt x="5230" y="12"/>
                </a:cubicBezTo>
                <a:lnTo>
                  <a:pt x="0" y="7"/>
                </a:lnTo>
                <a:close/>
              </a:path>
            </a:pathLst>
          </a:custGeom>
          <a:solidFill>
            <a:srgbClr val="ffffff"/>
          </a:solidFill>
          <a:ln>
            <a:noFill/>
          </a:ln>
        </p:spPr>
        <p:style>
          <a:lnRef idx="0"/>
          <a:fillRef idx="0"/>
          <a:effectRef idx="0"/>
          <a:fontRef idx="minor"/>
        </p:style>
      </p:sp>
      <p:sp>
        <p:nvSpPr>
          <p:cNvPr id="1062" name="CustomShape 33"/>
          <p:cNvSpPr/>
          <p:nvPr/>
        </p:nvSpPr>
        <p:spPr>
          <a:xfrm>
            <a:off x="2461320" y="1766520"/>
            <a:ext cx="57960" cy="1800"/>
          </a:xfrm>
          <a:custGeom>
            <a:avLst/>
            <a:gdLst/>
            <a:ahLst/>
            <a:rect l="l" t="t" r="r" b="b"/>
            <a:pathLst>
              <a:path w="162" h="6">
                <a:moveTo>
                  <a:pt x="0" y="0"/>
                </a:moveTo>
                <a:cubicBezTo>
                  <a:pt x="61" y="3"/>
                  <a:pt x="115" y="5"/>
                  <a:pt x="161" y="5"/>
                </a:cubicBezTo>
              </a:path>
            </a:pathLst>
          </a:custGeom>
          <a:noFill/>
          <a:ln w="29160">
            <a:solidFill>
              <a:srgbClr val="008cd8"/>
            </a:solidFill>
            <a:round/>
          </a:ln>
        </p:spPr>
        <p:style>
          <a:lnRef idx="0"/>
          <a:fillRef idx="0"/>
          <a:effectRef idx="0"/>
          <a:fontRef idx="minor"/>
        </p:style>
      </p:sp>
      <p:sp>
        <p:nvSpPr>
          <p:cNvPr id="1063" name="CustomShape 34"/>
          <p:cNvSpPr/>
          <p:nvPr/>
        </p:nvSpPr>
        <p:spPr>
          <a:xfrm>
            <a:off x="2548080" y="1767240"/>
            <a:ext cx="57960" cy="1440"/>
          </a:xfrm>
          <a:custGeom>
            <a:avLst/>
            <a:gdLst/>
            <a:ahLst/>
            <a:rect l="l" t="t" r="r" b="b"/>
            <a:pathLst>
              <a:path w="162" h="5">
                <a:moveTo>
                  <a:pt x="0" y="4"/>
                </a:moveTo>
                <a:cubicBezTo>
                  <a:pt x="65" y="4"/>
                  <a:pt x="116" y="2"/>
                  <a:pt x="161" y="0"/>
                </a:cubicBezTo>
              </a:path>
            </a:pathLst>
          </a:custGeom>
          <a:noFill/>
          <a:ln w="29160">
            <a:solidFill>
              <a:srgbClr val="008cd8"/>
            </a:solidFill>
            <a:round/>
          </a:ln>
        </p:spPr>
        <p:style>
          <a:lnRef idx="0"/>
          <a:fillRef idx="0"/>
          <a:effectRef idx="0"/>
          <a:fontRef idx="minor"/>
        </p:style>
      </p:sp>
      <p:sp>
        <p:nvSpPr>
          <p:cNvPr id="1064" name="CustomShape 35"/>
          <p:cNvSpPr/>
          <p:nvPr/>
        </p:nvSpPr>
        <p:spPr>
          <a:xfrm>
            <a:off x="2635200" y="1765800"/>
            <a:ext cx="57960" cy="720"/>
          </a:xfrm>
          <a:custGeom>
            <a:avLst/>
            <a:gdLst/>
            <a:ahLst/>
            <a:rect l="l" t="t" r="r" b="b"/>
            <a:pathLst>
              <a:path w="162" h="3">
                <a:moveTo>
                  <a:pt x="0" y="2"/>
                </a:moveTo>
                <a:cubicBezTo>
                  <a:pt x="57" y="0"/>
                  <a:pt x="110" y="1"/>
                  <a:pt x="161" y="2"/>
                </a:cubicBezTo>
              </a:path>
            </a:pathLst>
          </a:custGeom>
          <a:noFill/>
          <a:ln w="29160">
            <a:solidFill>
              <a:srgbClr val="008cd8"/>
            </a:solidFill>
            <a:round/>
          </a:ln>
        </p:spPr>
        <p:style>
          <a:lnRef idx="0"/>
          <a:fillRef idx="0"/>
          <a:effectRef idx="0"/>
          <a:fontRef idx="minor"/>
        </p:style>
      </p:sp>
      <p:sp>
        <p:nvSpPr>
          <p:cNvPr id="1065" name="CustomShape 36"/>
          <p:cNvSpPr/>
          <p:nvPr/>
        </p:nvSpPr>
        <p:spPr>
          <a:xfrm>
            <a:off x="2721960" y="1766880"/>
            <a:ext cx="57960" cy="360"/>
          </a:xfrm>
          <a:custGeom>
            <a:avLst/>
            <a:gdLst/>
            <a:ahLst/>
            <a:rect l="l" t="t" r="r" b="b"/>
            <a:pathLst>
              <a:path w="162" h="2">
                <a:moveTo>
                  <a:pt x="0" y="0"/>
                </a:moveTo>
                <a:cubicBezTo>
                  <a:pt x="9" y="1"/>
                  <a:pt x="17" y="1"/>
                  <a:pt x="26" y="1"/>
                </a:cubicBezTo>
                <a:cubicBezTo>
                  <a:pt x="72" y="1"/>
                  <a:pt x="117" y="1"/>
                  <a:pt x="161" y="0"/>
                </a:cubicBezTo>
              </a:path>
            </a:pathLst>
          </a:custGeom>
          <a:noFill/>
          <a:ln w="29160">
            <a:solidFill>
              <a:srgbClr val="008cd8"/>
            </a:solidFill>
            <a:round/>
          </a:ln>
        </p:spPr>
        <p:style>
          <a:lnRef idx="0"/>
          <a:fillRef idx="0"/>
          <a:effectRef idx="0"/>
          <a:fontRef idx="minor"/>
        </p:style>
      </p:sp>
      <p:sp>
        <p:nvSpPr>
          <p:cNvPr id="1066" name="CustomShape 37"/>
          <p:cNvSpPr/>
          <p:nvPr/>
        </p:nvSpPr>
        <p:spPr>
          <a:xfrm>
            <a:off x="2809080" y="1766880"/>
            <a:ext cx="57960" cy="1440"/>
          </a:xfrm>
          <a:custGeom>
            <a:avLst/>
            <a:gdLst/>
            <a:ahLst/>
            <a:rect l="l" t="t" r="r" b="b"/>
            <a:pathLst>
              <a:path w="162" h="5">
                <a:moveTo>
                  <a:pt x="0" y="0"/>
                </a:moveTo>
                <a:cubicBezTo>
                  <a:pt x="10" y="0"/>
                  <a:pt x="21" y="0"/>
                  <a:pt x="32" y="1"/>
                </a:cubicBezTo>
                <a:cubicBezTo>
                  <a:pt x="74" y="1"/>
                  <a:pt x="118" y="3"/>
                  <a:pt x="161" y="4"/>
                </a:cubicBezTo>
              </a:path>
            </a:pathLst>
          </a:custGeom>
          <a:noFill/>
          <a:ln w="29160">
            <a:solidFill>
              <a:srgbClr val="008cd8"/>
            </a:solidFill>
            <a:round/>
          </a:ln>
        </p:spPr>
        <p:style>
          <a:lnRef idx="0"/>
          <a:fillRef idx="0"/>
          <a:effectRef idx="0"/>
          <a:fontRef idx="minor"/>
        </p:style>
      </p:sp>
      <p:sp>
        <p:nvSpPr>
          <p:cNvPr id="1067" name="CustomShape 38"/>
          <p:cNvSpPr/>
          <p:nvPr/>
        </p:nvSpPr>
        <p:spPr>
          <a:xfrm>
            <a:off x="2895840" y="1767600"/>
            <a:ext cx="58320" cy="1440"/>
          </a:xfrm>
          <a:custGeom>
            <a:avLst/>
            <a:gdLst/>
            <a:ahLst/>
            <a:rect l="l" t="t" r="r" b="b"/>
            <a:pathLst>
              <a:path w="163" h="5">
                <a:moveTo>
                  <a:pt x="0" y="4"/>
                </a:moveTo>
                <a:cubicBezTo>
                  <a:pt x="15" y="4"/>
                  <a:pt x="29" y="4"/>
                  <a:pt x="42" y="4"/>
                </a:cubicBezTo>
                <a:cubicBezTo>
                  <a:pt x="82" y="4"/>
                  <a:pt x="122" y="2"/>
                  <a:pt x="162" y="0"/>
                </a:cubicBezTo>
              </a:path>
            </a:pathLst>
          </a:custGeom>
          <a:noFill/>
          <a:ln w="29160">
            <a:solidFill>
              <a:srgbClr val="008cd8"/>
            </a:solidFill>
            <a:round/>
          </a:ln>
        </p:spPr>
        <p:style>
          <a:lnRef idx="0"/>
          <a:fillRef idx="0"/>
          <a:effectRef idx="0"/>
          <a:fontRef idx="minor"/>
        </p:style>
      </p:sp>
      <p:sp>
        <p:nvSpPr>
          <p:cNvPr id="1068" name="CustomShape 39"/>
          <p:cNvSpPr/>
          <p:nvPr/>
        </p:nvSpPr>
        <p:spPr>
          <a:xfrm>
            <a:off x="2982960" y="1765440"/>
            <a:ext cx="57960" cy="720"/>
          </a:xfrm>
          <a:custGeom>
            <a:avLst/>
            <a:gdLst/>
            <a:ahLst/>
            <a:rect l="l" t="t" r="r" b="b"/>
            <a:pathLst>
              <a:path w="162" h="3">
                <a:moveTo>
                  <a:pt x="0" y="2"/>
                </a:moveTo>
                <a:cubicBezTo>
                  <a:pt x="17" y="2"/>
                  <a:pt x="33" y="1"/>
                  <a:pt x="50" y="1"/>
                </a:cubicBezTo>
                <a:cubicBezTo>
                  <a:pt x="87" y="0"/>
                  <a:pt x="124" y="0"/>
                  <a:pt x="161" y="0"/>
                </a:cubicBezTo>
              </a:path>
            </a:pathLst>
          </a:custGeom>
          <a:noFill/>
          <a:ln w="29160">
            <a:solidFill>
              <a:srgbClr val="008cd8"/>
            </a:solidFill>
            <a:round/>
          </a:ln>
        </p:spPr>
        <p:style>
          <a:lnRef idx="0"/>
          <a:fillRef idx="0"/>
          <a:effectRef idx="0"/>
          <a:fontRef idx="minor"/>
        </p:style>
      </p:sp>
      <p:sp>
        <p:nvSpPr>
          <p:cNvPr id="1069" name="CustomShape 40"/>
          <p:cNvSpPr/>
          <p:nvPr/>
        </p:nvSpPr>
        <p:spPr>
          <a:xfrm>
            <a:off x="3070080" y="1764720"/>
            <a:ext cx="57960" cy="720"/>
          </a:xfrm>
          <a:custGeom>
            <a:avLst/>
            <a:gdLst/>
            <a:ahLst/>
            <a:rect l="l" t="t" r="r" b="b"/>
            <a:pathLst>
              <a:path w="162" h="3">
                <a:moveTo>
                  <a:pt x="0" y="2"/>
                </a:moveTo>
                <a:cubicBezTo>
                  <a:pt x="17" y="2"/>
                  <a:pt x="35" y="2"/>
                  <a:pt x="53" y="2"/>
                </a:cubicBezTo>
                <a:cubicBezTo>
                  <a:pt x="89" y="2"/>
                  <a:pt x="125" y="1"/>
                  <a:pt x="161" y="0"/>
                </a:cubicBezTo>
              </a:path>
            </a:pathLst>
          </a:custGeom>
          <a:noFill/>
          <a:ln w="29160">
            <a:solidFill>
              <a:srgbClr val="008cd8"/>
            </a:solidFill>
            <a:round/>
          </a:ln>
        </p:spPr>
        <p:style>
          <a:lnRef idx="0"/>
          <a:fillRef idx="0"/>
          <a:effectRef idx="0"/>
          <a:fontRef idx="minor"/>
        </p:style>
      </p:sp>
      <p:sp>
        <p:nvSpPr>
          <p:cNvPr id="1070" name="CustomShape 41"/>
          <p:cNvSpPr/>
          <p:nvPr/>
        </p:nvSpPr>
        <p:spPr>
          <a:xfrm>
            <a:off x="3156840" y="1763280"/>
            <a:ext cx="57960" cy="720"/>
          </a:xfrm>
          <a:custGeom>
            <a:avLst/>
            <a:gdLst/>
            <a:ahLst/>
            <a:rect l="l" t="t" r="r" b="b"/>
            <a:pathLst>
              <a:path w="162" h="3">
                <a:moveTo>
                  <a:pt x="0" y="2"/>
                </a:moveTo>
                <a:cubicBezTo>
                  <a:pt x="22" y="1"/>
                  <a:pt x="43" y="1"/>
                  <a:pt x="64" y="1"/>
                </a:cubicBezTo>
                <a:cubicBezTo>
                  <a:pt x="97" y="0"/>
                  <a:pt x="129" y="0"/>
                  <a:pt x="161" y="1"/>
                </a:cubicBezTo>
              </a:path>
            </a:pathLst>
          </a:custGeom>
          <a:noFill/>
          <a:ln w="29160">
            <a:solidFill>
              <a:srgbClr val="008cd8"/>
            </a:solidFill>
            <a:round/>
          </a:ln>
        </p:spPr>
        <p:style>
          <a:lnRef idx="0"/>
          <a:fillRef idx="0"/>
          <a:effectRef idx="0"/>
          <a:fontRef idx="minor"/>
        </p:style>
      </p:sp>
      <p:sp>
        <p:nvSpPr>
          <p:cNvPr id="1071" name="CustomShape 42"/>
          <p:cNvSpPr/>
          <p:nvPr/>
        </p:nvSpPr>
        <p:spPr>
          <a:xfrm>
            <a:off x="3243960" y="1764000"/>
            <a:ext cx="57960" cy="1800"/>
          </a:xfrm>
          <a:custGeom>
            <a:avLst/>
            <a:gdLst/>
            <a:ahLst/>
            <a:rect l="l" t="t" r="r" b="b"/>
            <a:pathLst>
              <a:path w="162" h="6">
                <a:moveTo>
                  <a:pt x="0" y="0"/>
                </a:moveTo>
                <a:cubicBezTo>
                  <a:pt x="21" y="0"/>
                  <a:pt x="43" y="1"/>
                  <a:pt x="65" y="2"/>
                </a:cubicBezTo>
                <a:cubicBezTo>
                  <a:pt x="97" y="3"/>
                  <a:pt x="129" y="4"/>
                  <a:pt x="161" y="5"/>
                </a:cubicBezTo>
              </a:path>
            </a:pathLst>
          </a:custGeom>
          <a:noFill/>
          <a:ln w="29160">
            <a:solidFill>
              <a:srgbClr val="008cd8"/>
            </a:solidFill>
            <a:round/>
          </a:ln>
        </p:spPr>
        <p:style>
          <a:lnRef idx="0"/>
          <a:fillRef idx="0"/>
          <a:effectRef idx="0"/>
          <a:fontRef idx="minor"/>
        </p:style>
      </p:sp>
      <p:sp>
        <p:nvSpPr>
          <p:cNvPr id="1072" name="CustomShape 43"/>
          <p:cNvSpPr/>
          <p:nvPr/>
        </p:nvSpPr>
        <p:spPr>
          <a:xfrm>
            <a:off x="3330720" y="1766520"/>
            <a:ext cx="57960" cy="720"/>
          </a:xfrm>
          <a:custGeom>
            <a:avLst/>
            <a:gdLst/>
            <a:ahLst/>
            <a:rect l="l" t="t" r="r" b="b"/>
            <a:pathLst>
              <a:path w="162" h="3">
                <a:moveTo>
                  <a:pt x="0" y="0"/>
                </a:moveTo>
                <a:cubicBezTo>
                  <a:pt x="24" y="1"/>
                  <a:pt x="47" y="1"/>
                  <a:pt x="71" y="2"/>
                </a:cubicBezTo>
                <a:cubicBezTo>
                  <a:pt x="101" y="2"/>
                  <a:pt x="131" y="2"/>
                  <a:pt x="161" y="1"/>
                </a:cubicBezTo>
              </a:path>
            </a:pathLst>
          </a:custGeom>
          <a:noFill/>
          <a:ln w="29160">
            <a:solidFill>
              <a:srgbClr val="008cd8"/>
            </a:solidFill>
            <a:round/>
          </a:ln>
        </p:spPr>
        <p:style>
          <a:lnRef idx="0"/>
          <a:fillRef idx="0"/>
          <a:effectRef idx="0"/>
          <a:fontRef idx="minor"/>
        </p:style>
      </p:sp>
      <p:sp>
        <p:nvSpPr>
          <p:cNvPr id="1073" name="CustomShape 44"/>
          <p:cNvSpPr/>
          <p:nvPr/>
        </p:nvSpPr>
        <p:spPr>
          <a:xfrm>
            <a:off x="3417840" y="1766160"/>
            <a:ext cx="57960" cy="360"/>
          </a:xfrm>
          <a:custGeom>
            <a:avLst/>
            <a:gdLst/>
            <a:ahLst/>
            <a:rect l="l" t="t" r="r" b="b"/>
            <a:pathLst>
              <a:path w="162" h="2">
                <a:moveTo>
                  <a:pt x="0" y="1"/>
                </a:moveTo>
                <a:cubicBezTo>
                  <a:pt x="24" y="1"/>
                  <a:pt x="48" y="1"/>
                  <a:pt x="72" y="0"/>
                </a:cubicBezTo>
                <a:cubicBezTo>
                  <a:pt x="101" y="0"/>
                  <a:pt x="131" y="0"/>
                  <a:pt x="161" y="0"/>
                </a:cubicBezTo>
              </a:path>
            </a:pathLst>
          </a:custGeom>
          <a:noFill/>
          <a:ln w="29160">
            <a:solidFill>
              <a:srgbClr val="008cd8"/>
            </a:solidFill>
            <a:round/>
          </a:ln>
        </p:spPr>
        <p:style>
          <a:lnRef idx="0"/>
          <a:fillRef idx="0"/>
          <a:effectRef idx="0"/>
          <a:fontRef idx="minor"/>
        </p:style>
      </p:sp>
      <p:sp>
        <p:nvSpPr>
          <p:cNvPr id="1074" name="CustomShape 45"/>
          <p:cNvSpPr/>
          <p:nvPr/>
        </p:nvSpPr>
        <p:spPr>
          <a:xfrm>
            <a:off x="3504600" y="1766160"/>
            <a:ext cx="57960" cy="1440"/>
          </a:xfrm>
          <a:custGeom>
            <a:avLst/>
            <a:gdLst/>
            <a:ahLst/>
            <a:rect l="l" t="t" r="r" b="b"/>
            <a:pathLst>
              <a:path w="162" h="5">
                <a:moveTo>
                  <a:pt x="0" y="0"/>
                </a:moveTo>
                <a:cubicBezTo>
                  <a:pt x="29" y="0"/>
                  <a:pt x="58" y="1"/>
                  <a:pt x="87" y="2"/>
                </a:cubicBezTo>
                <a:cubicBezTo>
                  <a:pt x="112" y="2"/>
                  <a:pt x="137" y="3"/>
                  <a:pt x="161" y="4"/>
                </a:cubicBezTo>
              </a:path>
            </a:pathLst>
          </a:custGeom>
          <a:noFill/>
          <a:ln w="29160">
            <a:solidFill>
              <a:srgbClr val="008cd8"/>
            </a:solidFill>
            <a:round/>
          </a:ln>
        </p:spPr>
        <p:style>
          <a:lnRef idx="0"/>
          <a:fillRef idx="0"/>
          <a:effectRef idx="0"/>
          <a:fontRef idx="minor"/>
        </p:style>
      </p:sp>
      <p:sp>
        <p:nvSpPr>
          <p:cNvPr id="1075" name="CustomShape 46"/>
          <p:cNvSpPr/>
          <p:nvPr/>
        </p:nvSpPr>
        <p:spPr>
          <a:xfrm>
            <a:off x="3591720" y="1769040"/>
            <a:ext cx="57960" cy="720"/>
          </a:xfrm>
          <a:custGeom>
            <a:avLst/>
            <a:gdLst/>
            <a:ahLst/>
            <a:rect l="l" t="t" r="r" b="b"/>
            <a:pathLst>
              <a:path w="162" h="3">
                <a:moveTo>
                  <a:pt x="0" y="0"/>
                </a:moveTo>
                <a:cubicBezTo>
                  <a:pt x="33" y="1"/>
                  <a:pt x="66" y="2"/>
                  <a:pt x="99" y="2"/>
                </a:cubicBezTo>
                <a:cubicBezTo>
                  <a:pt x="119" y="2"/>
                  <a:pt x="140" y="2"/>
                  <a:pt x="161" y="2"/>
                </a:cubicBezTo>
              </a:path>
            </a:pathLst>
          </a:custGeom>
          <a:noFill/>
          <a:ln w="29160">
            <a:solidFill>
              <a:srgbClr val="008cd8"/>
            </a:solidFill>
            <a:round/>
          </a:ln>
        </p:spPr>
        <p:style>
          <a:lnRef idx="0"/>
          <a:fillRef idx="0"/>
          <a:effectRef idx="0"/>
          <a:fontRef idx="minor"/>
        </p:style>
      </p:sp>
      <p:sp>
        <p:nvSpPr>
          <p:cNvPr id="1076" name="CustomShape 47"/>
          <p:cNvSpPr/>
          <p:nvPr/>
        </p:nvSpPr>
        <p:spPr>
          <a:xfrm>
            <a:off x="3678480" y="1767600"/>
            <a:ext cx="57960" cy="1440"/>
          </a:xfrm>
          <a:custGeom>
            <a:avLst/>
            <a:gdLst/>
            <a:ahLst/>
            <a:rect l="l" t="t" r="r" b="b"/>
            <a:pathLst>
              <a:path w="162" h="5">
                <a:moveTo>
                  <a:pt x="0" y="4"/>
                </a:moveTo>
                <a:cubicBezTo>
                  <a:pt x="36" y="3"/>
                  <a:pt x="71" y="1"/>
                  <a:pt x="107" y="1"/>
                </a:cubicBezTo>
                <a:cubicBezTo>
                  <a:pt x="125" y="0"/>
                  <a:pt x="143" y="0"/>
                  <a:pt x="161" y="0"/>
                </a:cubicBezTo>
              </a:path>
            </a:pathLst>
          </a:custGeom>
          <a:noFill/>
          <a:ln w="29160">
            <a:solidFill>
              <a:srgbClr val="008cd8"/>
            </a:solidFill>
            <a:round/>
          </a:ln>
        </p:spPr>
        <p:style>
          <a:lnRef idx="0"/>
          <a:fillRef idx="0"/>
          <a:effectRef idx="0"/>
          <a:fontRef idx="minor"/>
        </p:style>
      </p:sp>
      <p:sp>
        <p:nvSpPr>
          <p:cNvPr id="1077" name="CustomShape 48"/>
          <p:cNvSpPr/>
          <p:nvPr/>
        </p:nvSpPr>
        <p:spPr>
          <a:xfrm>
            <a:off x="3765600" y="1767240"/>
            <a:ext cx="57960" cy="360"/>
          </a:xfrm>
          <a:custGeom>
            <a:avLst/>
            <a:gdLst/>
            <a:ahLst/>
            <a:rect l="l" t="t" r="r" b="b"/>
            <a:pathLst>
              <a:path w="162" h="1">
                <a:moveTo>
                  <a:pt x="0" y="0"/>
                </a:moveTo>
                <a:cubicBezTo>
                  <a:pt x="38" y="0"/>
                  <a:pt x="75" y="0"/>
                  <a:pt x="113" y="0"/>
                </a:cubicBezTo>
                <a:cubicBezTo>
                  <a:pt x="129" y="0"/>
                  <a:pt x="145" y="0"/>
                  <a:pt x="161" y="0"/>
                </a:cubicBezTo>
              </a:path>
            </a:pathLst>
          </a:custGeom>
          <a:noFill/>
          <a:ln w="29160">
            <a:solidFill>
              <a:srgbClr val="008cd8"/>
            </a:solidFill>
            <a:round/>
          </a:ln>
        </p:spPr>
        <p:style>
          <a:lnRef idx="0"/>
          <a:fillRef idx="0"/>
          <a:effectRef idx="0"/>
          <a:fontRef idx="minor"/>
        </p:style>
      </p:sp>
      <p:sp>
        <p:nvSpPr>
          <p:cNvPr id="1078" name="CustomShape 49"/>
          <p:cNvSpPr/>
          <p:nvPr/>
        </p:nvSpPr>
        <p:spPr>
          <a:xfrm>
            <a:off x="3852720" y="1765800"/>
            <a:ext cx="57960" cy="1440"/>
          </a:xfrm>
          <a:custGeom>
            <a:avLst/>
            <a:gdLst/>
            <a:ahLst/>
            <a:rect l="l" t="t" r="r" b="b"/>
            <a:pathLst>
              <a:path w="162" h="5">
                <a:moveTo>
                  <a:pt x="0" y="4"/>
                </a:moveTo>
                <a:cubicBezTo>
                  <a:pt x="40" y="3"/>
                  <a:pt x="81" y="3"/>
                  <a:pt x="121" y="2"/>
                </a:cubicBezTo>
                <a:cubicBezTo>
                  <a:pt x="134" y="1"/>
                  <a:pt x="148" y="1"/>
                  <a:pt x="161" y="0"/>
                </a:cubicBezTo>
              </a:path>
            </a:pathLst>
          </a:custGeom>
          <a:noFill/>
          <a:ln w="29160">
            <a:solidFill>
              <a:srgbClr val="008cd8"/>
            </a:solidFill>
            <a:round/>
          </a:ln>
        </p:spPr>
        <p:style>
          <a:lnRef idx="0"/>
          <a:fillRef idx="0"/>
          <a:effectRef idx="0"/>
          <a:fontRef idx="minor"/>
        </p:style>
      </p:sp>
      <p:sp>
        <p:nvSpPr>
          <p:cNvPr id="1079" name="CustomShape 50"/>
          <p:cNvSpPr/>
          <p:nvPr/>
        </p:nvSpPr>
        <p:spPr>
          <a:xfrm>
            <a:off x="3939480" y="1763640"/>
            <a:ext cx="57960" cy="1080"/>
          </a:xfrm>
          <a:custGeom>
            <a:avLst/>
            <a:gdLst/>
            <a:ahLst/>
            <a:rect l="l" t="t" r="r" b="b"/>
            <a:pathLst>
              <a:path w="162" h="4">
                <a:moveTo>
                  <a:pt x="0" y="3"/>
                </a:moveTo>
                <a:cubicBezTo>
                  <a:pt x="42" y="2"/>
                  <a:pt x="83" y="0"/>
                  <a:pt x="126" y="0"/>
                </a:cubicBezTo>
                <a:cubicBezTo>
                  <a:pt x="138" y="0"/>
                  <a:pt x="149" y="0"/>
                  <a:pt x="161" y="0"/>
                </a:cubicBezTo>
              </a:path>
            </a:pathLst>
          </a:custGeom>
          <a:noFill/>
          <a:ln w="29160">
            <a:solidFill>
              <a:srgbClr val="008cd8"/>
            </a:solidFill>
            <a:round/>
          </a:ln>
        </p:spPr>
        <p:style>
          <a:lnRef idx="0"/>
          <a:fillRef idx="0"/>
          <a:effectRef idx="0"/>
          <a:fontRef idx="minor"/>
        </p:style>
      </p:sp>
      <p:sp>
        <p:nvSpPr>
          <p:cNvPr id="1080" name="CustomShape 51"/>
          <p:cNvSpPr/>
          <p:nvPr/>
        </p:nvSpPr>
        <p:spPr>
          <a:xfrm>
            <a:off x="4026600" y="1763640"/>
            <a:ext cx="57960" cy="1080"/>
          </a:xfrm>
          <a:custGeom>
            <a:avLst/>
            <a:gdLst/>
            <a:ahLst/>
            <a:rect l="l" t="t" r="r" b="b"/>
            <a:pathLst>
              <a:path w="162" h="4">
                <a:moveTo>
                  <a:pt x="0" y="0"/>
                </a:moveTo>
                <a:cubicBezTo>
                  <a:pt x="47" y="1"/>
                  <a:pt x="94" y="2"/>
                  <a:pt x="140" y="3"/>
                </a:cubicBezTo>
                <a:cubicBezTo>
                  <a:pt x="147" y="3"/>
                  <a:pt x="154" y="3"/>
                  <a:pt x="161" y="3"/>
                </a:cubicBezTo>
              </a:path>
            </a:pathLst>
          </a:custGeom>
          <a:noFill/>
          <a:ln w="29160">
            <a:solidFill>
              <a:srgbClr val="008cd8"/>
            </a:solidFill>
            <a:round/>
          </a:ln>
        </p:spPr>
        <p:style>
          <a:lnRef idx="0"/>
          <a:fillRef idx="0"/>
          <a:effectRef idx="0"/>
          <a:fontRef idx="minor"/>
        </p:style>
      </p:sp>
      <p:sp>
        <p:nvSpPr>
          <p:cNvPr id="1081" name="CustomShape 52"/>
          <p:cNvSpPr/>
          <p:nvPr/>
        </p:nvSpPr>
        <p:spPr>
          <a:xfrm>
            <a:off x="4113360" y="1765440"/>
            <a:ext cx="57960" cy="1080"/>
          </a:xfrm>
          <a:custGeom>
            <a:avLst/>
            <a:gdLst/>
            <a:ahLst/>
            <a:rect l="l" t="t" r="r" b="b"/>
            <a:pathLst>
              <a:path w="162" h="4">
                <a:moveTo>
                  <a:pt x="0" y="0"/>
                </a:moveTo>
                <a:cubicBezTo>
                  <a:pt x="50" y="1"/>
                  <a:pt x="102" y="2"/>
                  <a:pt x="161" y="3"/>
                </a:cubicBezTo>
              </a:path>
            </a:pathLst>
          </a:custGeom>
          <a:noFill/>
          <a:ln w="29160">
            <a:solidFill>
              <a:srgbClr val="008cd8"/>
            </a:solidFill>
            <a:round/>
          </a:ln>
        </p:spPr>
        <p:style>
          <a:lnRef idx="0"/>
          <a:fillRef idx="0"/>
          <a:effectRef idx="0"/>
          <a:fontRef idx="minor"/>
        </p:style>
      </p:sp>
      <p:sp>
        <p:nvSpPr>
          <p:cNvPr id="1082" name="CustomShape 53"/>
          <p:cNvSpPr/>
          <p:nvPr/>
        </p:nvSpPr>
        <p:spPr>
          <a:xfrm>
            <a:off x="4200120" y="1766880"/>
            <a:ext cx="57960" cy="720"/>
          </a:xfrm>
          <a:custGeom>
            <a:avLst/>
            <a:gdLst/>
            <a:ahLst/>
            <a:rect l="l" t="t" r="r" b="b"/>
            <a:pathLst>
              <a:path w="162" h="3">
                <a:moveTo>
                  <a:pt x="0" y="0"/>
                </a:moveTo>
                <a:cubicBezTo>
                  <a:pt x="46" y="1"/>
                  <a:pt x="97" y="2"/>
                  <a:pt x="161" y="2"/>
                </a:cubicBezTo>
              </a:path>
            </a:pathLst>
          </a:custGeom>
          <a:noFill/>
          <a:ln w="29160">
            <a:solidFill>
              <a:srgbClr val="008cd8"/>
            </a:solidFill>
            <a:round/>
          </a:ln>
        </p:spPr>
        <p:style>
          <a:lnRef idx="0"/>
          <a:fillRef idx="0"/>
          <a:effectRef idx="0"/>
          <a:fontRef idx="minor"/>
        </p:style>
      </p:sp>
      <p:sp>
        <p:nvSpPr>
          <p:cNvPr id="1083" name="CustomShape 54"/>
          <p:cNvSpPr/>
          <p:nvPr/>
        </p:nvSpPr>
        <p:spPr>
          <a:xfrm>
            <a:off x="4287240" y="1767960"/>
            <a:ext cx="53640" cy="360"/>
          </a:xfrm>
          <a:custGeom>
            <a:avLst/>
            <a:gdLst/>
            <a:ahLst/>
            <a:rect l="l" t="t" r="r" b="b"/>
            <a:pathLst>
              <a:path w="150" h="1">
                <a:moveTo>
                  <a:pt x="0" y="0"/>
                </a:moveTo>
                <a:cubicBezTo>
                  <a:pt x="44" y="0"/>
                  <a:pt x="93" y="0"/>
                  <a:pt x="149" y="0"/>
                </a:cubicBezTo>
              </a:path>
            </a:pathLst>
          </a:custGeom>
          <a:noFill/>
          <a:ln w="29160">
            <a:solidFill>
              <a:srgbClr val="008cd8"/>
            </a:solidFill>
            <a:round/>
          </a:ln>
        </p:spPr>
        <p:style>
          <a:lnRef idx="0"/>
          <a:fillRef idx="0"/>
          <a:effectRef idx="0"/>
          <a:fontRef idx="minor"/>
        </p:style>
      </p:sp>
      <p:sp>
        <p:nvSpPr>
          <p:cNvPr id="1084" name="CustomShape 55"/>
          <p:cNvSpPr/>
          <p:nvPr/>
        </p:nvSpPr>
        <p:spPr>
          <a:xfrm>
            <a:off x="2550240" y="1778040"/>
            <a:ext cx="8521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ΚάνειΠαραγγελία()</a:t>
            </a:r>
            <a:endParaRPr b="0" lang="el-GR" sz="800" spc="-1" strike="noStrike">
              <a:latin typeface="Arial"/>
            </a:endParaRPr>
          </a:p>
        </p:txBody>
      </p:sp>
      <p:sp>
        <p:nvSpPr>
          <p:cNvPr id="1085" name="CustomShape 56"/>
          <p:cNvSpPr/>
          <p:nvPr/>
        </p:nvSpPr>
        <p:spPr>
          <a:xfrm>
            <a:off x="2550240" y="1494360"/>
            <a:ext cx="14817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Επώνυμο: Πέτρου</a:t>
            </a:r>
            <a:endParaRPr b="0" lang="el-GR" sz="850" spc="-1" strike="noStrike">
              <a:latin typeface="Arial"/>
            </a:endParaRPr>
          </a:p>
        </p:txBody>
      </p:sp>
      <p:sp>
        <p:nvSpPr>
          <p:cNvPr id="1086" name="CustomShape 57"/>
          <p:cNvSpPr/>
          <p:nvPr/>
        </p:nvSpPr>
        <p:spPr>
          <a:xfrm>
            <a:off x="2550240" y="1621080"/>
            <a:ext cx="13428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Λαυρίου 2, Αθήνα</a:t>
            </a:r>
            <a:endParaRPr b="0" lang="el-GR" sz="800" spc="-1" strike="noStrike">
              <a:latin typeface="Arial"/>
            </a:endParaRPr>
          </a:p>
        </p:txBody>
      </p:sp>
      <p:sp>
        <p:nvSpPr>
          <p:cNvPr id="1087" name="CustomShape 58"/>
          <p:cNvSpPr/>
          <p:nvPr/>
        </p:nvSpPr>
        <p:spPr>
          <a:xfrm>
            <a:off x="7413120" y="1352160"/>
            <a:ext cx="1955160" cy="609120"/>
          </a:xfrm>
          <a:custGeom>
            <a:avLst/>
            <a:gdLst/>
            <a:ahLst/>
            <a:rect l="l" t="t" r="r" b="b"/>
            <a:pathLst>
              <a:path w="5432" h="1693">
                <a:moveTo>
                  <a:pt x="10" y="1689"/>
                </a:moveTo>
                <a:cubicBezTo>
                  <a:pt x="276" y="1654"/>
                  <a:pt x="403" y="1670"/>
                  <a:pt x="512" y="1677"/>
                </a:cubicBezTo>
                <a:cubicBezTo>
                  <a:pt x="620" y="1683"/>
                  <a:pt x="711" y="1681"/>
                  <a:pt x="795" y="1679"/>
                </a:cubicBezTo>
                <a:cubicBezTo>
                  <a:pt x="880" y="1677"/>
                  <a:pt x="959" y="1676"/>
                  <a:pt x="1044" y="1678"/>
                </a:cubicBezTo>
                <a:cubicBezTo>
                  <a:pt x="1129" y="1680"/>
                  <a:pt x="1221" y="1686"/>
                  <a:pt x="1310" y="1687"/>
                </a:cubicBezTo>
                <a:cubicBezTo>
                  <a:pt x="1399" y="1687"/>
                  <a:pt x="1485" y="1681"/>
                  <a:pt x="1565" y="1678"/>
                </a:cubicBezTo>
                <a:cubicBezTo>
                  <a:pt x="1645" y="1674"/>
                  <a:pt x="1719" y="1673"/>
                  <a:pt x="1801" y="1674"/>
                </a:cubicBezTo>
                <a:cubicBezTo>
                  <a:pt x="1883" y="1674"/>
                  <a:pt x="1975" y="1676"/>
                  <a:pt x="2062" y="1678"/>
                </a:cubicBezTo>
                <a:cubicBezTo>
                  <a:pt x="2150" y="1680"/>
                  <a:pt x="2234" y="1683"/>
                  <a:pt x="2321" y="1684"/>
                </a:cubicBezTo>
                <a:cubicBezTo>
                  <a:pt x="2408" y="1684"/>
                  <a:pt x="2498" y="1683"/>
                  <a:pt x="2583" y="1685"/>
                </a:cubicBezTo>
                <a:cubicBezTo>
                  <a:pt x="2668" y="1687"/>
                  <a:pt x="2747" y="1692"/>
                  <a:pt x="2831" y="1691"/>
                </a:cubicBezTo>
                <a:cubicBezTo>
                  <a:pt x="2915" y="1690"/>
                  <a:pt x="3004" y="1683"/>
                  <a:pt x="3090" y="1679"/>
                </a:cubicBezTo>
                <a:cubicBezTo>
                  <a:pt x="3176" y="1675"/>
                  <a:pt x="3259" y="1674"/>
                  <a:pt x="3345" y="1675"/>
                </a:cubicBezTo>
                <a:cubicBezTo>
                  <a:pt x="3431" y="1675"/>
                  <a:pt x="3520" y="1677"/>
                  <a:pt x="3608" y="1679"/>
                </a:cubicBezTo>
                <a:cubicBezTo>
                  <a:pt x="3696" y="1682"/>
                  <a:pt x="3784" y="1685"/>
                  <a:pt x="3869" y="1684"/>
                </a:cubicBezTo>
                <a:cubicBezTo>
                  <a:pt x="3955" y="1682"/>
                  <a:pt x="4038" y="1676"/>
                  <a:pt x="4122" y="1676"/>
                </a:cubicBezTo>
                <a:cubicBezTo>
                  <a:pt x="4207" y="1676"/>
                  <a:pt x="4292" y="1682"/>
                  <a:pt x="4377" y="1683"/>
                </a:cubicBezTo>
                <a:cubicBezTo>
                  <a:pt x="4461" y="1684"/>
                  <a:pt x="4544" y="1680"/>
                  <a:pt x="4631" y="1680"/>
                </a:cubicBezTo>
                <a:cubicBezTo>
                  <a:pt x="4718" y="1680"/>
                  <a:pt x="4809" y="1684"/>
                  <a:pt x="4895" y="1683"/>
                </a:cubicBezTo>
                <a:cubicBezTo>
                  <a:pt x="4982" y="1682"/>
                  <a:pt x="5064" y="1675"/>
                  <a:pt x="5152" y="1673"/>
                </a:cubicBezTo>
                <a:cubicBezTo>
                  <a:pt x="5241" y="1671"/>
                  <a:pt x="5336" y="1673"/>
                  <a:pt x="5383" y="1661"/>
                </a:cubicBezTo>
                <a:cubicBezTo>
                  <a:pt x="5431" y="1650"/>
                  <a:pt x="5430" y="1625"/>
                  <a:pt x="5423" y="1599"/>
                </a:cubicBezTo>
                <a:cubicBezTo>
                  <a:pt x="5417" y="1573"/>
                  <a:pt x="5403" y="1546"/>
                  <a:pt x="5402" y="1521"/>
                </a:cubicBezTo>
                <a:cubicBezTo>
                  <a:pt x="5401" y="1496"/>
                  <a:pt x="5413" y="1474"/>
                  <a:pt x="5416" y="1447"/>
                </a:cubicBezTo>
                <a:cubicBezTo>
                  <a:pt x="5419" y="1421"/>
                  <a:pt x="5413" y="1390"/>
                  <a:pt x="5411" y="1358"/>
                </a:cubicBezTo>
                <a:cubicBezTo>
                  <a:pt x="5408" y="1326"/>
                  <a:pt x="5409" y="1292"/>
                  <a:pt x="5409" y="1262"/>
                </a:cubicBezTo>
                <a:cubicBezTo>
                  <a:pt x="5410" y="1233"/>
                  <a:pt x="5411" y="1207"/>
                  <a:pt x="5413" y="1186"/>
                </a:cubicBezTo>
                <a:cubicBezTo>
                  <a:pt x="5414" y="1164"/>
                  <a:pt x="5415" y="1146"/>
                  <a:pt x="5416" y="1121"/>
                </a:cubicBezTo>
                <a:cubicBezTo>
                  <a:pt x="5416" y="1096"/>
                  <a:pt x="5415" y="1065"/>
                  <a:pt x="5415" y="1040"/>
                </a:cubicBezTo>
                <a:cubicBezTo>
                  <a:pt x="5415" y="1016"/>
                  <a:pt x="5414" y="999"/>
                  <a:pt x="5413" y="974"/>
                </a:cubicBezTo>
                <a:cubicBezTo>
                  <a:pt x="5412" y="949"/>
                  <a:pt x="5410" y="916"/>
                  <a:pt x="5408" y="889"/>
                </a:cubicBezTo>
                <a:cubicBezTo>
                  <a:pt x="5406" y="862"/>
                  <a:pt x="5404" y="840"/>
                  <a:pt x="5407" y="813"/>
                </a:cubicBezTo>
                <a:cubicBezTo>
                  <a:pt x="5410" y="786"/>
                  <a:pt x="5418" y="753"/>
                  <a:pt x="5417" y="726"/>
                </a:cubicBezTo>
                <a:cubicBezTo>
                  <a:pt x="5416" y="699"/>
                  <a:pt x="5406" y="680"/>
                  <a:pt x="5405" y="655"/>
                </a:cubicBezTo>
                <a:cubicBezTo>
                  <a:pt x="5404" y="629"/>
                  <a:pt x="5411" y="599"/>
                  <a:pt x="5413" y="570"/>
                </a:cubicBezTo>
                <a:cubicBezTo>
                  <a:pt x="5414" y="540"/>
                  <a:pt x="5409" y="512"/>
                  <a:pt x="5404" y="487"/>
                </a:cubicBezTo>
                <a:cubicBezTo>
                  <a:pt x="5399" y="462"/>
                  <a:pt x="5393" y="441"/>
                  <a:pt x="5393" y="412"/>
                </a:cubicBezTo>
                <a:cubicBezTo>
                  <a:pt x="5393" y="383"/>
                  <a:pt x="5400" y="346"/>
                  <a:pt x="5403" y="318"/>
                </a:cubicBezTo>
                <a:cubicBezTo>
                  <a:pt x="5406" y="290"/>
                  <a:pt x="5405" y="271"/>
                  <a:pt x="5405" y="249"/>
                </a:cubicBezTo>
                <a:cubicBezTo>
                  <a:pt x="5405" y="227"/>
                  <a:pt x="5405" y="203"/>
                  <a:pt x="5408" y="179"/>
                </a:cubicBezTo>
                <a:cubicBezTo>
                  <a:pt x="5410" y="155"/>
                  <a:pt x="5414" y="132"/>
                  <a:pt x="5417" y="107"/>
                </a:cubicBezTo>
                <a:cubicBezTo>
                  <a:pt x="5419" y="81"/>
                  <a:pt x="5420" y="52"/>
                  <a:pt x="5376" y="36"/>
                </a:cubicBezTo>
                <a:cubicBezTo>
                  <a:pt x="5332" y="19"/>
                  <a:pt x="5243" y="16"/>
                  <a:pt x="5157" y="16"/>
                </a:cubicBezTo>
                <a:cubicBezTo>
                  <a:pt x="5070" y="16"/>
                  <a:pt x="4986" y="22"/>
                  <a:pt x="4898" y="25"/>
                </a:cubicBezTo>
                <a:cubicBezTo>
                  <a:pt x="4810" y="28"/>
                  <a:pt x="4719" y="28"/>
                  <a:pt x="4631" y="30"/>
                </a:cubicBezTo>
                <a:cubicBezTo>
                  <a:pt x="4543" y="31"/>
                  <a:pt x="4459" y="32"/>
                  <a:pt x="4376" y="31"/>
                </a:cubicBezTo>
                <a:cubicBezTo>
                  <a:pt x="4294" y="31"/>
                  <a:pt x="4212" y="28"/>
                  <a:pt x="4128" y="23"/>
                </a:cubicBezTo>
                <a:cubicBezTo>
                  <a:pt x="4044" y="17"/>
                  <a:pt x="3958" y="8"/>
                  <a:pt x="3873" y="4"/>
                </a:cubicBezTo>
                <a:cubicBezTo>
                  <a:pt x="3789" y="0"/>
                  <a:pt x="3707" y="2"/>
                  <a:pt x="3620" y="3"/>
                </a:cubicBezTo>
                <a:cubicBezTo>
                  <a:pt x="3532" y="4"/>
                  <a:pt x="3440" y="4"/>
                  <a:pt x="3352" y="7"/>
                </a:cubicBezTo>
                <a:cubicBezTo>
                  <a:pt x="3265" y="10"/>
                  <a:pt x="3182" y="14"/>
                  <a:pt x="3094" y="14"/>
                </a:cubicBezTo>
                <a:cubicBezTo>
                  <a:pt x="3007" y="13"/>
                  <a:pt x="2915" y="6"/>
                  <a:pt x="2828" y="4"/>
                </a:cubicBezTo>
                <a:cubicBezTo>
                  <a:pt x="2741" y="1"/>
                  <a:pt x="2659" y="3"/>
                  <a:pt x="2575" y="5"/>
                </a:cubicBezTo>
                <a:cubicBezTo>
                  <a:pt x="2492" y="8"/>
                  <a:pt x="2408" y="11"/>
                  <a:pt x="2326" y="16"/>
                </a:cubicBezTo>
                <a:cubicBezTo>
                  <a:pt x="2244" y="21"/>
                  <a:pt x="2163" y="28"/>
                  <a:pt x="2076" y="31"/>
                </a:cubicBezTo>
                <a:cubicBezTo>
                  <a:pt x="1990" y="33"/>
                  <a:pt x="1898" y="31"/>
                  <a:pt x="1808" y="25"/>
                </a:cubicBezTo>
                <a:cubicBezTo>
                  <a:pt x="1719" y="20"/>
                  <a:pt x="1632" y="12"/>
                  <a:pt x="1545" y="9"/>
                </a:cubicBezTo>
                <a:cubicBezTo>
                  <a:pt x="1459" y="6"/>
                  <a:pt x="1372" y="8"/>
                  <a:pt x="1285" y="9"/>
                </a:cubicBezTo>
                <a:cubicBezTo>
                  <a:pt x="1198" y="9"/>
                  <a:pt x="1110" y="8"/>
                  <a:pt x="1026" y="10"/>
                </a:cubicBezTo>
                <a:cubicBezTo>
                  <a:pt x="941" y="11"/>
                  <a:pt x="860" y="16"/>
                  <a:pt x="775" y="15"/>
                </a:cubicBezTo>
                <a:cubicBezTo>
                  <a:pt x="689" y="14"/>
                  <a:pt x="600" y="6"/>
                  <a:pt x="516" y="7"/>
                </a:cubicBezTo>
                <a:cubicBezTo>
                  <a:pt x="431" y="9"/>
                  <a:pt x="352" y="19"/>
                  <a:pt x="272" y="22"/>
                </a:cubicBezTo>
                <a:cubicBezTo>
                  <a:pt x="191" y="24"/>
                  <a:pt x="108" y="19"/>
                  <a:pt x="65" y="30"/>
                </a:cubicBezTo>
                <a:cubicBezTo>
                  <a:pt x="22" y="41"/>
                  <a:pt x="18" y="68"/>
                  <a:pt x="17" y="96"/>
                </a:cubicBezTo>
                <a:cubicBezTo>
                  <a:pt x="16" y="123"/>
                  <a:pt x="16" y="151"/>
                  <a:pt x="15" y="177"/>
                </a:cubicBezTo>
                <a:cubicBezTo>
                  <a:pt x="14" y="204"/>
                  <a:pt x="11" y="228"/>
                  <a:pt x="9" y="250"/>
                </a:cubicBezTo>
                <a:cubicBezTo>
                  <a:pt x="8" y="272"/>
                  <a:pt x="7" y="291"/>
                  <a:pt x="8" y="317"/>
                </a:cubicBezTo>
                <a:cubicBezTo>
                  <a:pt x="9" y="344"/>
                  <a:pt x="10" y="378"/>
                  <a:pt x="8" y="411"/>
                </a:cubicBezTo>
                <a:cubicBezTo>
                  <a:pt x="6" y="445"/>
                  <a:pt x="1" y="477"/>
                  <a:pt x="0" y="503"/>
                </a:cubicBezTo>
                <a:cubicBezTo>
                  <a:pt x="0" y="529"/>
                  <a:pt x="4" y="549"/>
                  <a:pt x="10" y="570"/>
                </a:cubicBezTo>
                <a:cubicBezTo>
                  <a:pt x="15" y="590"/>
                  <a:pt x="22" y="612"/>
                  <a:pt x="23" y="637"/>
                </a:cubicBezTo>
                <a:cubicBezTo>
                  <a:pt x="24" y="663"/>
                  <a:pt x="20" y="694"/>
                  <a:pt x="16" y="726"/>
                </a:cubicBezTo>
                <a:cubicBezTo>
                  <a:pt x="12" y="759"/>
                  <a:pt x="8" y="795"/>
                  <a:pt x="5" y="822"/>
                </a:cubicBezTo>
                <a:cubicBezTo>
                  <a:pt x="2" y="849"/>
                  <a:pt x="0" y="867"/>
                  <a:pt x="2" y="891"/>
                </a:cubicBezTo>
                <a:cubicBezTo>
                  <a:pt x="3" y="914"/>
                  <a:pt x="8" y="942"/>
                  <a:pt x="9" y="967"/>
                </a:cubicBezTo>
                <a:cubicBezTo>
                  <a:pt x="11" y="991"/>
                  <a:pt x="9" y="1013"/>
                  <a:pt x="8" y="1042"/>
                </a:cubicBezTo>
                <a:cubicBezTo>
                  <a:pt x="6" y="1071"/>
                  <a:pt x="3" y="1108"/>
                  <a:pt x="6" y="1137"/>
                </a:cubicBezTo>
                <a:cubicBezTo>
                  <a:pt x="8" y="1167"/>
                  <a:pt x="16" y="1189"/>
                  <a:pt x="18" y="1212"/>
                </a:cubicBezTo>
                <a:cubicBezTo>
                  <a:pt x="20" y="1235"/>
                  <a:pt x="17" y="1258"/>
                  <a:pt x="14" y="1283"/>
                </a:cubicBezTo>
                <a:cubicBezTo>
                  <a:pt x="12" y="1307"/>
                  <a:pt x="9" y="1333"/>
                  <a:pt x="7" y="1359"/>
                </a:cubicBezTo>
                <a:cubicBezTo>
                  <a:pt x="6" y="1385"/>
                  <a:pt x="6" y="1412"/>
                  <a:pt x="11" y="1440"/>
                </a:cubicBezTo>
                <a:cubicBezTo>
                  <a:pt x="15" y="1467"/>
                  <a:pt x="25" y="1495"/>
                  <a:pt x="25" y="1528"/>
                </a:cubicBezTo>
                <a:cubicBezTo>
                  <a:pt x="25" y="1562"/>
                  <a:pt x="16" y="1601"/>
                  <a:pt x="30" y="1671"/>
                </a:cubicBezTo>
                <a:lnTo>
                  <a:pt x="10" y="1689"/>
                </a:lnTo>
                <a:close/>
              </a:path>
            </a:pathLst>
          </a:custGeom>
          <a:solidFill>
            <a:srgbClr val="f2f2f2"/>
          </a:solidFill>
          <a:ln>
            <a:noFill/>
          </a:ln>
        </p:spPr>
        <p:style>
          <a:lnRef idx="0"/>
          <a:fillRef idx="0"/>
          <a:effectRef idx="0"/>
          <a:fontRef idx="minor"/>
        </p:style>
      </p:sp>
      <p:sp>
        <p:nvSpPr>
          <p:cNvPr id="1088" name="CustomShape 59"/>
          <p:cNvSpPr/>
          <p:nvPr/>
        </p:nvSpPr>
        <p:spPr>
          <a:xfrm>
            <a:off x="7415640" y="1355400"/>
            <a:ext cx="1947960" cy="602640"/>
          </a:xfrm>
          <a:custGeom>
            <a:avLst/>
            <a:gdLst/>
            <a:ahLst/>
            <a:rect l="l" t="t" r="r" b="b"/>
            <a:pathLst>
              <a:path w="5412" h="1675">
                <a:moveTo>
                  <a:pt x="2" y="1654"/>
                </a:moveTo>
                <a:cubicBezTo>
                  <a:pt x="257" y="1664"/>
                  <a:pt x="388" y="1666"/>
                  <a:pt x="496" y="1666"/>
                </a:cubicBezTo>
                <a:cubicBezTo>
                  <a:pt x="604" y="1666"/>
                  <a:pt x="689" y="1665"/>
                  <a:pt x="774" y="1666"/>
                </a:cubicBezTo>
                <a:cubicBezTo>
                  <a:pt x="859" y="1666"/>
                  <a:pt x="943" y="1669"/>
                  <a:pt x="1028" y="1668"/>
                </a:cubicBezTo>
                <a:cubicBezTo>
                  <a:pt x="1113" y="1668"/>
                  <a:pt x="1198" y="1664"/>
                  <a:pt x="1284" y="1663"/>
                </a:cubicBezTo>
                <a:cubicBezTo>
                  <a:pt x="1370" y="1662"/>
                  <a:pt x="1457" y="1662"/>
                  <a:pt x="1542" y="1664"/>
                </a:cubicBezTo>
                <a:cubicBezTo>
                  <a:pt x="1628" y="1666"/>
                  <a:pt x="1713" y="1668"/>
                  <a:pt x="1798" y="1669"/>
                </a:cubicBezTo>
                <a:cubicBezTo>
                  <a:pt x="1883" y="1670"/>
                  <a:pt x="1967" y="1669"/>
                  <a:pt x="2055" y="1670"/>
                </a:cubicBezTo>
                <a:cubicBezTo>
                  <a:pt x="2142" y="1670"/>
                  <a:pt x="2232" y="1671"/>
                  <a:pt x="2318" y="1671"/>
                </a:cubicBezTo>
                <a:cubicBezTo>
                  <a:pt x="2404" y="1671"/>
                  <a:pt x="2486" y="1670"/>
                  <a:pt x="2571" y="1669"/>
                </a:cubicBezTo>
                <a:cubicBezTo>
                  <a:pt x="2656" y="1668"/>
                  <a:pt x="2742" y="1668"/>
                  <a:pt x="2830" y="1669"/>
                </a:cubicBezTo>
                <a:cubicBezTo>
                  <a:pt x="2917" y="1670"/>
                  <a:pt x="3006" y="1673"/>
                  <a:pt x="3092" y="1674"/>
                </a:cubicBezTo>
                <a:cubicBezTo>
                  <a:pt x="3178" y="1674"/>
                  <a:pt x="3262" y="1673"/>
                  <a:pt x="3345" y="1671"/>
                </a:cubicBezTo>
                <a:cubicBezTo>
                  <a:pt x="3427" y="1668"/>
                  <a:pt x="3508" y="1665"/>
                  <a:pt x="3594" y="1662"/>
                </a:cubicBezTo>
                <a:cubicBezTo>
                  <a:pt x="3679" y="1659"/>
                  <a:pt x="3769" y="1655"/>
                  <a:pt x="3856" y="1656"/>
                </a:cubicBezTo>
                <a:cubicBezTo>
                  <a:pt x="3943" y="1657"/>
                  <a:pt x="4028" y="1661"/>
                  <a:pt x="4114" y="1663"/>
                </a:cubicBezTo>
                <a:cubicBezTo>
                  <a:pt x="4200" y="1666"/>
                  <a:pt x="4286" y="1666"/>
                  <a:pt x="4374" y="1668"/>
                </a:cubicBezTo>
                <a:cubicBezTo>
                  <a:pt x="4462" y="1670"/>
                  <a:pt x="4550" y="1673"/>
                  <a:pt x="4637" y="1672"/>
                </a:cubicBezTo>
                <a:cubicBezTo>
                  <a:pt x="4723" y="1672"/>
                  <a:pt x="4807" y="1668"/>
                  <a:pt x="4891" y="1667"/>
                </a:cubicBezTo>
                <a:cubicBezTo>
                  <a:pt x="4974" y="1665"/>
                  <a:pt x="5058" y="1665"/>
                  <a:pt x="5143" y="1665"/>
                </a:cubicBezTo>
                <a:cubicBezTo>
                  <a:pt x="5228" y="1664"/>
                  <a:pt x="5313" y="1662"/>
                  <a:pt x="5356" y="1648"/>
                </a:cubicBezTo>
                <a:cubicBezTo>
                  <a:pt x="5398" y="1634"/>
                  <a:pt x="5398" y="1606"/>
                  <a:pt x="5398" y="1581"/>
                </a:cubicBezTo>
                <a:cubicBezTo>
                  <a:pt x="5398" y="1556"/>
                  <a:pt x="5400" y="1532"/>
                  <a:pt x="5403" y="1508"/>
                </a:cubicBezTo>
                <a:cubicBezTo>
                  <a:pt x="5406" y="1484"/>
                  <a:pt x="5410" y="1459"/>
                  <a:pt x="5410" y="1434"/>
                </a:cubicBezTo>
                <a:cubicBezTo>
                  <a:pt x="5410" y="1409"/>
                  <a:pt x="5405" y="1384"/>
                  <a:pt x="5402" y="1357"/>
                </a:cubicBezTo>
                <a:cubicBezTo>
                  <a:pt x="5399" y="1331"/>
                  <a:pt x="5398" y="1302"/>
                  <a:pt x="5399" y="1275"/>
                </a:cubicBezTo>
                <a:cubicBezTo>
                  <a:pt x="5400" y="1248"/>
                  <a:pt x="5403" y="1221"/>
                  <a:pt x="5404" y="1194"/>
                </a:cubicBezTo>
                <a:cubicBezTo>
                  <a:pt x="5405" y="1167"/>
                  <a:pt x="5403" y="1141"/>
                  <a:pt x="5402" y="1115"/>
                </a:cubicBezTo>
                <a:cubicBezTo>
                  <a:pt x="5401" y="1090"/>
                  <a:pt x="5401" y="1065"/>
                  <a:pt x="5401" y="1039"/>
                </a:cubicBezTo>
                <a:cubicBezTo>
                  <a:pt x="5401" y="1013"/>
                  <a:pt x="5402" y="984"/>
                  <a:pt x="5402" y="956"/>
                </a:cubicBezTo>
                <a:cubicBezTo>
                  <a:pt x="5403" y="929"/>
                  <a:pt x="5404" y="902"/>
                  <a:pt x="5404" y="876"/>
                </a:cubicBezTo>
                <a:cubicBezTo>
                  <a:pt x="5403" y="850"/>
                  <a:pt x="5401" y="824"/>
                  <a:pt x="5401" y="798"/>
                </a:cubicBezTo>
                <a:cubicBezTo>
                  <a:pt x="5400" y="772"/>
                  <a:pt x="5400" y="745"/>
                  <a:pt x="5403" y="718"/>
                </a:cubicBezTo>
                <a:cubicBezTo>
                  <a:pt x="5405" y="690"/>
                  <a:pt x="5409" y="662"/>
                  <a:pt x="5407" y="637"/>
                </a:cubicBezTo>
                <a:cubicBezTo>
                  <a:pt x="5406" y="613"/>
                  <a:pt x="5399" y="591"/>
                  <a:pt x="5397" y="565"/>
                </a:cubicBezTo>
                <a:cubicBezTo>
                  <a:pt x="5394" y="539"/>
                  <a:pt x="5396" y="508"/>
                  <a:pt x="5398" y="480"/>
                </a:cubicBezTo>
                <a:cubicBezTo>
                  <a:pt x="5400" y="452"/>
                  <a:pt x="5402" y="428"/>
                  <a:pt x="5400" y="403"/>
                </a:cubicBezTo>
                <a:cubicBezTo>
                  <a:pt x="5398" y="379"/>
                  <a:pt x="5393" y="354"/>
                  <a:pt x="5395" y="326"/>
                </a:cubicBezTo>
                <a:cubicBezTo>
                  <a:pt x="5396" y="298"/>
                  <a:pt x="5406" y="267"/>
                  <a:pt x="5408" y="241"/>
                </a:cubicBezTo>
                <a:cubicBezTo>
                  <a:pt x="5411" y="214"/>
                  <a:pt x="5407" y="194"/>
                  <a:pt x="5405" y="170"/>
                </a:cubicBezTo>
                <a:cubicBezTo>
                  <a:pt x="5403" y="147"/>
                  <a:pt x="5402" y="121"/>
                  <a:pt x="5402" y="92"/>
                </a:cubicBezTo>
                <a:cubicBezTo>
                  <a:pt x="5402" y="63"/>
                  <a:pt x="5403" y="31"/>
                  <a:pt x="5360" y="18"/>
                </a:cubicBezTo>
                <a:cubicBezTo>
                  <a:pt x="5317" y="4"/>
                  <a:pt x="5229" y="9"/>
                  <a:pt x="5143" y="12"/>
                </a:cubicBezTo>
                <a:cubicBezTo>
                  <a:pt x="5057" y="15"/>
                  <a:pt x="4972" y="17"/>
                  <a:pt x="4885" y="15"/>
                </a:cubicBezTo>
                <a:cubicBezTo>
                  <a:pt x="4798" y="13"/>
                  <a:pt x="4709" y="7"/>
                  <a:pt x="4626" y="5"/>
                </a:cubicBezTo>
                <a:cubicBezTo>
                  <a:pt x="4543" y="3"/>
                  <a:pt x="4465" y="5"/>
                  <a:pt x="4381" y="6"/>
                </a:cubicBezTo>
                <a:cubicBezTo>
                  <a:pt x="4297" y="7"/>
                  <a:pt x="4207" y="7"/>
                  <a:pt x="4120" y="7"/>
                </a:cubicBezTo>
                <a:cubicBezTo>
                  <a:pt x="4032" y="8"/>
                  <a:pt x="3947" y="9"/>
                  <a:pt x="3861" y="9"/>
                </a:cubicBezTo>
                <a:cubicBezTo>
                  <a:pt x="3774" y="9"/>
                  <a:pt x="3684" y="7"/>
                  <a:pt x="3599" y="8"/>
                </a:cubicBezTo>
                <a:cubicBezTo>
                  <a:pt x="3515" y="9"/>
                  <a:pt x="3434" y="14"/>
                  <a:pt x="3349" y="15"/>
                </a:cubicBezTo>
                <a:cubicBezTo>
                  <a:pt x="3265" y="16"/>
                  <a:pt x="3176" y="12"/>
                  <a:pt x="3089" y="10"/>
                </a:cubicBezTo>
                <a:cubicBezTo>
                  <a:pt x="3003" y="8"/>
                  <a:pt x="2918" y="7"/>
                  <a:pt x="2832" y="7"/>
                </a:cubicBezTo>
                <a:cubicBezTo>
                  <a:pt x="2746" y="7"/>
                  <a:pt x="2660" y="8"/>
                  <a:pt x="2574" y="8"/>
                </a:cubicBezTo>
                <a:cubicBezTo>
                  <a:pt x="2488" y="8"/>
                  <a:pt x="2403" y="9"/>
                  <a:pt x="2317" y="10"/>
                </a:cubicBezTo>
                <a:cubicBezTo>
                  <a:pt x="2231" y="11"/>
                  <a:pt x="2145" y="14"/>
                  <a:pt x="2060" y="15"/>
                </a:cubicBezTo>
                <a:cubicBezTo>
                  <a:pt x="1974" y="15"/>
                  <a:pt x="1890" y="15"/>
                  <a:pt x="1804" y="11"/>
                </a:cubicBezTo>
                <a:cubicBezTo>
                  <a:pt x="1717" y="7"/>
                  <a:pt x="1629" y="0"/>
                  <a:pt x="1544" y="1"/>
                </a:cubicBezTo>
                <a:cubicBezTo>
                  <a:pt x="1459" y="1"/>
                  <a:pt x="1377" y="9"/>
                  <a:pt x="1292" y="11"/>
                </a:cubicBezTo>
                <a:cubicBezTo>
                  <a:pt x="1207" y="13"/>
                  <a:pt x="1119" y="10"/>
                  <a:pt x="1033" y="9"/>
                </a:cubicBezTo>
                <a:cubicBezTo>
                  <a:pt x="947" y="7"/>
                  <a:pt x="863" y="6"/>
                  <a:pt x="778" y="7"/>
                </a:cubicBezTo>
                <a:cubicBezTo>
                  <a:pt x="693" y="7"/>
                  <a:pt x="607" y="9"/>
                  <a:pt x="520" y="9"/>
                </a:cubicBezTo>
                <a:cubicBezTo>
                  <a:pt x="433" y="10"/>
                  <a:pt x="344" y="9"/>
                  <a:pt x="258" y="8"/>
                </a:cubicBezTo>
                <a:cubicBezTo>
                  <a:pt x="172" y="8"/>
                  <a:pt x="88" y="8"/>
                  <a:pt x="45" y="21"/>
                </a:cubicBezTo>
                <a:cubicBezTo>
                  <a:pt x="3" y="33"/>
                  <a:pt x="2" y="59"/>
                  <a:pt x="4" y="87"/>
                </a:cubicBezTo>
                <a:cubicBezTo>
                  <a:pt x="6" y="114"/>
                  <a:pt x="11" y="143"/>
                  <a:pt x="13" y="171"/>
                </a:cubicBezTo>
                <a:cubicBezTo>
                  <a:pt x="15" y="198"/>
                  <a:pt x="13" y="226"/>
                  <a:pt x="11" y="251"/>
                </a:cubicBezTo>
                <a:cubicBezTo>
                  <a:pt x="8" y="277"/>
                  <a:pt x="6" y="300"/>
                  <a:pt x="5" y="326"/>
                </a:cubicBezTo>
                <a:cubicBezTo>
                  <a:pt x="5" y="352"/>
                  <a:pt x="6" y="380"/>
                  <a:pt x="6" y="408"/>
                </a:cubicBezTo>
                <a:cubicBezTo>
                  <a:pt x="7" y="435"/>
                  <a:pt x="7" y="463"/>
                  <a:pt x="8" y="489"/>
                </a:cubicBezTo>
                <a:cubicBezTo>
                  <a:pt x="10" y="514"/>
                  <a:pt x="14" y="538"/>
                  <a:pt x="13" y="560"/>
                </a:cubicBezTo>
                <a:cubicBezTo>
                  <a:pt x="12" y="583"/>
                  <a:pt x="8" y="605"/>
                  <a:pt x="6" y="633"/>
                </a:cubicBezTo>
                <a:cubicBezTo>
                  <a:pt x="5" y="661"/>
                  <a:pt x="6" y="694"/>
                  <a:pt x="6" y="721"/>
                </a:cubicBezTo>
                <a:cubicBezTo>
                  <a:pt x="5" y="748"/>
                  <a:pt x="1" y="769"/>
                  <a:pt x="1" y="796"/>
                </a:cubicBezTo>
                <a:cubicBezTo>
                  <a:pt x="0" y="823"/>
                  <a:pt x="4" y="856"/>
                  <a:pt x="5" y="885"/>
                </a:cubicBezTo>
                <a:cubicBezTo>
                  <a:pt x="5" y="913"/>
                  <a:pt x="3" y="938"/>
                  <a:pt x="3" y="962"/>
                </a:cubicBezTo>
                <a:cubicBezTo>
                  <a:pt x="3" y="987"/>
                  <a:pt x="4" y="1012"/>
                  <a:pt x="4" y="1038"/>
                </a:cubicBezTo>
                <a:cubicBezTo>
                  <a:pt x="5" y="1065"/>
                  <a:pt x="4" y="1092"/>
                  <a:pt x="4" y="1119"/>
                </a:cubicBezTo>
                <a:cubicBezTo>
                  <a:pt x="4" y="1147"/>
                  <a:pt x="6" y="1174"/>
                  <a:pt x="6" y="1200"/>
                </a:cubicBezTo>
                <a:cubicBezTo>
                  <a:pt x="5" y="1227"/>
                  <a:pt x="4" y="1252"/>
                  <a:pt x="3" y="1275"/>
                </a:cubicBezTo>
                <a:cubicBezTo>
                  <a:pt x="2" y="1298"/>
                  <a:pt x="2" y="1318"/>
                  <a:pt x="2" y="1343"/>
                </a:cubicBezTo>
                <a:cubicBezTo>
                  <a:pt x="2" y="1368"/>
                  <a:pt x="3" y="1397"/>
                  <a:pt x="3" y="1426"/>
                </a:cubicBezTo>
                <a:cubicBezTo>
                  <a:pt x="3" y="1455"/>
                  <a:pt x="3" y="1482"/>
                  <a:pt x="2" y="1516"/>
                </a:cubicBezTo>
                <a:cubicBezTo>
                  <a:pt x="1" y="1549"/>
                  <a:pt x="0" y="1589"/>
                  <a:pt x="3" y="1670"/>
                </a:cubicBezTo>
              </a:path>
            </a:pathLst>
          </a:custGeom>
          <a:noFill/>
          <a:ln cap="rnd" w="31680">
            <a:solidFill>
              <a:srgbClr val="008cd8"/>
            </a:solidFill>
            <a:bevel/>
          </a:ln>
        </p:spPr>
        <p:style>
          <a:lnRef idx="0"/>
          <a:fillRef idx="0"/>
          <a:effectRef idx="0"/>
          <a:fontRef idx="minor"/>
        </p:style>
      </p:sp>
      <p:sp>
        <p:nvSpPr>
          <p:cNvPr id="1089" name="CustomShape 60"/>
          <p:cNvSpPr/>
          <p:nvPr/>
        </p:nvSpPr>
        <p:spPr>
          <a:xfrm>
            <a:off x="7411680" y="1019160"/>
            <a:ext cx="1954800" cy="345240"/>
          </a:xfrm>
          <a:custGeom>
            <a:avLst/>
            <a:gdLst/>
            <a:ahLst/>
            <a:rect l="l" t="t" r="r" b="b"/>
            <a:pathLst>
              <a:path w="5431" h="960">
                <a:moveTo>
                  <a:pt x="1" y="942"/>
                </a:moveTo>
                <a:cubicBezTo>
                  <a:pt x="261" y="954"/>
                  <a:pt x="398" y="949"/>
                  <a:pt x="505" y="946"/>
                </a:cubicBezTo>
                <a:cubicBezTo>
                  <a:pt x="612" y="943"/>
                  <a:pt x="690" y="942"/>
                  <a:pt x="773" y="942"/>
                </a:cubicBezTo>
                <a:cubicBezTo>
                  <a:pt x="857" y="943"/>
                  <a:pt x="946" y="945"/>
                  <a:pt x="1035" y="946"/>
                </a:cubicBezTo>
                <a:cubicBezTo>
                  <a:pt x="1123" y="947"/>
                  <a:pt x="1209" y="947"/>
                  <a:pt x="1295" y="947"/>
                </a:cubicBezTo>
                <a:cubicBezTo>
                  <a:pt x="1381" y="947"/>
                  <a:pt x="1467" y="948"/>
                  <a:pt x="1552" y="945"/>
                </a:cubicBezTo>
                <a:cubicBezTo>
                  <a:pt x="1637" y="942"/>
                  <a:pt x="1720" y="935"/>
                  <a:pt x="1805" y="933"/>
                </a:cubicBezTo>
                <a:cubicBezTo>
                  <a:pt x="1890" y="931"/>
                  <a:pt x="1977" y="933"/>
                  <a:pt x="2065" y="939"/>
                </a:cubicBezTo>
                <a:cubicBezTo>
                  <a:pt x="2153" y="944"/>
                  <a:pt x="2242" y="954"/>
                  <a:pt x="2328" y="954"/>
                </a:cubicBezTo>
                <a:cubicBezTo>
                  <a:pt x="2413" y="955"/>
                  <a:pt x="2496" y="946"/>
                  <a:pt x="2583" y="945"/>
                </a:cubicBezTo>
                <a:cubicBezTo>
                  <a:pt x="2669" y="944"/>
                  <a:pt x="2758" y="950"/>
                  <a:pt x="2841" y="951"/>
                </a:cubicBezTo>
                <a:cubicBezTo>
                  <a:pt x="2925" y="952"/>
                  <a:pt x="3002" y="947"/>
                  <a:pt x="3088" y="943"/>
                </a:cubicBezTo>
                <a:cubicBezTo>
                  <a:pt x="3174" y="939"/>
                  <a:pt x="3269" y="935"/>
                  <a:pt x="3356" y="932"/>
                </a:cubicBezTo>
                <a:cubicBezTo>
                  <a:pt x="3443" y="930"/>
                  <a:pt x="3522" y="928"/>
                  <a:pt x="3607" y="930"/>
                </a:cubicBezTo>
                <a:cubicBezTo>
                  <a:pt x="3693" y="932"/>
                  <a:pt x="3786" y="936"/>
                  <a:pt x="3875" y="940"/>
                </a:cubicBezTo>
                <a:cubicBezTo>
                  <a:pt x="3963" y="945"/>
                  <a:pt x="4048" y="950"/>
                  <a:pt x="4133" y="947"/>
                </a:cubicBezTo>
                <a:cubicBezTo>
                  <a:pt x="4217" y="945"/>
                  <a:pt x="4301" y="935"/>
                  <a:pt x="4390" y="934"/>
                </a:cubicBezTo>
                <a:cubicBezTo>
                  <a:pt x="4478" y="933"/>
                  <a:pt x="4570" y="941"/>
                  <a:pt x="4655" y="942"/>
                </a:cubicBezTo>
                <a:cubicBezTo>
                  <a:pt x="4739" y="943"/>
                  <a:pt x="4816" y="937"/>
                  <a:pt x="4919" y="940"/>
                </a:cubicBezTo>
                <a:cubicBezTo>
                  <a:pt x="5022" y="944"/>
                  <a:pt x="5151" y="959"/>
                  <a:pt x="5420" y="936"/>
                </a:cubicBezTo>
                <a:cubicBezTo>
                  <a:pt x="5428" y="888"/>
                  <a:pt x="5418" y="866"/>
                  <a:pt x="5415" y="848"/>
                </a:cubicBezTo>
                <a:cubicBezTo>
                  <a:pt x="5413" y="830"/>
                  <a:pt x="5419" y="816"/>
                  <a:pt x="5419" y="806"/>
                </a:cubicBezTo>
                <a:cubicBezTo>
                  <a:pt x="5420" y="797"/>
                  <a:pt x="5415" y="793"/>
                  <a:pt x="5413" y="780"/>
                </a:cubicBezTo>
                <a:cubicBezTo>
                  <a:pt x="5411" y="767"/>
                  <a:pt x="5412" y="744"/>
                  <a:pt x="5412" y="724"/>
                </a:cubicBezTo>
                <a:cubicBezTo>
                  <a:pt x="5412" y="704"/>
                  <a:pt x="5412" y="686"/>
                  <a:pt x="5414" y="675"/>
                </a:cubicBezTo>
                <a:cubicBezTo>
                  <a:pt x="5417" y="664"/>
                  <a:pt x="5422" y="659"/>
                  <a:pt x="5422" y="648"/>
                </a:cubicBezTo>
                <a:cubicBezTo>
                  <a:pt x="5422" y="637"/>
                  <a:pt x="5418" y="619"/>
                  <a:pt x="5414" y="598"/>
                </a:cubicBezTo>
                <a:cubicBezTo>
                  <a:pt x="5410" y="576"/>
                  <a:pt x="5407" y="551"/>
                  <a:pt x="5407" y="535"/>
                </a:cubicBezTo>
                <a:cubicBezTo>
                  <a:pt x="5406" y="519"/>
                  <a:pt x="5408" y="512"/>
                  <a:pt x="5407" y="500"/>
                </a:cubicBezTo>
                <a:cubicBezTo>
                  <a:pt x="5406" y="488"/>
                  <a:pt x="5402" y="472"/>
                  <a:pt x="5403" y="456"/>
                </a:cubicBezTo>
                <a:cubicBezTo>
                  <a:pt x="5403" y="440"/>
                  <a:pt x="5408" y="424"/>
                  <a:pt x="5409" y="407"/>
                </a:cubicBezTo>
                <a:cubicBezTo>
                  <a:pt x="5410" y="389"/>
                  <a:pt x="5407" y="370"/>
                  <a:pt x="5407" y="357"/>
                </a:cubicBezTo>
                <a:cubicBezTo>
                  <a:pt x="5407" y="343"/>
                  <a:pt x="5409" y="334"/>
                  <a:pt x="5413" y="321"/>
                </a:cubicBezTo>
                <a:cubicBezTo>
                  <a:pt x="5416" y="308"/>
                  <a:pt x="5422" y="290"/>
                  <a:pt x="5426" y="278"/>
                </a:cubicBezTo>
                <a:cubicBezTo>
                  <a:pt x="5429" y="266"/>
                  <a:pt x="5430" y="260"/>
                  <a:pt x="5427" y="246"/>
                </a:cubicBezTo>
                <a:cubicBezTo>
                  <a:pt x="5424" y="233"/>
                  <a:pt x="5417" y="212"/>
                  <a:pt x="5413" y="193"/>
                </a:cubicBezTo>
                <a:cubicBezTo>
                  <a:pt x="5409" y="174"/>
                  <a:pt x="5408" y="157"/>
                  <a:pt x="5406" y="146"/>
                </a:cubicBezTo>
                <a:cubicBezTo>
                  <a:pt x="5405" y="135"/>
                  <a:pt x="5404" y="130"/>
                  <a:pt x="5406" y="118"/>
                </a:cubicBezTo>
                <a:cubicBezTo>
                  <a:pt x="5407" y="105"/>
                  <a:pt x="5411" y="84"/>
                  <a:pt x="5413" y="66"/>
                </a:cubicBezTo>
                <a:cubicBezTo>
                  <a:pt x="5415" y="47"/>
                  <a:pt x="5416" y="31"/>
                  <a:pt x="5371" y="20"/>
                </a:cubicBezTo>
                <a:cubicBezTo>
                  <a:pt x="5326" y="10"/>
                  <a:pt x="5235" y="6"/>
                  <a:pt x="5149" y="7"/>
                </a:cubicBezTo>
                <a:cubicBezTo>
                  <a:pt x="5062" y="8"/>
                  <a:pt x="4980" y="14"/>
                  <a:pt x="4900" y="15"/>
                </a:cubicBezTo>
                <a:cubicBezTo>
                  <a:pt x="4820" y="16"/>
                  <a:pt x="4742" y="13"/>
                  <a:pt x="4654" y="11"/>
                </a:cubicBezTo>
                <a:cubicBezTo>
                  <a:pt x="4567" y="9"/>
                  <a:pt x="4470" y="7"/>
                  <a:pt x="4379" y="5"/>
                </a:cubicBezTo>
                <a:cubicBezTo>
                  <a:pt x="4289" y="3"/>
                  <a:pt x="4204" y="0"/>
                  <a:pt x="4120" y="2"/>
                </a:cubicBezTo>
                <a:cubicBezTo>
                  <a:pt x="4036" y="3"/>
                  <a:pt x="3951" y="9"/>
                  <a:pt x="3867" y="13"/>
                </a:cubicBezTo>
                <a:cubicBezTo>
                  <a:pt x="3783" y="17"/>
                  <a:pt x="3700" y="19"/>
                  <a:pt x="3613" y="20"/>
                </a:cubicBezTo>
                <a:cubicBezTo>
                  <a:pt x="3527" y="21"/>
                  <a:pt x="3439" y="21"/>
                  <a:pt x="3354" y="22"/>
                </a:cubicBezTo>
                <a:cubicBezTo>
                  <a:pt x="3268" y="23"/>
                  <a:pt x="3186" y="25"/>
                  <a:pt x="3099" y="25"/>
                </a:cubicBezTo>
                <a:cubicBezTo>
                  <a:pt x="3013" y="25"/>
                  <a:pt x="2924" y="22"/>
                  <a:pt x="2837" y="19"/>
                </a:cubicBezTo>
                <a:cubicBezTo>
                  <a:pt x="2751" y="16"/>
                  <a:pt x="2667" y="13"/>
                  <a:pt x="2583" y="13"/>
                </a:cubicBezTo>
                <a:cubicBezTo>
                  <a:pt x="2499" y="13"/>
                  <a:pt x="2414" y="16"/>
                  <a:pt x="2330" y="14"/>
                </a:cubicBezTo>
                <a:cubicBezTo>
                  <a:pt x="2246" y="11"/>
                  <a:pt x="2163" y="4"/>
                  <a:pt x="2077" y="3"/>
                </a:cubicBezTo>
                <a:cubicBezTo>
                  <a:pt x="1990" y="1"/>
                  <a:pt x="1899" y="6"/>
                  <a:pt x="1811" y="10"/>
                </a:cubicBezTo>
                <a:cubicBezTo>
                  <a:pt x="1723" y="15"/>
                  <a:pt x="1637" y="18"/>
                  <a:pt x="1553" y="19"/>
                </a:cubicBezTo>
                <a:cubicBezTo>
                  <a:pt x="1469" y="20"/>
                  <a:pt x="1386" y="18"/>
                  <a:pt x="1298" y="18"/>
                </a:cubicBezTo>
                <a:cubicBezTo>
                  <a:pt x="1211" y="17"/>
                  <a:pt x="1120" y="18"/>
                  <a:pt x="1030" y="20"/>
                </a:cubicBezTo>
                <a:cubicBezTo>
                  <a:pt x="940" y="21"/>
                  <a:pt x="851" y="23"/>
                  <a:pt x="769" y="23"/>
                </a:cubicBezTo>
                <a:cubicBezTo>
                  <a:pt x="687" y="24"/>
                  <a:pt x="612" y="23"/>
                  <a:pt x="527" y="22"/>
                </a:cubicBezTo>
                <a:cubicBezTo>
                  <a:pt x="442" y="21"/>
                  <a:pt x="347" y="20"/>
                  <a:pt x="261" y="19"/>
                </a:cubicBezTo>
                <a:cubicBezTo>
                  <a:pt x="174" y="18"/>
                  <a:pt x="95" y="16"/>
                  <a:pt x="58" y="26"/>
                </a:cubicBezTo>
                <a:cubicBezTo>
                  <a:pt x="20" y="36"/>
                  <a:pt x="24" y="58"/>
                  <a:pt x="24" y="74"/>
                </a:cubicBezTo>
                <a:cubicBezTo>
                  <a:pt x="23" y="90"/>
                  <a:pt x="18" y="100"/>
                  <a:pt x="18" y="111"/>
                </a:cubicBezTo>
                <a:cubicBezTo>
                  <a:pt x="18" y="121"/>
                  <a:pt x="23" y="131"/>
                  <a:pt x="23" y="144"/>
                </a:cubicBezTo>
                <a:cubicBezTo>
                  <a:pt x="22" y="157"/>
                  <a:pt x="16" y="173"/>
                  <a:pt x="14" y="187"/>
                </a:cubicBezTo>
                <a:cubicBezTo>
                  <a:pt x="13" y="200"/>
                  <a:pt x="16" y="212"/>
                  <a:pt x="17" y="225"/>
                </a:cubicBezTo>
                <a:cubicBezTo>
                  <a:pt x="17" y="238"/>
                  <a:pt x="14" y="254"/>
                  <a:pt x="10" y="271"/>
                </a:cubicBezTo>
                <a:cubicBezTo>
                  <a:pt x="6" y="288"/>
                  <a:pt x="0" y="307"/>
                  <a:pt x="0" y="325"/>
                </a:cubicBezTo>
                <a:cubicBezTo>
                  <a:pt x="0" y="342"/>
                  <a:pt x="6" y="358"/>
                  <a:pt x="10" y="372"/>
                </a:cubicBezTo>
                <a:cubicBezTo>
                  <a:pt x="14" y="387"/>
                  <a:pt x="16" y="400"/>
                  <a:pt x="14" y="411"/>
                </a:cubicBezTo>
                <a:cubicBezTo>
                  <a:pt x="11" y="423"/>
                  <a:pt x="5" y="432"/>
                  <a:pt x="4" y="446"/>
                </a:cubicBezTo>
                <a:cubicBezTo>
                  <a:pt x="3" y="461"/>
                  <a:pt x="9" y="482"/>
                  <a:pt x="9" y="499"/>
                </a:cubicBezTo>
                <a:cubicBezTo>
                  <a:pt x="10" y="517"/>
                  <a:pt x="6" y="532"/>
                  <a:pt x="9" y="548"/>
                </a:cubicBezTo>
                <a:cubicBezTo>
                  <a:pt x="12" y="564"/>
                  <a:pt x="23" y="580"/>
                  <a:pt x="25" y="594"/>
                </a:cubicBezTo>
                <a:cubicBezTo>
                  <a:pt x="27" y="608"/>
                  <a:pt x="20" y="620"/>
                  <a:pt x="14" y="633"/>
                </a:cubicBezTo>
                <a:cubicBezTo>
                  <a:pt x="9" y="647"/>
                  <a:pt x="5" y="661"/>
                  <a:pt x="7" y="677"/>
                </a:cubicBezTo>
                <a:cubicBezTo>
                  <a:pt x="9" y="692"/>
                  <a:pt x="17" y="707"/>
                  <a:pt x="20" y="723"/>
                </a:cubicBezTo>
                <a:cubicBezTo>
                  <a:pt x="22" y="739"/>
                  <a:pt x="21" y="754"/>
                  <a:pt x="19" y="768"/>
                </a:cubicBezTo>
                <a:cubicBezTo>
                  <a:pt x="17" y="783"/>
                  <a:pt x="16" y="796"/>
                  <a:pt x="17" y="813"/>
                </a:cubicBezTo>
                <a:cubicBezTo>
                  <a:pt x="18" y="829"/>
                  <a:pt x="21" y="848"/>
                  <a:pt x="20" y="865"/>
                </a:cubicBezTo>
                <a:cubicBezTo>
                  <a:pt x="20" y="882"/>
                  <a:pt x="15" y="896"/>
                  <a:pt x="1" y="940"/>
                </a:cubicBezTo>
                <a:lnTo>
                  <a:pt x="1" y="942"/>
                </a:lnTo>
                <a:close/>
              </a:path>
            </a:pathLst>
          </a:custGeom>
          <a:noFill/>
          <a:ln>
            <a:noFill/>
          </a:ln>
        </p:spPr>
        <p:style>
          <a:lnRef idx="0"/>
          <a:fillRef idx="0"/>
          <a:effectRef idx="0"/>
          <a:fontRef idx="minor"/>
        </p:style>
      </p:sp>
      <p:sp>
        <p:nvSpPr>
          <p:cNvPr id="1090" name="CustomShape 61"/>
          <p:cNvSpPr/>
          <p:nvPr/>
        </p:nvSpPr>
        <p:spPr>
          <a:xfrm>
            <a:off x="7417080" y="1355760"/>
            <a:ext cx="1945440" cy="6480"/>
          </a:xfrm>
          <a:custGeom>
            <a:avLst/>
            <a:gdLst/>
            <a:ahLst/>
            <a:rect l="l" t="t" r="r" b="b"/>
            <a:pathLst>
              <a:path w="5405" h="19">
                <a:moveTo>
                  <a:pt x="0" y="6"/>
                </a:moveTo>
                <a:cubicBezTo>
                  <a:pt x="266" y="14"/>
                  <a:pt x="390" y="10"/>
                  <a:pt x="494" y="7"/>
                </a:cubicBezTo>
                <a:cubicBezTo>
                  <a:pt x="598" y="3"/>
                  <a:pt x="682" y="0"/>
                  <a:pt x="768" y="0"/>
                </a:cubicBezTo>
                <a:cubicBezTo>
                  <a:pt x="855" y="0"/>
                  <a:pt x="945" y="3"/>
                  <a:pt x="1032" y="7"/>
                </a:cubicBezTo>
                <a:cubicBezTo>
                  <a:pt x="1120" y="11"/>
                  <a:pt x="1205" y="15"/>
                  <a:pt x="1289" y="17"/>
                </a:cubicBezTo>
                <a:cubicBezTo>
                  <a:pt x="1373" y="18"/>
                  <a:pt x="1455" y="17"/>
                  <a:pt x="1541" y="13"/>
                </a:cubicBezTo>
                <a:cubicBezTo>
                  <a:pt x="1628" y="10"/>
                  <a:pt x="1720" y="5"/>
                  <a:pt x="1807" y="4"/>
                </a:cubicBezTo>
                <a:cubicBezTo>
                  <a:pt x="1894" y="3"/>
                  <a:pt x="1976" y="6"/>
                  <a:pt x="2059" y="6"/>
                </a:cubicBezTo>
                <a:cubicBezTo>
                  <a:pt x="2142" y="7"/>
                  <a:pt x="2226" y="6"/>
                  <a:pt x="2311" y="6"/>
                </a:cubicBezTo>
                <a:cubicBezTo>
                  <a:pt x="2397" y="7"/>
                  <a:pt x="2484" y="9"/>
                  <a:pt x="2570" y="9"/>
                </a:cubicBezTo>
                <a:cubicBezTo>
                  <a:pt x="2656" y="9"/>
                  <a:pt x="2741" y="8"/>
                  <a:pt x="2829" y="7"/>
                </a:cubicBezTo>
                <a:cubicBezTo>
                  <a:pt x="2917" y="6"/>
                  <a:pt x="3008" y="5"/>
                  <a:pt x="3095" y="5"/>
                </a:cubicBezTo>
                <a:cubicBezTo>
                  <a:pt x="3182" y="6"/>
                  <a:pt x="3266" y="7"/>
                  <a:pt x="3349" y="7"/>
                </a:cubicBezTo>
                <a:cubicBezTo>
                  <a:pt x="3433" y="7"/>
                  <a:pt x="3516" y="5"/>
                  <a:pt x="3599" y="5"/>
                </a:cubicBezTo>
                <a:cubicBezTo>
                  <a:pt x="3682" y="5"/>
                  <a:pt x="3765" y="8"/>
                  <a:pt x="3849" y="9"/>
                </a:cubicBezTo>
                <a:cubicBezTo>
                  <a:pt x="3933" y="11"/>
                  <a:pt x="4017" y="11"/>
                  <a:pt x="4106" y="10"/>
                </a:cubicBezTo>
                <a:cubicBezTo>
                  <a:pt x="4195" y="10"/>
                  <a:pt x="4289" y="8"/>
                  <a:pt x="4377" y="8"/>
                </a:cubicBezTo>
                <a:cubicBezTo>
                  <a:pt x="4466" y="7"/>
                  <a:pt x="4548" y="7"/>
                  <a:pt x="4632" y="8"/>
                </a:cubicBezTo>
                <a:cubicBezTo>
                  <a:pt x="4715" y="9"/>
                  <a:pt x="4799" y="12"/>
                  <a:pt x="4905" y="12"/>
                </a:cubicBezTo>
                <a:cubicBezTo>
                  <a:pt x="5012" y="11"/>
                  <a:pt x="5140" y="7"/>
                  <a:pt x="5404" y="0"/>
                </a:cubicBezTo>
              </a:path>
            </a:pathLst>
          </a:custGeom>
          <a:noFill/>
          <a:ln cap="rnd" w="31680">
            <a:solidFill>
              <a:srgbClr val="008cd8"/>
            </a:solidFill>
            <a:bevel/>
          </a:ln>
        </p:spPr>
        <p:style>
          <a:lnRef idx="0"/>
          <a:fillRef idx="0"/>
          <a:effectRef idx="0"/>
          <a:fontRef idx="minor"/>
        </p:style>
      </p:sp>
      <p:sp>
        <p:nvSpPr>
          <p:cNvPr id="1091" name="CustomShape 62"/>
          <p:cNvSpPr/>
          <p:nvPr/>
        </p:nvSpPr>
        <p:spPr>
          <a:xfrm>
            <a:off x="7413120" y="1021680"/>
            <a:ext cx="1950480" cy="336960"/>
          </a:xfrm>
          <a:custGeom>
            <a:avLst/>
            <a:gdLst/>
            <a:ahLst/>
            <a:rect l="l" t="t" r="r" b="b"/>
            <a:pathLst>
              <a:path w="5419" h="937">
                <a:moveTo>
                  <a:pt x="5405" y="936"/>
                </a:moveTo>
                <a:cubicBezTo>
                  <a:pt x="5406" y="902"/>
                  <a:pt x="5402" y="875"/>
                  <a:pt x="5400" y="855"/>
                </a:cubicBezTo>
                <a:cubicBezTo>
                  <a:pt x="5399" y="836"/>
                  <a:pt x="5400" y="824"/>
                  <a:pt x="5400" y="810"/>
                </a:cubicBezTo>
                <a:cubicBezTo>
                  <a:pt x="5400" y="796"/>
                  <a:pt x="5400" y="779"/>
                  <a:pt x="5402" y="764"/>
                </a:cubicBezTo>
                <a:cubicBezTo>
                  <a:pt x="5404" y="748"/>
                  <a:pt x="5408" y="734"/>
                  <a:pt x="5409" y="719"/>
                </a:cubicBezTo>
                <a:cubicBezTo>
                  <a:pt x="5410" y="704"/>
                  <a:pt x="5409" y="688"/>
                  <a:pt x="5408" y="673"/>
                </a:cubicBezTo>
                <a:cubicBezTo>
                  <a:pt x="5406" y="658"/>
                  <a:pt x="5405" y="644"/>
                  <a:pt x="5404" y="628"/>
                </a:cubicBezTo>
                <a:cubicBezTo>
                  <a:pt x="5403" y="612"/>
                  <a:pt x="5402" y="593"/>
                  <a:pt x="5402" y="576"/>
                </a:cubicBezTo>
                <a:cubicBezTo>
                  <a:pt x="5403" y="558"/>
                  <a:pt x="5406" y="541"/>
                  <a:pt x="5406" y="530"/>
                </a:cubicBezTo>
                <a:cubicBezTo>
                  <a:pt x="5407" y="518"/>
                  <a:pt x="5406" y="510"/>
                  <a:pt x="5406" y="499"/>
                </a:cubicBezTo>
                <a:cubicBezTo>
                  <a:pt x="5407" y="487"/>
                  <a:pt x="5409" y="471"/>
                  <a:pt x="5412" y="455"/>
                </a:cubicBezTo>
                <a:cubicBezTo>
                  <a:pt x="5415" y="440"/>
                  <a:pt x="5418" y="425"/>
                  <a:pt x="5418" y="410"/>
                </a:cubicBezTo>
                <a:cubicBezTo>
                  <a:pt x="5418" y="394"/>
                  <a:pt x="5415" y="379"/>
                  <a:pt x="5414" y="363"/>
                </a:cubicBezTo>
                <a:cubicBezTo>
                  <a:pt x="5412" y="347"/>
                  <a:pt x="5413" y="331"/>
                  <a:pt x="5415" y="317"/>
                </a:cubicBezTo>
                <a:cubicBezTo>
                  <a:pt x="5416" y="302"/>
                  <a:pt x="5418" y="287"/>
                  <a:pt x="5416" y="272"/>
                </a:cubicBezTo>
                <a:cubicBezTo>
                  <a:pt x="5415" y="257"/>
                  <a:pt x="5411" y="241"/>
                  <a:pt x="5411" y="227"/>
                </a:cubicBezTo>
                <a:cubicBezTo>
                  <a:pt x="5411" y="213"/>
                  <a:pt x="5415" y="201"/>
                  <a:pt x="5414" y="188"/>
                </a:cubicBezTo>
                <a:cubicBezTo>
                  <a:pt x="5412" y="175"/>
                  <a:pt x="5405" y="161"/>
                  <a:pt x="5403" y="146"/>
                </a:cubicBezTo>
                <a:cubicBezTo>
                  <a:pt x="5401" y="132"/>
                  <a:pt x="5405" y="117"/>
                  <a:pt x="5405" y="103"/>
                </a:cubicBezTo>
                <a:cubicBezTo>
                  <a:pt x="5405" y="90"/>
                  <a:pt x="5402" y="78"/>
                  <a:pt x="5402" y="64"/>
                </a:cubicBezTo>
                <a:cubicBezTo>
                  <a:pt x="5402" y="49"/>
                  <a:pt x="5405" y="31"/>
                  <a:pt x="5363" y="20"/>
                </a:cubicBezTo>
                <a:cubicBezTo>
                  <a:pt x="5322" y="9"/>
                  <a:pt x="5237" y="6"/>
                  <a:pt x="5152" y="6"/>
                </a:cubicBezTo>
                <a:cubicBezTo>
                  <a:pt x="5067" y="7"/>
                  <a:pt x="4981" y="10"/>
                  <a:pt x="4896" y="12"/>
                </a:cubicBezTo>
                <a:cubicBezTo>
                  <a:pt x="4810" y="14"/>
                  <a:pt x="4725" y="14"/>
                  <a:pt x="4638" y="14"/>
                </a:cubicBezTo>
                <a:cubicBezTo>
                  <a:pt x="4552" y="14"/>
                  <a:pt x="4466" y="15"/>
                  <a:pt x="4379" y="14"/>
                </a:cubicBezTo>
                <a:cubicBezTo>
                  <a:pt x="4293" y="12"/>
                  <a:pt x="4207" y="9"/>
                  <a:pt x="4121" y="8"/>
                </a:cubicBezTo>
                <a:cubicBezTo>
                  <a:pt x="4036" y="8"/>
                  <a:pt x="3951" y="10"/>
                  <a:pt x="3868" y="12"/>
                </a:cubicBezTo>
                <a:cubicBezTo>
                  <a:pt x="3784" y="14"/>
                  <a:pt x="3701" y="14"/>
                  <a:pt x="3615" y="16"/>
                </a:cubicBezTo>
                <a:cubicBezTo>
                  <a:pt x="3528" y="18"/>
                  <a:pt x="3438" y="20"/>
                  <a:pt x="3349" y="22"/>
                </a:cubicBezTo>
                <a:cubicBezTo>
                  <a:pt x="3261" y="23"/>
                  <a:pt x="3175" y="23"/>
                  <a:pt x="3090" y="19"/>
                </a:cubicBezTo>
                <a:cubicBezTo>
                  <a:pt x="3005" y="16"/>
                  <a:pt x="2922" y="8"/>
                  <a:pt x="2838" y="7"/>
                </a:cubicBezTo>
                <a:cubicBezTo>
                  <a:pt x="2753" y="5"/>
                  <a:pt x="2667" y="9"/>
                  <a:pt x="2583" y="10"/>
                </a:cubicBezTo>
                <a:cubicBezTo>
                  <a:pt x="2499" y="12"/>
                  <a:pt x="2417" y="11"/>
                  <a:pt x="2330" y="11"/>
                </a:cubicBezTo>
                <a:cubicBezTo>
                  <a:pt x="2243" y="10"/>
                  <a:pt x="2150" y="10"/>
                  <a:pt x="2064" y="10"/>
                </a:cubicBezTo>
                <a:cubicBezTo>
                  <a:pt x="1977" y="10"/>
                  <a:pt x="1898" y="10"/>
                  <a:pt x="1813" y="8"/>
                </a:cubicBezTo>
                <a:cubicBezTo>
                  <a:pt x="1729" y="6"/>
                  <a:pt x="1640" y="2"/>
                  <a:pt x="1553" y="1"/>
                </a:cubicBezTo>
                <a:cubicBezTo>
                  <a:pt x="1467" y="0"/>
                  <a:pt x="1383" y="1"/>
                  <a:pt x="1296" y="5"/>
                </a:cubicBezTo>
                <a:cubicBezTo>
                  <a:pt x="1210" y="9"/>
                  <a:pt x="1120" y="17"/>
                  <a:pt x="1035" y="20"/>
                </a:cubicBezTo>
                <a:cubicBezTo>
                  <a:pt x="950" y="23"/>
                  <a:pt x="869" y="20"/>
                  <a:pt x="784" y="19"/>
                </a:cubicBezTo>
                <a:cubicBezTo>
                  <a:pt x="700" y="17"/>
                  <a:pt x="613" y="15"/>
                  <a:pt x="525" y="15"/>
                </a:cubicBezTo>
                <a:cubicBezTo>
                  <a:pt x="437" y="15"/>
                  <a:pt x="350" y="17"/>
                  <a:pt x="263" y="18"/>
                </a:cubicBezTo>
                <a:cubicBezTo>
                  <a:pt x="177" y="19"/>
                  <a:pt x="91" y="19"/>
                  <a:pt x="47" y="25"/>
                </a:cubicBezTo>
                <a:cubicBezTo>
                  <a:pt x="2" y="31"/>
                  <a:pt x="0" y="43"/>
                  <a:pt x="0" y="57"/>
                </a:cubicBezTo>
                <a:cubicBezTo>
                  <a:pt x="1" y="71"/>
                  <a:pt x="4" y="86"/>
                  <a:pt x="7" y="102"/>
                </a:cubicBezTo>
                <a:cubicBezTo>
                  <a:pt x="9" y="117"/>
                  <a:pt x="11" y="133"/>
                  <a:pt x="12" y="148"/>
                </a:cubicBezTo>
                <a:cubicBezTo>
                  <a:pt x="13" y="163"/>
                  <a:pt x="14" y="178"/>
                  <a:pt x="14" y="192"/>
                </a:cubicBezTo>
                <a:cubicBezTo>
                  <a:pt x="13" y="206"/>
                  <a:pt x="11" y="219"/>
                  <a:pt x="11" y="233"/>
                </a:cubicBezTo>
                <a:cubicBezTo>
                  <a:pt x="11" y="247"/>
                  <a:pt x="14" y="262"/>
                  <a:pt x="16" y="278"/>
                </a:cubicBezTo>
                <a:cubicBezTo>
                  <a:pt x="17" y="294"/>
                  <a:pt x="17" y="312"/>
                  <a:pt x="16" y="326"/>
                </a:cubicBezTo>
                <a:cubicBezTo>
                  <a:pt x="15" y="341"/>
                  <a:pt x="14" y="352"/>
                  <a:pt x="13" y="365"/>
                </a:cubicBezTo>
                <a:cubicBezTo>
                  <a:pt x="12" y="378"/>
                  <a:pt x="11" y="393"/>
                  <a:pt x="10" y="407"/>
                </a:cubicBezTo>
                <a:cubicBezTo>
                  <a:pt x="10" y="421"/>
                  <a:pt x="10" y="434"/>
                  <a:pt x="11" y="447"/>
                </a:cubicBezTo>
                <a:cubicBezTo>
                  <a:pt x="13" y="459"/>
                  <a:pt x="15" y="471"/>
                  <a:pt x="13" y="485"/>
                </a:cubicBezTo>
                <a:cubicBezTo>
                  <a:pt x="12" y="499"/>
                  <a:pt x="6" y="515"/>
                  <a:pt x="4" y="530"/>
                </a:cubicBezTo>
                <a:cubicBezTo>
                  <a:pt x="2" y="545"/>
                  <a:pt x="2" y="558"/>
                  <a:pt x="3" y="576"/>
                </a:cubicBezTo>
                <a:cubicBezTo>
                  <a:pt x="4" y="594"/>
                  <a:pt x="6" y="618"/>
                  <a:pt x="6" y="633"/>
                </a:cubicBezTo>
                <a:cubicBezTo>
                  <a:pt x="7" y="648"/>
                  <a:pt x="7" y="656"/>
                  <a:pt x="8" y="668"/>
                </a:cubicBezTo>
                <a:cubicBezTo>
                  <a:pt x="8" y="681"/>
                  <a:pt x="9" y="699"/>
                  <a:pt x="9" y="716"/>
                </a:cubicBezTo>
                <a:cubicBezTo>
                  <a:pt x="8" y="732"/>
                  <a:pt x="5" y="747"/>
                  <a:pt x="7" y="761"/>
                </a:cubicBezTo>
                <a:cubicBezTo>
                  <a:pt x="9" y="774"/>
                  <a:pt x="15" y="787"/>
                  <a:pt x="16" y="801"/>
                </a:cubicBezTo>
                <a:cubicBezTo>
                  <a:pt x="17" y="815"/>
                  <a:pt x="12" y="830"/>
                  <a:pt x="10" y="849"/>
                </a:cubicBezTo>
                <a:cubicBezTo>
                  <a:pt x="7" y="868"/>
                  <a:pt x="7" y="891"/>
                  <a:pt x="14" y="935"/>
                </a:cubicBezTo>
              </a:path>
            </a:pathLst>
          </a:custGeom>
          <a:noFill/>
          <a:ln cap="rnd" w="31680">
            <a:solidFill>
              <a:srgbClr val="008cd8"/>
            </a:solidFill>
            <a:bevel/>
          </a:ln>
        </p:spPr>
        <p:style>
          <a:lnRef idx="0"/>
          <a:fillRef idx="0"/>
          <a:effectRef idx="0"/>
          <a:fontRef idx="minor"/>
        </p:style>
      </p:sp>
      <p:sp>
        <p:nvSpPr>
          <p:cNvPr id="1092" name="CustomShape 63"/>
          <p:cNvSpPr/>
          <p:nvPr/>
        </p:nvSpPr>
        <p:spPr>
          <a:xfrm>
            <a:off x="7459200" y="1113840"/>
            <a:ext cx="81576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Άννα (Πελάτης)</a:t>
            </a:r>
            <a:endParaRPr b="0" lang="el-GR" sz="1000" spc="-1" strike="noStrike">
              <a:latin typeface="Arial"/>
            </a:endParaRPr>
          </a:p>
        </p:txBody>
      </p:sp>
      <p:sp>
        <p:nvSpPr>
          <p:cNvPr id="1093" name="CustomShape 64"/>
          <p:cNvSpPr/>
          <p:nvPr/>
        </p:nvSpPr>
        <p:spPr>
          <a:xfrm>
            <a:off x="7536240" y="1384920"/>
            <a:ext cx="572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Άννα</a:t>
            </a:r>
            <a:endParaRPr b="0" lang="el-GR" sz="800" spc="-1" strike="noStrike">
              <a:latin typeface="Arial"/>
            </a:endParaRPr>
          </a:p>
        </p:txBody>
      </p:sp>
      <p:sp>
        <p:nvSpPr>
          <p:cNvPr id="1094" name="CustomShape 65"/>
          <p:cNvSpPr/>
          <p:nvPr/>
        </p:nvSpPr>
        <p:spPr>
          <a:xfrm>
            <a:off x="7448400" y="1776960"/>
            <a:ext cx="1877400" cy="13320"/>
          </a:xfrm>
          <a:custGeom>
            <a:avLst/>
            <a:gdLst/>
            <a:ahLst/>
            <a:rect l="l" t="t" r="r" b="b"/>
            <a:pathLst>
              <a:path w="5216" h="38">
                <a:moveTo>
                  <a:pt x="0" y="24"/>
                </a:moveTo>
                <a:cubicBezTo>
                  <a:pt x="254" y="32"/>
                  <a:pt x="373" y="26"/>
                  <a:pt x="475" y="22"/>
                </a:cubicBezTo>
                <a:cubicBezTo>
                  <a:pt x="577" y="18"/>
                  <a:pt x="662" y="16"/>
                  <a:pt x="747" y="14"/>
                </a:cubicBezTo>
                <a:cubicBezTo>
                  <a:pt x="831" y="12"/>
                  <a:pt x="917" y="9"/>
                  <a:pt x="1000" y="12"/>
                </a:cubicBezTo>
                <a:cubicBezTo>
                  <a:pt x="1083" y="16"/>
                  <a:pt x="1164" y="27"/>
                  <a:pt x="1245" y="32"/>
                </a:cubicBezTo>
                <a:cubicBezTo>
                  <a:pt x="1326" y="37"/>
                  <a:pt x="1407" y="37"/>
                  <a:pt x="1490" y="31"/>
                </a:cubicBezTo>
                <a:cubicBezTo>
                  <a:pt x="1573" y="25"/>
                  <a:pt x="1658" y="13"/>
                  <a:pt x="1741" y="10"/>
                </a:cubicBezTo>
                <a:cubicBezTo>
                  <a:pt x="1824" y="7"/>
                  <a:pt x="1904" y="13"/>
                  <a:pt x="1986" y="16"/>
                </a:cubicBezTo>
                <a:cubicBezTo>
                  <a:pt x="2068" y="18"/>
                  <a:pt x="2151" y="17"/>
                  <a:pt x="2236" y="20"/>
                </a:cubicBezTo>
                <a:cubicBezTo>
                  <a:pt x="2321" y="22"/>
                  <a:pt x="2407" y="28"/>
                  <a:pt x="2488" y="30"/>
                </a:cubicBezTo>
                <a:cubicBezTo>
                  <a:pt x="2568" y="32"/>
                  <a:pt x="2642" y="30"/>
                  <a:pt x="2725" y="28"/>
                </a:cubicBezTo>
                <a:cubicBezTo>
                  <a:pt x="2807" y="26"/>
                  <a:pt x="2897" y="25"/>
                  <a:pt x="2985" y="21"/>
                </a:cubicBezTo>
                <a:cubicBezTo>
                  <a:pt x="3073" y="18"/>
                  <a:pt x="3159" y="12"/>
                  <a:pt x="3241" y="12"/>
                </a:cubicBezTo>
                <a:cubicBezTo>
                  <a:pt x="3324" y="11"/>
                  <a:pt x="3404" y="15"/>
                  <a:pt x="3483" y="17"/>
                </a:cubicBezTo>
                <a:cubicBezTo>
                  <a:pt x="3563" y="20"/>
                  <a:pt x="3644" y="21"/>
                  <a:pt x="3729" y="24"/>
                </a:cubicBezTo>
                <a:cubicBezTo>
                  <a:pt x="3814" y="27"/>
                  <a:pt x="3904" y="32"/>
                  <a:pt x="3991" y="31"/>
                </a:cubicBezTo>
                <a:cubicBezTo>
                  <a:pt x="4078" y="30"/>
                  <a:pt x="4161" y="25"/>
                  <a:pt x="4240" y="23"/>
                </a:cubicBezTo>
                <a:cubicBezTo>
                  <a:pt x="4319" y="22"/>
                  <a:pt x="4394" y="26"/>
                  <a:pt x="4474" y="23"/>
                </a:cubicBezTo>
                <a:cubicBezTo>
                  <a:pt x="4554" y="20"/>
                  <a:pt x="4640" y="11"/>
                  <a:pt x="4749" y="6"/>
                </a:cubicBezTo>
                <a:cubicBezTo>
                  <a:pt x="4857" y="1"/>
                  <a:pt x="4989" y="0"/>
                  <a:pt x="5215" y="20"/>
                </a:cubicBezTo>
                <a:lnTo>
                  <a:pt x="0" y="24"/>
                </a:lnTo>
                <a:close/>
              </a:path>
            </a:pathLst>
          </a:custGeom>
          <a:solidFill>
            <a:srgbClr val="ffffff"/>
          </a:solidFill>
          <a:ln>
            <a:noFill/>
          </a:ln>
        </p:spPr>
        <p:style>
          <a:lnRef idx="0"/>
          <a:fillRef idx="0"/>
          <a:effectRef idx="0"/>
          <a:fontRef idx="minor"/>
        </p:style>
      </p:sp>
      <p:sp>
        <p:nvSpPr>
          <p:cNvPr id="1095" name="CustomShape 66"/>
          <p:cNvSpPr/>
          <p:nvPr/>
        </p:nvSpPr>
        <p:spPr>
          <a:xfrm>
            <a:off x="7442280" y="1785240"/>
            <a:ext cx="57960" cy="720"/>
          </a:xfrm>
          <a:custGeom>
            <a:avLst/>
            <a:gdLst/>
            <a:ahLst/>
            <a:rect l="l" t="t" r="r" b="b"/>
            <a:pathLst>
              <a:path w="162" h="3">
                <a:moveTo>
                  <a:pt x="0" y="2"/>
                </a:moveTo>
                <a:cubicBezTo>
                  <a:pt x="61" y="1"/>
                  <a:pt x="114" y="1"/>
                  <a:pt x="161" y="0"/>
                </a:cubicBezTo>
              </a:path>
            </a:pathLst>
          </a:custGeom>
          <a:noFill/>
          <a:ln w="29160">
            <a:solidFill>
              <a:srgbClr val="008cd8"/>
            </a:solidFill>
            <a:round/>
          </a:ln>
        </p:spPr>
        <p:style>
          <a:lnRef idx="0"/>
          <a:fillRef idx="0"/>
          <a:effectRef idx="0"/>
          <a:fontRef idx="minor"/>
        </p:style>
      </p:sp>
      <p:sp>
        <p:nvSpPr>
          <p:cNvPr id="1096" name="CustomShape 67"/>
          <p:cNvSpPr/>
          <p:nvPr/>
        </p:nvSpPr>
        <p:spPr>
          <a:xfrm>
            <a:off x="7529400" y="1784880"/>
            <a:ext cx="57960" cy="360"/>
          </a:xfrm>
          <a:custGeom>
            <a:avLst/>
            <a:gdLst/>
            <a:ahLst/>
            <a:rect l="l" t="t" r="r" b="b"/>
            <a:pathLst>
              <a:path w="162" h="2">
                <a:moveTo>
                  <a:pt x="0" y="1"/>
                </a:moveTo>
                <a:cubicBezTo>
                  <a:pt x="64" y="0"/>
                  <a:pt x="116" y="0"/>
                  <a:pt x="161" y="1"/>
                </a:cubicBezTo>
              </a:path>
            </a:pathLst>
          </a:custGeom>
          <a:noFill/>
          <a:ln w="29160">
            <a:solidFill>
              <a:srgbClr val="008cd8"/>
            </a:solidFill>
            <a:round/>
          </a:ln>
        </p:spPr>
        <p:style>
          <a:lnRef idx="0"/>
          <a:fillRef idx="0"/>
          <a:effectRef idx="0"/>
          <a:fontRef idx="minor"/>
        </p:style>
      </p:sp>
      <p:sp>
        <p:nvSpPr>
          <p:cNvPr id="1097" name="CustomShape 68"/>
          <p:cNvSpPr/>
          <p:nvPr/>
        </p:nvSpPr>
        <p:spPr>
          <a:xfrm>
            <a:off x="7616160" y="1785240"/>
            <a:ext cx="57960" cy="360"/>
          </a:xfrm>
          <a:custGeom>
            <a:avLst/>
            <a:gdLst/>
            <a:ahLst/>
            <a:rect l="l" t="t" r="r" b="b"/>
            <a:pathLst>
              <a:path w="162" h="2">
                <a:moveTo>
                  <a:pt x="0" y="0"/>
                </a:moveTo>
                <a:cubicBezTo>
                  <a:pt x="1" y="0"/>
                  <a:pt x="2" y="0"/>
                  <a:pt x="3" y="0"/>
                </a:cubicBezTo>
                <a:cubicBezTo>
                  <a:pt x="61" y="1"/>
                  <a:pt x="112" y="1"/>
                  <a:pt x="161" y="1"/>
                </a:cubicBezTo>
              </a:path>
            </a:pathLst>
          </a:custGeom>
          <a:noFill/>
          <a:ln w="29160">
            <a:solidFill>
              <a:srgbClr val="008cd8"/>
            </a:solidFill>
            <a:round/>
          </a:ln>
        </p:spPr>
        <p:style>
          <a:lnRef idx="0"/>
          <a:fillRef idx="0"/>
          <a:effectRef idx="0"/>
          <a:fontRef idx="minor"/>
        </p:style>
      </p:sp>
      <p:sp>
        <p:nvSpPr>
          <p:cNvPr id="1098" name="CustomShape 69"/>
          <p:cNvSpPr/>
          <p:nvPr/>
        </p:nvSpPr>
        <p:spPr>
          <a:xfrm>
            <a:off x="7703280" y="1784160"/>
            <a:ext cx="57960" cy="1080"/>
          </a:xfrm>
          <a:custGeom>
            <a:avLst/>
            <a:gdLst/>
            <a:ahLst/>
            <a:rect l="l" t="t" r="r" b="b"/>
            <a:pathLst>
              <a:path w="162" h="4">
                <a:moveTo>
                  <a:pt x="0" y="3"/>
                </a:moveTo>
                <a:cubicBezTo>
                  <a:pt x="11" y="3"/>
                  <a:pt x="22" y="3"/>
                  <a:pt x="33" y="3"/>
                </a:cubicBezTo>
                <a:cubicBezTo>
                  <a:pt x="75" y="2"/>
                  <a:pt x="118" y="1"/>
                  <a:pt x="161" y="0"/>
                </a:cubicBezTo>
              </a:path>
            </a:pathLst>
          </a:custGeom>
          <a:noFill/>
          <a:ln w="29160">
            <a:solidFill>
              <a:srgbClr val="008cd8"/>
            </a:solidFill>
            <a:round/>
          </a:ln>
        </p:spPr>
        <p:style>
          <a:lnRef idx="0"/>
          <a:fillRef idx="0"/>
          <a:effectRef idx="0"/>
          <a:fontRef idx="minor"/>
        </p:style>
      </p:sp>
      <p:sp>
        <p:nvSpPr>
          <p:cNvPr id="1099" name="CustomShape 70"/>
          <p:cNvSpPr/>
          <p:nvPr/>
        </p:nvSpPr>
        <p:spPr>
          <a:xfrm>
            <a:off x="7790040" y="1783440"/>
            <a:ext cx="57960" cy="720"/>
          </a:xfrm>
          <a:custGeom>
            <a:avLst/>
            <a:gdLst/>
            <a:ahLst/>
            <a:rect l="l" t="t" r="r" b="b"/>
            <a:pathLst>
              <a:path w="162" h="3">
                <a:moveTo>
                  <a:pt x="0" y="0"/>
                </a:moveTo>
                <a:cubicBezTo>
                  <a:pt x="14" y="0"/>
                  <a:pt x="28" y="0"/>
                  <a:pt x="42" y="0"/>
                </a:cubicBezTo>
                <a:cubicBezTo>
                  <a:pt x="82" y="0"/>
                  <a:pt x="122" y="1"/>
                  <a:pt x="161" y="2"/>
                </a:cubicBezTo>
              </a:path>
            </a:pathLst>
          </a:custGeom>
          <a:noFill/>
          <a:ln w="29160">
            <a:solidFill>
              <a:srgbClr val="008cd8"/>
            </a:solidFill>
            <a:round/>
          </a:ln>
        </p:spPr>
        <p:style>
          <a:lnRef idx="0"/>
          <a:fillRef idx="0"/>
          <a:effectRef idx="0"/>
          <a:fontRef idx="minor"/>
        </p:style>
      </p:sp>
      <p:sp>
        <p:nvSpPr>
          <p:cNvPr id="1100" name="CustomShape 71"/>
          <p:cNvSpPr/>
          <p:nvPr/>
        </p:nvSpPr>
        <p:spPr>
          <a:xfrm>
            <a:off x="7877160" y="1784160"/>
            <a:ext cx="57960" cy="720"/>
          </a:xfrm>
          <a:custGeom>
            <a:avLst/>
            <a:gdLst/>
            <a:ahLst/>
            <a:rect l="l" t="t" r="r" b="b"/>
            <a:pathLst>
              <a:path w="162" h="3">
                <a:moveTo>
                  <a:pt x="0" y="1"/>
                </a:moveTo>
                <a:cubicBezTo>
                  <a:pt x="16" y="2"/>
                  <a:pt x="32" y="2"/>
                  <a:pt x="48" y="2"/>
                </a:cubicBezTo>
                <a:cubicBezTo>
                  <a:pt x="86" y="2"/>
                  <a:pt x="123" y="1"/>
                  <a:pt x="161" y="0"/>
                </a:cubicBezTo>
              </a:path>
            </a:pathLst>
          </a:custGeom>
          <a:noFill/>
          <a:ln w="29160">
            <a:solidFill>
              <a:srgbClr val="008cd8"/>
            </a:solidFill>
            <a:round/>
          </a:ln>
        </p:spPr>
        <p:style>
          <a:lnRef idx="0"/>
          <a:fillRef idx="0"/>
          <a:effectRef idx="0"/>
          <a:fontRef idx="minor"/>
        </p:style>
      </p:sp>
      <p:sp>
        <p:nvSpPr>
          <p:cNvPr id="1101" name="CustomShape 72"/>
          <p:cNvSpPr/>
          <p:nvPr/>
        </p:nvSpPr>
        <p:spPr>
          <a:xfrm>
            <a:off x="7963920" y="1782720"/>
            <a:ext cx="57960" cy="360"/>
          </a:xfrm>
          <a:custGeom>
            <a:avLst/>
            <a:gdLst/>
            <a:ahLst/>
            <a:rect l="l" t="t" r="r" b="b"/>
            <a:pathLst>
              <a:path w="162" h="2">
                <a:moveTo>
                  <a:pt x="0" y="1"/>
                </a:moveTo>
                <a:cubicBezTo>
                  <a:pt x="19" y="1"/>
                  <a:pt x="37" y="1"/>
                  <a:pt x="55" y="0"/>
                </a:cubicBezTo>
                <a:cubicBezTo>
                  <a:pt x="91" y="0"/>
                  <a:pt x="126" y="0"/>
                  <a:pt x="161" y="0"/>
                </a:cubicBezTo>
              </a:path>
            </a:pathLst>
          </a:custGeom>
          <a:noFill/>
          <a:ln w="29160">
            <a:solidFill>
              <a:srgbClr val="008cd8"/>
            </a:solidFill>
            <a:round/>
          </a:ln>
        </p:spPr>
        <p:style>
          <a:lnRef idx="0"/>
          <a:fillRef idx="0"/>
          <a:effectRef idx="0"/>
          <a:fontRef idx="minor"/>
        </p:style>
      </p:sp>
      <p:sp>
        <p:nvSpPr>
          <p:cNvPr id="1102" name="CustomShape 73"/>
          <p:cNvSpPr/>
          <p:nvPr/>
        </p:nvSpPr>
        <p:spPr>
          <a:xfrm>
            <a:off x="8051040" y="1783440"/>
            <a:ext cx="57960" cy="720"/>
          </a:xfrm>
          <a:custGeom>
            <a:avLst/>
            <a:gdLst/>
            <a:ahLst/>
            <a:rect l="l" t="t" r="r" b="b"/>
            <a:pathLst>
              <a:path w="162" h="3">
                <a:moveTo>
                  <a:pt x="0" y="0"/>
                </a:moveTo>
                <a:cubicBezTo>
                  <a:pt x="19" y="0"/>
                  <a:pt x="38" y="0"/>
                  <a:pt x="57" y="1"/>
                </a:cubicBezTo>
                <a:cubicBezTo>
                  <a:pt x="91" y="1"/>
                  <a:pt x="126" y="1"/>
                  <a:pt x="161" y="2"/>
                </a:cubicBezTo>
              </a:path>
            </a:pathLst>
          </a:custGeom>
          <a:noFill/>
          <a:ln w="29160">
            <a:solidFill>
              <a:srgbClr val="008cd8"/>
            </a:solidFill>
            <a:round/>
          </a:ln>
        </p:spPr>
        <p:style>
          <a:lnRef idx="0"/>
          <a:fillRef idx="0"/>
          <a:effectRef idx="0"/>
          <a:fontRef idx="minor"/>
        </p:style>
      </p:sp>
      <p:sp>
        <p:nvSpPr>
          <p:cNvPr id="1103" name="CustomShape 74"/>
          <p:cNvSpPr/>
          <p:nvPr/>
        </p:nvSpPr>
        <p:spPr>
          <a:xfrm>
            <a:off x="8137800" y="1784160"/>
            <a:ext cx="57960" cy="360"/>
          </a:xfrm>
          <a:custGeom>
            <a:avLst/>
            <a:gdLst/>
            <a:ahLst/>
            <a:rect l="l" t="t" r="r" b="b"/>
            <a:pathLst>
              <a:path w="162" h="1">
                <a:moveTo>
                  <a:pt x="0" y="0"/>
                </a:moveTo>
                <a:cubicBezTo>
                  <a:pt x="26" y="0"/>
                  <a:pt x="51" y="0"/>
                  <a:pt x="76" y="0"/>
                </a:cubicBezTo>
                <a:cubicBezTo>
                  <a:pt x="105" y="0"/>
                  <a:pt x="133" y="0"/>
                  <a:pt x="161" y="0"/>
                </a:cubicBezTo>
              </a:path>
            </a:pathLst>
          </a:custGeom>
          <a:noFill/>
          <a:ln w="29160">
            <a:solidFill>
              <a:srgbClr val="008cd8"/>
            </a:solidFill>
            <a:round/>
          </a:ln>
        </p:spPr>
        <p:style>
          <a:lnRef idx="0"/>
          <a:fillRef idx="0"/>
          <a:effectRef idx="0"/>
          <a:fontRef idx="minor"/>
        </p:style>
      </p:sp>
      <p:sp>
        <p:nvSpPr>
          <p:cNvPr id="1104" name="CustomShape 75"/>
          <p:cNvSpPr/>
          <p:nvPr/>
        </p:nvSpPr>
        <p:spPr>
          <a:xfrm>
            <a:off x="8224920" y="1784160"/>
            <a:ext cx="57960" cy="360"/>
          </a:xfrm>
          <a:custGeom>
            <a:avLst/>
            <a:gdLst/>
            <a:ahLst/>
            <a:rect l="l" t="t" r="r" b="b"/>
            <a:pathLst>
              <a:path w="162" h="2">
                <a:moveTo>
                  <a:pt x="0" y="1"/>
                </a:moveTo>
                <a:cubicBezTo>
                  <a:pt x="27" y="1"/>
                  <a:pt x="54" y="1"/>
                  <a:pt x="81" y="0"/>
                </a:cubicBezTo>
                <a:cubicBezTo>
                  <a:pt x="108" y="0"/>
                  <a:pt x="134" y="0"/>
                  <a:pt x="161" y="0"/>
                </a:cubicBezTo>
              </a:path>
            </a:pathLst>
          </a:custGeom>
          <a:noFill/>
          <a:ln w="29160">
            <a:solidFill>
              <a:srgbClr val="008cd8"/>
            </a:solidFill>
            <a:round/>
          </a:ln>
        </p:spPr>
        <p:style>
          <a:lnRef idx="0"/>
          <a:fillRef idx="0"/>
          <a:effectRef idx="0"/>
          <a:fontRef idx="minor"/>
        </p:style>
      </p:sp>
      <p:sp>
        <p:nvSpPr>
          <p:cNvPr id="1105" name="CustomShape 76"/>
          <p:cNvSpPr/>
          <p:nvPr/>
        </p:nvSpPr>
        <p:spPr>
          <a:xfrm>
            <a:off x="8312040" y="1782360"/>
            <a:ext cx="57960" cy="1440"/>
          </a:xfrm>
          <a:custGeom>
            <a:avLst/>
            <a:gdLst/>
            <a:ahLst/>
            <a:rect l="l" t="t" r="r" b="b"/>
            <a:pathLst>
              <a:path w="162" h="5">
                <a:moveTo>
                  <a:pt x="0" y="4"/>
                </a:moveTo>
                <a:cubicBezTo>
                  <a:pt x="28" y="4"/>
                  <a:pt x="56" y="3"/>
                  <a:pt x="85" y="2"/>
                </a:cubicBezTo>
                <a:cubicBezTo>
                  <a:pt x="110" y="2"/>
                  <a:pt x="135" y="1"/>
                  <a:pt x="161" y="0"/>
                </a:cubicBezTo>
              </a:path>
            </a:pathLst>
          </a:custGeom>
          <a:noFill/>
          <a:ln w="29160">
            <a:solidFill>
              <a:srgbClr val="008cd8"/>
            </a:solidFill>
            <a:round/>
          </a:ln>
        </p:spPr>
        <p:style>
          <a:lnRef idx="0"/>
          <a:fillRef idx="0"/>
          <a:effectRef idx="0"/>
          <a:fontRef idx="minor"/>
        </p:style>
      </p:sp>
      <p:sp>
        <p:nvSpPr>
          <p:cNvPr id="1106" name="CustomShape 77"/>
          <p:cNvSpPr/>
          <p:nvPr/>
        </p:nvSpPr>
        <p:spPr>
          <a:xfrm>
            <a:off x="8398800" y="1779840"/>
            <a:ext cx="57960" cy="1440"/>
          </a:xfrm>
          <a:custGeom>
            <a:avLst/>
            <a:gdLst/>
            <a:ahLst/>
            <a:rect l="l" t="t" r="r" b="b"/>
            <a:pathLst>
              <a:path w="162" h="5">
                <a:moveTo>
                  <a:pt x="0" y="4"/>
                </a:moveTo>
                <a:cubicBezTo>
                  <a:pt x="32" y="3"/>
                  <a:pt x="64" y="2"/>
                  <a:pt x="95" y="1"/>
                </a:cubicBezTo>
                <a:cubicBezTo>
                  <a:pt x="117" y="1"/>
                  <a:pt x="139" y="0"/>
                  <a:pt x="161" y="0"/>
                </a:cubicBezTo>
              </a:path>
            </a:pathLst>
          </a:custGeom>
          <a:noFill/>
          <a:ln w="29160">
            <a:solidFill>
              <a:srgbClr val="008cd8"/>
            </a:solidFill>
            <a:round/>
          </a:ln>
        </p:spPr>
        <p:style>
          <a:lnRef idx="0"/>
          <a:fillRef idx="0"/>
          <a:effectRef idx="0"/>
          <a:fontRef idx="minor"/>
        </p:style>
      </p:sp>
      <p:sp>
        <p:nvSpPr>
          <p:cNvPr id="1107" name="CustomShape 78"/>
          <p:cNvSpPr/>
          <p:nvPr/>
        </p:nvSpPr>
        <p:spPr>
          <a:xfrm>
            <a:off x="8485920" y="1779480"/>
            <a:ext cx="57960" cy="1080"/>
          </a:xfrm>
          <a:custGeom>
            <a:avLst/>
            <a:gdLst/>
            <a:ahLst/>
            <a:rect l="l" t="t" r="r" b="b"/>
            <a:pathLst>
              <a:path w="162" h="4">
                <a:moveTo>
                  <a:pt x="0" y="0"/>
                </a:moveTo>
                <a:cubicBezTo>
                  <a:pt x="33" y="0"/>
                  <a:pt x="67" y="0"/>
                  <a:pt x="101" y="1"/>
                </a:cubicBezTo>
                <a:cubicBezTo>
                  <a:pt x="121" y="1"/>
                  <a:pt x="141" y="2"/>
                  <a:pt x="161" y="3"/>
                </a:cubicBezTo>
              </a:path>
            </a:pathLst>
          </a:custGeom>
          <a:noFill/>
          <a:ln w="29160">
            <a:solidFill>
              <a:srgbClr val="008cd8"/>
            </a:solidFill>
            <a:round/>
          </a:ln>
        </p:spPr>
        <p:style>
          <a:lnRef idx="0"/>
          <a:fillRef idx="0"/>
          <a:effectRef idx="0"/>
          <a:fontRef idx="minor"/>
        </p:style>
      </p:sp>
      <p:sp>
        <p:nvSpPr>
          <p:cNvPr id="1108" name="CustomShape 79"/>
          <p:cNvSpPr/>
          <p:nvPr/>
        </p:nvSpPr>
        <p:spPr>
          <a:xfrm>
            <a:off x="8572680" y="1781280"/>
            <a:ext cx="57960" cy="720"/>
          </a:xfrm>
          <a:custGeom>
            <a:avLst/>
            <a:gdLst/>
            <a:ahLst/>
            <a:rect l="l" t="t" r="r" b="b"/>
            <a:pathLst>
              <a:path w="162" h="3">
                <a:moveTo>
                  <a:pt x="0" y="0"/>
                </a:moveTo>
                <a:cubicBezTo>
                  <a:pt x="37" y="1"/>
                  <a:pt x="74" y="2"/>
                  <a:pt x="111" y="2"/>
                </a:cubicBezTo>
                <a:cubicBezTo>
                  <a:pt x="128" y="2"/>
                  <a:pt x="144" y="2"/>
                  <a:pt x="161" y="2"/>
                </a:cubicBezTo>
              </a:path>
            </a:pathLst>
          </a:custGeom>
          <a:noFill/>
          <a:ln w="29160">
            <a:solidFill>
              <a:srgbClr val="008cd8"/>
            </a:solidFill>
            <a:round/>
          </a:ln>
        </p:spPr>
        <p:style>
          <a:lnRef idx="0"/>
          <a:fillRef idx="0"/>
          <a:effectRef idx="0"/>
          <a:fontRef idx="minor"/>
        </p:style>
      </p:sp>
      <p:sp>
        <p:nvSpPr>
          <p:cNvPr id="1109" name="CustomShape 80"/>
          <p:cNvSpPr/>
          <p:nvPr/>
        </p:nvSpPr>
        <p:spPr>
          <a:xfrm>
            <a:off x="8659800" y="1781280"/>
            <a:ext cx="57960" cy="360"/>
          </a:xfrm>
          <a:custGeom>
            <a:avLst/>
            <a:gdLst/>
            <a:ahLst/>
            <a:rect l="l" t="t" r="r" b="b"/>
            <a:pathLst>
              <a:path w="162" h="2">
                <a:moveTo>
                  <a:pt x="0" y="1"/>
                </a:moveTo>
                <a:cubicBezTo>
                  <a:pt x="41" y="0"/>
                  <a:pt x="82" y="0"/>
                  <a:pt x="123" y="0"/>
                </a:cubicBezTo>
                <a:cubicBezTo>
                  <a:pt x="135" y="0"/>
                  <a:pt x="148" y="0"/>
                  <a:pt x="161" y="1"/>
                </a:cubicBezTo>
              </a:path>
            </a:pathLst>
          </a:custGeom>
          <a:noFill/>
          <a:ln w="29160">
            <a:solidFill>
              <a:srgbClr val="008cd8"/>
            </a:solidFill>
            <a:round/>
          </a:ln>
        </p:spPr>
        <p:style>
          <a:lnRef idx="0"/>
          <a:fillRef idx="0"/>
          <a:effectRef idx="0"/>
          <a:fontRef idx="minor"/>
        </p:style>
      </p:sp>
      <p:sp>
        <p:nvSpPr>
          <p:cNvPr id="1110" name="CustomShape 81"/>
          <p:cNvSpPr/>
          <p:nvPr/>
        </p:nvSpPr>
        <p:spPr>
          <a:xfrm>
            <a:off x="8746560" y="1782360"/>
            <a:ext cx="57960" cy="1080"/>
          </a:xfrm>
          <a:custGeom>
            <a:avLst/>
            <a:gdLst/>
            <a:ahLst/>
            <a:rect l="l" t="t" r="r" b="b"/>
            <a:pathLst>
              <a:path w="162" h="4">
                <a:moveTo>
                  <a:pt x="0" y="0"/>
                </a:moveTo>
                <a:cubicBezTo>
                  <a:pt x="43" y="1"/>
                  <a:pt x="86" y="3"/>
                  <a:pt x="129" y="3"/>
                </a:cubicBezTo>
                <a:cubicBezTo>
                  <a:pt x="140" y="3"/>
                  <a:pt x="151" y="3"/>
                  <a:pt x="161" y="3"/>
                </a:cubicBezTo>
              </a:path>
            </a:pathLst>
          </a:custGeom>
          <a:noFill/>
          <a:ln w="29160">
            <a:solidFill>
              <a:srgbClr val="008cd8"/>
            </a:solidFill>
            <a:round/>
          </a:ln>
        </p:spPr>
        <p:style>
          <a:lnRef idx="0"/>
          <a:fillRef idx="0"/>
          <a:effectRef idx="0"/>
          <a:fontRef idx="minor"/>
        </p:style>
      </p:sp>
      <p:sp>
        <p:nvSpPr>
          <p:cNvPr id="1111" name="CustomShape 82"/>
          <p:cNvSpPr/>
          <p:nvPr/>
        </p:nvSpPr>
        <p:spPr>
          <a:xfrm>
            <a:off x="8833680" y="1782360"/>
            <a:ext cx="57960" cy="720"/>
          </a:xfrm>
          <a:custGeom>
            <a:avLst/>
            <a:gdLst/>
            <a:ahLst/>
            <a:rect l="l" t="t" r="r" b="b"/>
            <a:pathLst>
              <a:path w="162" h="3">
                <a:moveTo>
                  <a:pt x="0" y="2"/>
                </a:moveTo>
                <a:cubicBezTo>
                  <a:pt x="46" y="1"/>
                  <a:pt x="93" y="0"/>
                  <a:pt x="138" y="0"/>
                </a:cubicBezTo>
                <a:cubicBezTo>
                  <a:pt x="145" y="0"/>
                  <a:pt x="153" y="0"/>
                  <a:pt x="161" y="0"/>
                </a:cubicBezTo>
              </a:path>
            </a:pathLst>
          </a:custGeom>
          <a:noFill/>
          <a:ln w="29160">
            <a:solidFill>
              <a:srgbClr val="008cd8"/>
            </a:solidFill>
            <a:round/>
          </a:ln>
        </p:spPr>
        <p:style>
          <a:lnRef idx="0"/>
          <a:fillRef idx="0"/>
          <a:effectRef idx="0"/>
          <a:fontRef idx="minor"/>
        </p:style>
      </p:sp>
      <p:sp>
        <p:nvSpPr>
          <p:cNvPr id="1112" name="CustomShape 83"/>
          <p:cNvSpPr/>
          <p:nvPr/>
        </p:nvSpPr>
        <p:spPr>
          <a:xfrm>
            <a:off x="8920800" y="1782360"/>
            <a:ext cx="57960" cy="360"/>
          </a:xfrm>
          <a:custGeom>
            <a:avLst/>
            <a:gdLst/>
            <a:ahLst/>
            <a:rect l="l" t="t" r="r" b="b"/>
            <a:pathLst>
              <a:path w="162" h="2">
                <a:moveTo>
                  <a:pt x="0" y="0"/>
                </a:moveTo>
                <a:cubicBezTo>
                  <a:pt x="45" y="0"/>
                  <a:pt x="90" y="1"/>
                  <a:pt x="136" y="1"/>
                </a:cubicBezTo>
                <a:cubicBezTo>
                  <a:pt x="144" y="1"/>
                  <a:pt x="152" y="1"/>
                  <a:pt x="161" y="1"/>
                </a:cubicBezTo>
              </a:path>
            </a:pathLst>
          </a:custGeom>
          <a:noFill/>
          <a:ln w="29160">
            <a:solidFill>
              <a:srgbClr val="008cd8"/>
            </a:solidFill>
            <a:round/>
          </a:ln>
        </p:spPr>
        <p:style>
          <a:lnRef idx="0"/>
          <a:fillRef idx="0"/>
          <a:effectRef idx="0"/>
          <a:fontRef idx="minor"/>
        </p:style>
      </p:sp>
      <p:sp>
        <p:nvSpPr>
          <p:cNvPr id="1113" name="CustomShape 84"/>
          <p:cNvSpPr/>
          <p:nvPr/>
        </p:nvSpPr>
        <p:spPr>
          <a:xfrm>
            <a:off x="9007560" y="1782000"/>
            <a:ext cx="57960" cy="360"/>
          </a:xfrm>
          <a:custGeom>
            <a:avLst/>
            <a:gdLst/>
            <a:ahLst/>
            <a:rect l="l" t="t" r="r" b="b"/>
            <a:pathLst>
              <a:path w="162" h="2">
                <a:moveTo>
                  <a:pt x="0" y="1"/>
                </a:moveTo>
                <a:cubicBezTo>
                  <a:pt x="49" y="1"/>
                  <a:pt x="99" y="0"/>
                  <a:pt x="149" y="1"/>
                </a:cubicBezTo>
                <a:cubicBezTo>
                  <a:pt x="153" y="1"/>
                  <a:pt x="157" y="1"/>
                  <a:pt x="161" y="1"/>
                </a:cubicBezTo>
              </a:path>
            </a:pathLst>
          </a:custGeom>
          <a:noFill/>
          <a:ln w="29160">
            <a:solidFill>
              <a:srgbClr val="008cd8"/>
            </a:solidFill>
            <a:round/>
          </a:ln>
        </p:spPr>
        <p:style>
          <a:lnRef idx="0"/>
          <a:fillRef idx="0"/>
          <a:effectRef idx="0"/>
          <a:fontRef idx="minor"/>
        </p:style>
      </p:sp>
      <p:sp>
        <p:nvSpPr>
          <p:cNvPr id="1114" name="CustomShape 85"/>
          <p:cNvSpPr/>
          <p:nvPr/>
        </p:nvSpPr>
        <p:spPr>
          <a:xfrm>
            <a:off x="9094680" y="1782720"/>
            <a:ext cx="57960" cy="720"/>
          </a:xfrm>
          <a:custGeom>
            <a:avLst/>
            <a:gdLst/>
            <a:ahLst/>
            <a:rect l="l" t="t" r="r" b="b"/>
            <a:pathLst>
              <a:path w="162" h="3">
                <a:moveTo>
                  <a:pt x="0" y="0"/>
                </a:moveTo>
                <a:cubicBezTo>
                  <a:pt x="50" y="1"/>
                  <a:pt x="102" y="2"/>
                  <a:pt x="161" y="2"/>
                </a:cubicBezTo>
              </a:path>
            </a:pathLst>
          </a:custGeom>
          <a:noFill/>
          <a:ln w="29160">
            <a:solidFill>
              <a:srgbClr val="008cd8"/>
            </a:solidFill>
            <a:round/>
          </a:ln>
        </p:spPr>
        <p:style>
          <a:lnRef idx="0"/>
          <a:fillRef idx="0"/>
          <a:effectRef idx="0"/>
          <a:fontRef idx="minor"/>
        </p:style>
      </p:sp>
      <p:sp>
        <p:nvSpPr>
          <p:cNvPr id="1115" name="CustomShape 86"/>
          <p:cNvSpPr/>
          <p:nvPr/>
        </p:nvSpPr>
        <p:spPr>
          <a:xfrm>
            <a:off x="9181440" y="1783080"/>
            <a:ext cx="57960" cy="360"/>
          </a:xfrm>
          <a:custGeom>
            <a:avLst/>
            <a:gdLst/>
            <a:ahLst/>
            <a:rect l="l" t="t" r="r" b="b"/>
            <a:pathLst>
              <a:path w="162" h="2">
                <a:moveTo>
                  <a:pt x="0" y="1"/>
                </a:moveTo>
                <a:cubicBezTo>
                  <a:pt x="45" y="1"/>
                  <a:pt x="96" y="0"/>
                  <a:pt x="161" y="1"/>
                </a:cubicBezTo>
              </a:path>
            </a:pathLst>
          </a:custGeom>
          <a:noFill/>
          <a:ln w="29160">
            <a:solidFill>
              <a:srgbClr val="008cd8"/>
            </a:solidFill>
            <a:round/>
          </a:ln>
        </p:spPr>
        <p:style>
          <a:lnRef idx="0"/>
          <a:fillRef idx="0"/>
          <a:effectRef idx="0"/>
          <a:fontRef idx="minor"/>
        </p:style>
      </p:sp>
      <p:sp>
        <p:nvSpPr>
          <p:cNvPr id="1116" name="CustomShape 87"/>
          <p:cNvSpPr/>
          <p:nvPr/>
        </p:nvSpPr>
        <p:spPr>
          <a:xfrm>
            <a:off x="9268200" y="1783440"/>
            <a:ext cx="57960" cy="720"/>
          </a:xfrm>
          <a:custGeom>
            <a:avLst/>
            <a:gdLst/>
            <a:ahLst/>
            <a:rect l="l" t="t" r="r" b="b"/>
            <a:pathLst>
              <a:path w="162" h="3">
                <a:moveTo>
                  <a:pt x="0" y="0"/>
                </a:moveTo>
                <a:cubicBezTo>
                  <a:pt x="47" y="1"/>
                  <a:pt x="100" y="1"/>
                  <a:pt x="161" y="2"/>
                </a:cubicBezTo>
              </a:path>
            </a:pathLst>
          </a:custGeom>
          <a:noFill/>
          <a:ln w="29160">
            <a:solidFill>
              <a:srgbClr val="008cd8"/>
            </a:solidFill>
            <a:round/>
          </a:ln>
        </p:spPr>
        <p:style>
          <a:lnRef idx="0"/>
          <a:fillRef idx="0"/>
          <a:effectRef idx="0"/>
          <a:fontRef idx="minor"/>
        </p:style>
      </p:sp>
      <p:sp>
        <p:nvSpPr>
          <p:cNvPr id="1117" name="CustomShape 88"/>
          <p:cNvSpPr/>
          <p:nvPr/>
        </p:nvSpPr>
        <p:spPr>
          <a:xfrm>
            <a:off x="7536240" y="1794960"/>
            <a:ext cx="12463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ΠαραλαμβάνειΑνθοδέσμη()</a:t>
            </a:r>
            <a:endParaRPr b="0" lang="el-GR" sz="800" spc="-1" strike="noStrike">
              <a:latin typeface="Arial"/>
            </a:endParaRPr>
          </a:p>
        </p:txBody>
      </p:sp>
      <p:sp>
        <p:nvSpPr>
          <p:cNvPr id="1118" name="CustomShape 89"/>
          <p:cNvSpPr/>
          <p:nvPr/>
        </p:nvSpPr>
        <p:spPr>
          <a:xfrm>
            <a:off x="7536240" y="1511640"/>
            <a:ext cx="887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Γεωργίου</a:t>
            </a:r>
            <a:endParaRPr b="0" lang="el-GR" sz="800" spc="-1" strike="noStrike">
              <a:latin typeface="Arial"/>
            </a:endParaRPr>
          </a:p>
        </p:txBody>
      </p:sp>
      <p:sp>
        <p:nvSpPr>
          <p:cNvPr id="1119" name="CustomShape 90"/>
          <p:cNvSpPr/>
          <p:nvPr/>
        </p:nvSpPr>
        <p:spPr>
          <a:xfrm>
            <a:off x="7536240" y="1638360"/>
            <a:ext cx="13363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Μοντάνα 4, Ρώμη</a:t>
            </a:r>
            <a:endParaRPr b="0" lang="el-GR" sz="800" spc="-1" strike="noStrike">
              <a:latin typeface="Arial"/>
            </a:endParaRPr>
          </a:p>
        </p:txBody>
      </p:sp>
      <p:sp>
        <p:nvSpPr>
          <p:cNvPr id="1120" name="CustomShape 91"/>
          <p:cNvSpPr/>
          <p:nvPr/>
        </p:nvSpPr>
        <p:spPr>
          <a:xfrm>
            <a:off x="4782600" y="1616400"/>
            <a:ext cx="1954080" cy="1494720"/>
          </a:xfrm>
          <a:custGeom>
            <a:avLst/>
            <a:gdLst/>
            <a:ahLst/>
            <a:rect l="l" t="t" r="r" b="b"/>
            <a:pathLst>
              <a:path w="5429" h="4153">
                <a:moveTo>
                  <a:pt x="13" y="4129"/>
                </a:moveTo>
                <a:cubicBezTo>
                  <a:pt x="274" y="4129"/>
                  <a:pt x="405" y="4124"/>
                  <a:pt x="509" y="4124"/>
                </a:cubicBezTo>
                <a:cubicBezTo>
                  <a:pt x="613" y="4124"/>
                  <a:pt x="689" y="4131"/>
                  <a:pt x="773" y="4134"/>
                </a:cubicBezTo>
                <a:cubicBezTo>
                  <a:pt x="857" y="4138"/>
                  <a:pt x="948" y="4139"/>
                  <a:pt x="1035" y="4141"/>
                </a:cubicBezTo>
                <a:cubicBezTo>
                  <a:pt x="1122" y="4144"/>
                  <a:pt x="1206" y="4149"/>
                  <a:pt x="1290" y="4148"/>
                </a:cubicBezTo>
                <a:cubicBezTo>
                  <a:pt x="1374" y="4147"/>
                  <a:pt x="1458" y="4140"/>
                  <a:pt x="1546" y="4138"/>
                </a:cubicBezTo>
                <a:cubicBezTo>
                  <a:pt x="1634" y="4136"/>
                  <a:pt x="1725" y="4138"/>
                  <a:pt x="1816" y="4138"/>
                </a:cubicBezTo>
                <a:cubicBezTo>
                  <a:pt x="1906" y="4138"/>
                  <a:pt x="1997" y="4135"/>
                  <a:pt x="2084" y="4136"/>
                </a:cubicBezTo>
                <a:cubicBezTo>
                  <a:pt x="2170" y="4137"/>
                  <a:pt x="2253" y="4142"/>
                  <a:pt x="2333" y="4143"/>
                </a:cubicBezTo>
                <a:cubicBezTo>
                  <a:pt x="2413" y="4144"/>
                  <a:pt x="2491" y="4142"/>
                  <a:pt x="2576" y="4139"/>
                </a:cubicBezTo>
                <a:cubicBezTo>
                  <a:pt x="2661" y="4135"/>
                  <a:pt x="2755" y="4131"/>
                  <a:pt x="2842" y="4129"/>
                </a:cubicBezTo>
                <a:cubicBezTo>
                  <a:pt x="2929" y="4127"/>
                  <a:pt x="3009" y="4127"/>
                  <a:pt x="3090" y="4127"/>
                </a:cubicBezTo>
                <a:cubicBezTo>
                  <a:pt x="3171" y="4126"/>
                  <a:pt x="3253" y="4125"/>
                  <a:pt x="3338" y="4128"/>
                </a:cubicBezTo>
                <a:cubicBezTo>
                  <a:pt x="3423" y="4132"/>
                  <a:pt x="3512" y="4140"/>
                  <a:pt x="3600" y="4139"/>
                </a:cubicBezTo>
                <a:cubicBezTo>
                  <a:pt x="3687" y="4139"/>
                  <a:pt x="3773" y="4130"/>
                  <a:pt x="3860" y="4129"/>
                </a:cubicBezTo>
                <a:cubicBezTo>
                  <a:pt x="3947" y="4128"/>
                  <a:pt x="4035" y="4135"/>
                  <a:pt x="4121" y="4141"/>
                </a:cubicBezTo>
                <a:cubicBezTo>
                  <a:pt x="4206" y="4147"/>
                  <a:pt x="4289" y="4152"/>
                  <a:pt x="4374" y="4150"/>
                </a:cubicBezTo>
                <a:cubicBezTo>
                  <a:pt x="4459" y="4149"/>
                  <a:pt x="4546" y="4141"/>
                  <a:pt x="4634" y="4139"/>
                </a:cubicBezTo>
                <a:cubicBezTo>
                  <a:pt x="4722" y="4137"/>
                  <a:pt x="4811" y="4142"/>
                  <a:pt x="4895" y="4141"/>
                </a:cubicBezTo>
                <a:cubicBezTo>
                  <a:pt x="4979" y="4141"/>
                  <a:pt x="5058" y="4137"/>
                  <a:pt x="5142" y="4139"/>
                </a:cubicBezTo>
                <a:cubicBezTo>
                  <a:pt x="5225" y="4141"/>
                  <a:pt x="5314" y="4149"/>
                  <a:pt x="5355" y="4118"/>
                </a:cubicBezTo>
                <a:cubicBezTo>
                  <a:pt x="5397" y="4088"/>
                  <a:pt x="5390" y="4018"/>
                  <a:pt x="5390" y="3951"/>
                </a:cubicBezTo>
                <a:cubicBezTo>
                  <a:pt x="5390" y="3884"/>
                  <a:pt x="5396" y="3819"/>
                  <a:pt x="5403" y="3752"/>
                </a:cubicBezTo>
                <a:cubicBezTo>
                  <a:pt x="5410" y="3686"/>
                  <a:pt x="5419" y="3618"/>
                  <a:pt x="5419" y="3551"/>
                </a:cubicBezTo>
                <a:cubicBezTo>
                  <a:pt x="5419" y="3484"/>
                  <a:pt x="5410" y="3418"/>
                  <a:pt x="5408" y="3353"/>
                </a:cubicBezTo>
                <a:cubicBezTo>
                  <a:pt x="5405" y="3289"/>
                  <a:pt x="5409" y="3225"/>
                  <a:pt x="5408" y="3163"/>
                </a:cubicBezTo>
                <a:cubicBezTo>
                  <a:pt x="5408" y="3100"/>
                  <a:pt x="5404" y="3038"/>
                  <a:pt x="5403" y="2971"/>
                </a:cubicBezTo>
                <a:cubicBezTo>
                  <a:pt x="5402" y="2904"/>
                  <a:pt x="5404" y="2833"/>
                  <a:pt x="5406" y="2766"/>
                </a:cubicBezTo>
                <a:cubicBezTo>
                  <a:pt x="5409" y="2700"/>
                  <a:pt x="5412" y="2638"/>
                  <a:pt x="5413" y="2573"/>
                </a:cubicBezTo>
                <a:cubicBezTo>
                  <a:pt x="5413" y="2508"/>
                  <a:pt x="5410" y="2439"/>
                  <a:pt x="5412" y="2374"/>
                </a:cubicBezTo>
                <a:cubicBezTo>
                  <a:pt x="5414" y="2308"/>
                  <a:pt x="5419" y="2246"/>
                  <a:pt x="5419" y="2180"/>
                </a:cubicBezTo>
                <a:cubicBezTo>
                  <a:pt x="5419" y="2113"/>
                  <a:pt x="5413" y="2042"/>
                  <a:pt x="5413" y="1977"/>
                </a:cubicBezTo>
                <a:cubicBezTo>
                  <a:pt x="5413" y="1913"/>
                  <a:pt x="5419" y="1854"/>
                  <a:pt x="5422" y="1793"/>
                </a:cubicBezTo>
                <a:cubicBezTo>
                  <a:pt x="5425" y="1731"/>
                  <a:pt x="5424" y="1666"/>
                  <a:pt x="5425" y="1597"/>
                </a:cubicBezTo>
                <a:cubicBezTo>
                  <a:pt x="5426" y="1529"/>
                  <a:pt x="5428" y="1458"/>
                  <a:pt x="5426" y="1392"/>
                </a:cubicBezTo>
                <a:cubicBezTo>
                  <a:pt x="5425" y="1325"/>
                  <a:pt x="5420" y="1263"/>
                  <a:pt x="5416" y="1196"/>
                </a:cubicBezTo>
                <a:cubicBezTo>
                  <a:pt x="5412" y="1129"/>
                  <a:pt x="5409" y="1057"/>
                  <a:pt x="5406" y="992"/>
                </a:cubicBezTo>
                <a:cubicBezTo>
                  <a:pt x="5403" y="927"/>
                  <a:pt x="5399" y="870"/>
                  <a:pt x="5403" y="806"/>
                </a:cubicBezTo>
                <a:cubicBezTo>
                  <a:pt x="5407" y="743"/>
                  <a:pt x="5420" y="674"/>
                  <a:pt x="5422" y="605"/>
                </a:cubicBezTo>
                <a:cubicBezTo>
                  <a:pt x="5424" y="535"/>
                  <a:pt x="5416" y="466"/>
                  <a:pt x="5410" y="403"/>
                </a:cubicBezTo>
                <a:cubicBezTo>
                  <a:pt x="5405" y="340"/>
                  <a:pt x="5402" y="283"/>
                  <a:pt x="5402" y="222"/>
                </a:cubicBezTo>
                <a:cubicBezTo>
                  <a:pt x="5401" y="160"/>
                  <a:pt x="5403" y="94"/>
                  <a:pt x="5362" y="56"/>
                </a:cubicBezTo>
                <a:cubicBezTo>
                  <a:pt x="5321" y="18"/>
                  <a:pt x="5237" y="8"/>
                  <a:pt x="5150" y="5"/>
                </a:cubicBezTo>
                <a:cubicBezTo>
                  <a:pt x="5063" y="3"/>
                  <a:pt x="4973" y="8"/>
                  <a:pt x="4886" y="9"/>
                </a:cubicBezTo>
                <a:cubicBezTo>
                  <a:pt x="4799" y="11"/>
                  <a:pt x="4714" y="8"/>
                  <a:pt x="4629" y="6"/>
                </a:cubicBezTo>
                <a:cubicBezTo>
                  <a:pt x="4545" y="4"/>
                  <a:pt x="4460" y="1"/>
                  <a:pt x="4376" y="0"/>
                </a:cubicBezTo>
                <a:cubicBezTo>
                  <a:pt x="4291" y="0"/>
                  <a:pt x="4207" y="3"/>
                  <a:pt x="4126" y="5"/>
                </a:cubicBezTo>
                <a:cubicBezTo>
                  <a:pt x="4045" y="7"/>
                  <a:pt x="3967" y="8"/>
                  <a:pt x="3881" y="9"/>
                </a:cubicBezTo>
                <a:cubicBezTo>
                  <a:pt x="3795" y="10"/>
                  <a:pt x="3702" y="11"/>
                  <a:pt x="3612" y="11"/>
                </a:cubicBezTo>
                <a:cubicBezTo>
                  <a:pt x="3522" y="11"/>
                  <a:pt x="3437" y="11"/>
                  <a:pt x="3349" y="11"/>
                </a:cubicBezTo>
                <a:cubicBezTo>
                  <a:pt x="3262" y="11"/>
                  <a:pt x="3173" y="11"/>
                  <a:pt x="3087" y="12"/>
                </a:cubicBezTo>
                <a:cubicBezTo>
                  <a:pt x="3002" y="12"/>
                  <a:pt x="2919" y="12"/>
                  <a:pt x="2834" y="10"/>
                </a:cubicBezTo>
                <a:cubicBezTo>
                  <a:pt x="2749" y="8"/>
                  <a:pt x="2661" y="4"/>
                  <a:pt x="2577" y="4"/>
                </a:cubicBezTo>
                <a:cubicBezTo>
                  <a:pt x="2491" y="4"/>
                  <a:pt x="2408" y="8"/>
                  <a:pt x="2321" y="8"/>
                </a:cubicBezTo>
                <a:cubicBezTo>
                  <a:pt x="2235" y="9"/>
                  <a:pt x="2146" y="6"/>
                  <a:pt x="2061" y="7"/>
                </a:cubicBezTo>
                <a:cubicBezTo>
                  <a:pt x="1976" y="7"/>
                  <a:pt x="1895" y="12"/>
                  <a:pt x="1813" y="12"/>
                </a:cubicBezTo>
                <a:cubicBezTo>
                  <a:pt x="1731" y="12"/>
                  <a:pt x="1647" y="8"/>
                  <a:pt x="1562" y="7"/>
                </a:cubicBezTo>
                <a:cubicBezTo>
                  <a:pt x="1476" y="6"/>
                  <a:pt x="1388" y="9"/>
                  <a:pt x="1298" y="12"/>
                </a:cubicBezTo>
                <a:cubicBezTo>
                  <a:pt x="1208" y="16"/>
                  <a:pt x="1115" y="20"/>
                  <a:pt x="1030" y="18"/>
                </a:cubicBezTo>
                <a:cubicBezTo>
                  <a:pt x="944" y="17"/>
                  <a:pt x="866" y="10"/>
                  <a:pt x="782" y="11"/>
                </a:cubicBezTo>
                <a:cubicBezTo>
                  <a:pt x="698" y="13"/>
                  <a:pt x="608" y="22"/>
                  <a:pt x="523" y="23"/>
                </a:cubicBezTo>
                <a:cubicBezTo>
                  <a:pt x="438" y="24"/>
                  <a:pt x="358" y="16"/>
                  <a:pt x="274" y="12"/>
                </a:cubicBezTo>
                <a:cubicBezTo>
                  <a:pt x="190" y="8"/>
                  <a:pt x="103" y="6"/>
                  <a:pt x="57" y="42"/>
                </a:cubicBezTo>
                <a:cubicBezTo>
                  <a:pt x="12" y="78"/>
                  <a:pt x="9" y="152"/>
                  <a:pt x="7" y="218"/>
                </a:cubicBezTo>
                <a:cubicBezTo>
                  <a:pt x="5" y="285"/>
                  <a:pt x="5" y="345"/>
                  <a:pt x="8" y="411"/>
                </a:cubicBezTo>
                <a:cubicBezTo>
                  <a:pt x="11" y="477"/>
                  <a:pt x="17" y="549"/>
                  <a:pt x="18" y="614"/>
                </a:cubicBezTo>
                <a:cubicBezTo>
                  <a:pt x="19" y="680"/>
                  <a:pt x="14" y="739"/>
                  <a:pt x="14" y="804"/>
                </a:cubicBezTo>
                <a:cubicBezTo>
                  <a:pt x="13" y="868"/>
                  <a:pt x="18" y="939"/>
                  <a:pt x="17" y="1004"/>
                </a:cubicBezTo>
                <a:cubicBezTo>
                  <a:pt x="16" y="1069"/>
                  <a:pt x="11" y="1130"/>
                  <a:pt x="12" y="1192"/>
                </a:cubicBezTo>
                <a:cubicBezTo>
                  <a:pt x="14" y="1254"/>
                  <a:pt x="23" y="1318"/>
                  <a:pt x="25" y="1384"/>
                </a:cubicBezTo>
                <a:cubicBezTo>
                  <a:pt x="26" y="1450"/>
                  <a:pt x="21" y="1518"/>
                  <a:pt x="18" y="1583"/>
                </a:cubicBezTo>
                <a:cubicBezTo>
                  <a:pt x="15" y="1648"/>
                  <a:pt x="15" y="1711"/>
                  <a:pt x="12" y="1778"/>
                </a:cubicBezTo>
                <a:cubicBezTo>
                  <a:pt x="8" y="1845"/>
                  <a:pt x="2" y="1918"/>
                  <a:pt x="1" y="1986"/>
                </a:cubicBezTo>
                <a:cubicBezTo>
                  <a:pt x="0" y="2055"/>
                  <a:pt x="5" y="2119"/>
                  <a:pt x="9" y="2182"/>
                </a:cubicBezTo>
                <a:cubicBezTo>
                  <a:pt x="14" y="2244"/>
                  <a:pt x="19" y="2303"/>
                  <a:pt x="20" y="2368"/>
                </a:cubicBezTo>
                <a:cubicBezTo>
                  <a:pt x="20" y="2432"/>
                  <a:pt x="17" y="2501"/>
                  <a:pt x="15" y="2570"/>
                </a:cubicBezTo>
                <a:cubicBezTo>
                  <a:pt x="14" y="2639"/>
                  <a:pt x="16" y="2707"/>
                  <a:pt x="15" y="2772"/>
                </a:cubicBezTo>
                <a:cubicBezTo>
                  <a:pt x="15" y="2838"/>
                  <a:pt x="14" y="2900"/>
                  <a:pt x="11" y="2963"/>
                </a:cubicBezTo>
                <a:cubicBezTo>
                  <a:pt x="8" y="3025"/>
                  <a:pt x="5" y="3087"/>
                  <a:pt x="4" y="3154"/>
                </a:cubicBezTo>
                <a:cubicBezTo>
                  <a:pt x="3" y="3221"/>
                  <a:pt x="5" y="3293"/>
                  <a:pt x="6" y="3360"/>
                </a:cubicBezTo>
                <a:cubicBezTo>
                  <a:pt x="8" y="3426"/>
                  <a:pt x="9" y="3488"/>
                  <a:pt x="11" y="3548"/>
                </a:cubicBezTo>
                <a:cubicBezTo>
                  <a:pt x="13" y="3608"/>
                  <a:pt x="15" y="3666"/>
                  <a:pt x="14" y="3749"/>
                </a:cubicBezTo>
                <a:cubicBezTo>
                  <a:pt x="13" y="3833"/>
                  <a:pt x="9" y="3941"/>
                  <a:pt x="8" y="4140"/>
                </a:cubicBezTo>
                <a:lnTo>
                  <a:pt x="13" y="4129"/>
                </a:lnTo>
                <a:close/>
              </a:path>
            </a:pathLst>
          </a:custGeom>
          <a:solidFill>
            <a:srgbClr val="f2f2f2"/>
          </a:solidFill>
          <a:ln>
            <a:noFill/>
          </a:ln>
        </p:spPr>
        <p:style>
          <a:lnRef idx="0"/>
          <a:fillRef idx="0"/>
          <a:effectRef idx="0"/>
          <a:fontRef idx="minor"/>
        </p:style>
      </p:sp>
      <p:sp>
        <p:nvSpPr>
          <p:cNvPr id="1121" name="CustomShape 92"/>
          <p:cNvSpPr/>
          <p:nvPr/>
        </p:nvSpPr>
        <p:spPr>
          <a:xfrm>
            <a:off x="4782960" y="1616760"/>
            <a:ext cx="1949400" cy="1494000"/>
          </a:xfrm>
          <a:custGeom>
            <a:avLst/>
            <a:gdLst/>
            <a:ahLst/>
            <a:rect l="l" t="t" r="r" b="b"/>
            <a:pathLst>
              <a:path w="5416" h="4151">
                <a:moveTo>
                  <a:pt x="17" y="4143"/>
                </a:moveTo>
                <a:cubicBezTo>
                  <a:pt x="264" y="4150"/>
                  <a:pt x="394" y="4144"/>
                  <a:pt x="501" y="4142"/>
                </a:cubicBezTo>
                <a:cubicBezTo>
                  <a:pt x="607" y="4139"/>
                  <a:pt x="690" y="4140"/>
                  <a:pt x="776" y="4140"/>
                </a:cubicBezTo>
                <a:cubicBezTo>
                  <a:pt x="861" y="4140"/>
                  <a:pt x="950" y="4139"/>
                  <a:pt x="1038" y="4138"/>
                </a:cubicBezTo>
                <a:cubicBezTo>
                  <a:pt x="1126" y="4136"/>
                  <a:pt x="1213" y="4134"/>
                  <a:pt x="1297" y="4134"/>
                </a:cubicBezTo>
                <a:cubicBezTo>
                  <a:pt x="1381" y="4134"/>
                  <a:pt x="1461" y="4136"/>
                  <a:pt x="1545" y="4137"/>
                </a:cubicBezTo>
                <a:cubicBezTo>
                  <a:pt x="1629" y="4137"/>
                  <a:pt x="1716" y="4136"/>
                  <a:pt x="1804" y="4136"/>
                </a:cubicBezTo>
                <a:cubicBezTo>
                  <a:pt x="1892" y="4136"/>
                  <a:pt x="1979" y="4138"/>
                  <a:pt x="2068" y="4139"/>
                </a:cubicBezTo>
                <a:cubicBezTo>
                  <a:pt x="2156" y="4140"/>
                  <a:pt x="2246" y="4141"/>
                  <a:pt x="2331" y="4140"/>
                </a:cubicBezTo>
                <a:cubicBezTo>
                  <a:pt x="2416" y="4139"/>
                  <a:pt x="2496" y="4138"/>
                  <a:pt x="2579" y="4139"/>
                </a:cubicBezTo>
                <a:cubicBezTo>
                  <a:pt x="2662" y="4141"/>
                  <a:pt x="2749" y="4147"/>
                  <a:pt x="2836" y="4145"/>
                </a:cubicBezTo>
                <a:cubicBezTo>
                  <a:pt x="2922" y="4143"/>
                  <a:pt x="3008" y="4135"/>
                  <a:pt x="3093" y="4134"/>
                </a:cubicBezTo>
                <a:cubicBezTo>
                  <a:pt x="3178" y="4133"/>
                  <a:pt x="3262" y="4140"/>
                  <a:pt x="3347" y="4140"/>
                </a:cubicBezTo>
                <a:cubicBezTo>
                  <a:pt x="3432" y="4141"/>
                  <a:pt x="3519" y="4137"/>
                  <a:pt x="3606" y="4135"/>
                </a:cubicBezTo>
                <a:cubicBezTo>
                  <a:pt x="3692" y="4134"/>
                  <a:pt x="3779" y="4136"/>
                  <a:pt x="3865" y="4138"/>
                </a:cubicBezTo>
                <a:cubicBezTo>
                  <a:pt x="3951" y="4140"/>
                  <a:pt x="4037" y="4140"/>
                  <a:pt x="4122" y="4140"/>
                </a:cubicBezTo>
                <a:cubicBezTo>
                  <a:pt x="4208" y="4141"/>
                  <a:pt x="4294" y="4140"/>
                  <a:pt x="4379" y="4140"/>
                </a:cubicBezTo>
                <a:cubicBezTo>
                  <a:pt x="4464" y="4140"/>
                  <a:pt x="4548" y="4140"/>
                  <a:pt x="4634" y="4140"/>
                </a:cubicBezTo>
                <a:cubicBezTo>
                  <a:pt x="4719" y="4140"/>
                  <a:pt x="4805" y="4141"/>
                  <a:pt x="4892" y="4140"/>
                </a:cubicBezTo>
                <a:cubicBezTo>
                  <a:pt x="4980" y="4140"/>
                  <a:pt x="5069" y="4139"/>
                  <a:pt x="5155" y="4138"/>
                </a:cubicBezTo>
                <a:cubicBezTo>
                  <a:pt x="5242" y="4137"/>
                  <a:pt x="5326" y="4137"/>
                  <a:pt x="5369" y="4105"/>
                </a:cubicBezTo>
                <a:cubicBezTo>
                  <a:pt x="5411" y="4073"/>
                  <a:pt x="5413" y="4009"/>
                  <a:pt x="5413" y="3943"/>
                </a:cubicBezTo>
                <a:cubicBezTo>
                  <a:pt x="5412" y="3878"/>
                  <a:pt x="5410" y="3811"/>
                  <a:pt x="5406" y="3745"/>
                </a:cubicBezTo>
                <a:cubicBezTo>
                  <a:pt x="5402" y="3678"/>
                  <a:pt x="5397" y="3612"/>
                  <a:pt x="5395" y="3546"/>
                </a:cubicBezTo>
                <a:cubicBezTo>
                  <a:pt x="5393" y="3480"/>
                  <a:pt x="5394" y="3413"/>
                  <a:pt x="5397" y="3349"/>
                </a:cubicBezTo>
                <a:cubicBezTo>
                  <a:pt x="5399" y="3284"/>
                  <a:pt x="5403" y="3221"/>
                  <a:pt x="5407" y="3157"/>
                </a:cubicBezTo>
                <a:cubicBezTo>
                  <a:pt x="5411" y="3093"/>
                  <a:pt x="5414" y="3028"/>
                  <a:pt x="5414" y="2962"/>
                </a:cubicBezTo>
                <a:cubicBezTo>
                  <a:pt x="5414" y="2896"/>
                  <a:pt x="5411" y="2829"/>
                  <a:pt x="5409" y="2764"/>
                </a:cubicBezTo>
                <a:cubicBezTo>
                  <a:pt x="5408" y="2700"/>
                  <a:pt x="5408" y="2638"/>
                  <a:pt x="5407" y="2573"/>
                </a:cubicBezTo>
                <a:cubicBezTo>
                  <a:pt x="5406" y="2509"/>
                  <a:pt x="5404" y="2440"/>
                  <a:pt x="5402" y="2373"/>
                </a:cubicBezTo>
                <a:cubicBezTo>
                  <a:pt x="5400" y="2306"/>
                  <a:pt x="5398" y="2240"/>
                  <a:pt x="5401" y="2174"/>
                </a:cubicBezTo>
                <a:cubicBezTo>
                  <a:pt x="5403" y="2107"/>
                  <a:pt x="5411" y="2040"/>
                  <a:pt x="5413" y="1976"/>
                </a:cubicBezTo>
                <a:cubicBezTo>
                  <a:pt x="5415" y="1912"/>
                  <a:pt x="5411" y="1851"/>
                  <a:pt x="5409" y="1786"/>
                </a:cubicBezTo>
                <a:cubicBezTo>
                  <a:pt x="5407" y="1722"/>
                  <a:pt x="5407" y="1654"/>
                  <a:pt x="5405" y="1586"/>
                </a:cubicBezTo>
                <a:cubicBezTo>
                  <a:pt x="5403" y="1518"/>
                  <a:pt x="5401" y="1450"/>
                  <a:pt x="5401" y="1385"/>
                </a:cubicBezTo>
                <a:cubicBezTo>
                  <a:pt x="5400" y="1319"/>
                  <a:pt x="5401" y="1256"/>
                  <a:pt x="5402" y="1192"/>
                </a:cubicBezTo>
                <a:cubicBezTo>
                  <a:pt x="5403" y="1128"/>
                  <a:pt x="5403" y="1063"/>
                  <a:pt x="5405" y="997"/>
                </a:cubicBezTo>
                <a:cubicBezTo>
                  <a:pt x="5406" y="930"/>
                  <a:pt x="5409" y="861"/>
                  <a:pt x="5410" y="795"/>
                </a:cubicBezTo>
                <a:cubicBezTo>
                  <a:pt x="5410" y="729"/>
                  <a:pt x="5408" y="665"/>
                  <a:pt x="5407" y="600"/>
                </a:cubicBezTo>
                <a:cubicBezTo>
                  <a:pt x="5406" y="536"/>
                  <a:pt x="5406" y="470"/>
                  <a:pt x="5406" y="405"/>
                </a:cubicBezTo>
                <a:cubicBezTo>
                  <a:pt x="5406" y="341"/>
                  <a:pt x="5406" y="277"/>
                  <a:pt x="5406" y="211"/>
                </a:cubicBezTo>
                <a:cubicBezTo>
                  <a:pt x="5405" y="144"/>
                  <a:pt x="5405" y="75"/>
                  <a:pt x="5361" y="39"/>
                </a:cubicBezTo>
                <a:cubicBezTo>
                  <a:pt x="5317" y="3"/>
                  <a:pt x="5230" y="0"/>
                  <a:pt x="5146" y="1"/>
                </a:cubicBezTo>
                <a:cubicBezTo>
                  <a:pt x="5062" y="2"/>
                  <a:pt x="4980" y="6"/>
                  <a:pt x="4894" y="9"/>
                </a:cubicBezTo>
                <a:cubicBezTo>
                  <a:pt x="4809" y="12"/>
                  <a:pt x="4718" y="13"/>
                  <a:pt x="4632" y="13"/>
                </a:cubicBezTo>
                <a:cubicBezTo>
                  <a:pt x="4546" y="14"/>
                  <a:pt x="4463" y="12"/>
                  <a:pt x="4377" y="12"/>
                </a:cubicBezTo>
                <a:cubicBezTo>
                  <a:pt x="4290" y="11"/>
                  <a:pt x="4200" y="10"/>
                  <a:pt x="4113" y="8"/>
                </a:cubicBezTo>
                <a:cubicBezTo>
                  <a:pt x="4027" y="7"/>
                  <a:pt x="3943" y="4"/>
                  <a:pt x="3860" y="5"/>
                </a:cubicBezTo>
                <a:cubicBezTo>
                  <a:pt x="3777" y="5"/>
                  <a:pt x="3695" y="8"/>
                  <a:pt x="3610" y="10"/>
                </a:cubicBezTo>
                <a:cubicBezTo>
                  <a:pt x="3525" y="12"/>
                  <a:pt x="3438" y="13"/>
                  <a:pt x="3352" y="14"/>
                </a:cubicBezTo>
                <a:cubicBezTo>
                  <a:pt x="3266" y="14"/>
                  <a:pt x="3180" y="14"/>
                  <a:pt x="3094" y="14"/>
                </a:cubicBezTo>
                <a:cubicBezTo>
                  <a:pt x="3008" y="13"/>
                  <a:pt x="2921" y="12"/>
                  <a:pt x="2834" y="13"/>
                </a:cubicBezTo>
                <a:cubicBezTo>
                  <a:pt x="2748" y="14"/>
                  <a:pt x="2663" y="19"/>
                  <a:pt x="2579" y="18"/>
                </a:cubicBezTo>
                <a:cubicBezTo>
                  <a:pt x="2493" y="18"/>
                  <a:pt x="2408" y="13"/>
                  <a:pt x="2322" y="11"/>
                </a:cubicBezTo>
                <a:cubicBezTo>
                  <a:pt x="2237" y="9"/>
                  <a:pt x="2151" y="10"/>
                  <a:pt x="2067" y="9"/>
                </a:cubicBezTo>
                <a:cubicBezTo>
                  <a:pt x="1983" y="8"/>
                  <a:pt x="1899" y="4"/>
                  <a:pt x="1814" y="5"/>
                </a:cubicBezTo>
                <a:cubicBezTo>
                  <a:pt x="1728" y="6"/>
                  <a:pt x="1641" y="11"/>
                  <a:pt x="1555" y="13"/>
                </a:cubicBezTo>
                <a:cubicBezTo>
                  <a:pt x="1469" y="14"/>
                  <a:pt x="1384" y="13"/>
                  <a:pt x="1297" y="12"/>
                </a:cubicBezTo>
                <a:cubicBezTo>
                  <a:pt x="1211" y="11"/>
                  <a:pt x="1123" y="11"/>
                  <a:pt x="1037" y="11"/>
                </a:cubicBezTo>
                <a:cubicBezTo>
                  <a:pt x="950" y="11"/>
                  <a:pt x="864" y="11"/>
                  <a:pt x="780" y="13"/>
                </a:cubicBezTo>
                <a:cubicBezTo>
                  <a:pt x="696" y="15"/>
                  <a:pt x="614" y="19"/>
                  <a:pt x="530" y="19"/>
                </a:cubicBezTo>
                <a:cubicBezTo>
                  <a:pt x="446" y="19"/>
                  <a:pt x="360" y="15"/>
                  <a:pt x="275" y="14"/>
                </a:cubicBezTo>
                <a:cubicBezTo>
                  <a:pt x="190" y="12"/>
                  <a:pt x="106" y="14"/>
                  <a:pt x="62" y="49"/>
                </a:cubicBezTo>
                <a:cubicBezTo>
                  <a:pt x="18" y="84"/>
                  <a:pt x="15" y="153"/>
                  <a:pt x="13" y="217"/>
                </a:cubicBezTo>
                <a:cubicBezTo>
                  <a:pt x="11" y="282"/>
                  <a:pt x="10" y="343"/>
                  <a:pt x="10" y="407"/>
                </a:cubicBezTo>
                <a:cubicBezTo>
                  <a:pt x="10" y="471"/>
                  <a:pt x="12" y="538"/>
                  <a:pt x="11" y="603"/>
                </a:cubicBezTo>
                <a:cubicBezTo>
                  <a:pt x="11" y="668"/>
                  <a:pt x="8" y="731"/>
                  <a:pt x="7" y="795"/>
                </a:cubicBezTo>
                <a:cubicBezTo>
                  <a:pt x="6" y="860"/>
                  <a:pt x="7" y="926"/>
                  <a:pt x="7" y="991"/>
                </a:cubicBezTo>
                <a:cubicBezTo>
                  <a:pt x="8" y="1055"/>
                  <a:pt x="7" y="1117"/>
                  <a:pt x="7" y="1182"/>
                </a:cubicBezTo>
                <a:cubicBezTo>
                  <a:pt x="6" y="1248"/>
                  <a:pt x="4" y="1316"/>
                  <a:pt x="4" y="1383"/>
                </a:cubicBezTo>
                <a:cubicBezTo>
                  <a:pt x="5" y="1450"/>
                  <a:pt x="6" y="1515"/>
                  <a:pt x="7" y="1581"/>
                </a:cubicBezTo>
                <a:cubicBezTo>
                  <a:pt x="9" y="1647"/>
                  <a:pt x="9" y="1714"/>
                  <a:pt x="9" y="1780"/>
                </a:cubicBezTo>
                <a:cubicBezTo>
                  <a:pt x="9" y="1847"/>
                  <a:pt x="9" y="1913"/>
                  <a:pt x="7" y="1977"/>
                </a:cubicBezTo>
                <a:cubicBezTo>
                  <a:pt x="6" y="2040"/>
                  <a:pt x="3" y="2101"/>
                  <a:pt x="3" y="2166"/>
                </a:cubicBezTo>
                <a:cubicBezTo>
                  <a:pt x="3" y="2231"/>
                  <a:pt x="6" y="2300"/>
                  <a:pt x="9" y="2367"/>
                </a:cubicBezTo>
                <a:cubicBezTo>
                  <a:pt x="12" y="2434"/>
                  <a:pt x="15" y="2499"/>
                  <a:pt x="15" y="2564"/>
                </a:cubicBezTo>
                <a:cubicBezTo>
                  <a:pt x="16" y="2630"/>
                  <a:pt x="13" y="2696"/>
                  <a:pt x="10" y="2762"/>
                </a:cubicBezTo>
                <a:cubicBezTo>
                  <a:pt x="7" y="2828"/>
                  <a:pt x="4" y="2894"/>
                  <a:pt x="4" y="2959"/>
                </a:cubicBezTo>
                <a:cubicBezTo>
                  <a:pt x="5" y="3024"/>
                  <a:pt x="8" y="3089"/>
                  <a:pt x="7" y="3154"/>
                </a:cubicBezTo>
                <a:cubicBezTo>
                  <a:pt x="6" y="3220"/>
                  <a:pt x="1" y="3286"/>
                  <a:pt x="0" y="3352"/>
                </a:cubicBezTo>
                <a:cubicBezTo>
                  <a:pt x="0" y="3418"/>
                  <a:pt x="5" y="3483"/>
                  <a:pt x="8" y="3550"/>
                </a:cubicBezTo>
                <a:cubicBezTo>
                  <a:pt x="11" y="3616"/>
                  <a:pt x="13" y="3684"/>
                  <a:pt x="11" y="3767"/>
                </a:cubicBezTo>
                <a:cubicBezTo>
                  <a:pt x="10" y="3849"/>
                  <a:pt x="6" y="3948"/>
                  <a:pt x="5" y="4136"/>
                </a:cubicBezTo>
              </a:path>
            </a:pathLst>
          </a:custGeom>
          <a:noFill/>
          <a:ln cap="rnd" w="31680">
            <a:solidFill>
              <a:srgbClr val="008cd8"/>
            </a:solidFill>
            <a:bevel/>
          </a:ln>
        </p:spPr>
        <p:style>
          <a:lnRef idx="0"/>
          <a:fillRef idx="0"/>
          <a:effectRef idx="0"/>
          <a:fontRef idx="minor"/>
        </p:style>
      </p:sp>
      <p:sp>
        <p:nvSpPr>
          <p:cNvPr id="1122" name="CustomShape 93"/>
          <p:cNvSpPr/>
          <p:nvPr/>
        </p:nvSpPr>
        <p:spPr>
          <a:xfrm>
            <a:off x="4779720" y="1281960"/>
            <a:ext cx="1954800" cy="346320"/>
          </a:xfrm>
          <a:custGeom>
            <a:avLst/>
            <a:gdLst/>
            <a:ahLst/>
            <a:rect l="l" t="t" r="r" b="b"/>
            <a:pathLst>
              <a:path w="5431" h="963">
                <a:moveTo>
                  <a:pt x="20" y="962"/>
                </a:moveTo>
                <a:cubicBezTo>
                  <a:pt x="273" y="944"/>
                  <a:pt x="396" y="941"/>
                  <a:pt x="503" y="938"/>
                </a:cubicBezTo>
                <a:cubicBezTo>
                  <a:pt x="611" y="935"/>
                  <a:pt x="703" y="933"/>
                  <a:pt x="794" y="936"/>
                </a:cubicBezTo>
                <a:cubicBezTo>
                  <a:pt x="885" y="940"/>
                  <a:pt x="974" y="949"/>
                  <a:pt x="1057" y="950"/>
                </a:cubicBezTo>
                <a:cubicBezTo>
                  <a:pt x="1140" y="952"/>
                  <a:pt x="1216" y="946"/>
                  <a:pt x="1300" y="943"/>
                </a:cubicBezTo>
                <a:cubicBezTo>
                  <a:pt x="1384" y="939"/>
                  <a:pt x="1476" y="938"/>
                  <a:pt x="1565" y="939"/>
                </a:cubicBezTo>
                <a:cubicBezTo>
                  <a:pt x="1654" y="939"/>
                  <a:pt x="1741" y="941"/>
                  <a:pt x="1824" y="943"/>
                </a:cubicBezTo>
                <a:cubicBezTo>
                  <a:pt x="1907" y="944"/>
                  <a:pt x="1985" y="945"/>
                  <a:pt x="2066" y="947"/>
                </a:cubicBezTo>
                <a:cubicBezTo>
                  <a:pt x="2147" y="949"/>
                  <a:pt x="2230" y="952"/>
                  <a:pt x="2318" y="950"/>
                </a:cubicBezTo>
                <a:cubicBezTo>
                  <a:pt x="2407" y="948"/>
                  <a:pt x="2501" y="940"/>
                  <a:pt x="2591" y="938"/>
                </a:cubicBezTo>
                <a:cubicBezTo>
                  <a:pt x="2681" y="935"/>
                  <a:pt x="2767" y="937"/>
                  <a:pt x="2851" y="935"/>
                </a:cubicBezTo>
                <a:cubicBezTo>
                  <a:pt x="2935" y="933"/>
                  <a:pt x="3015" y="927"/>
                  <a:pt x="3101" y="927"/>
                </a:cubicBezTo>
                <a:cubicBezTo>
                  <a:pt x="3186" y="927"/>
                  <a:pt x="3276" y="934"/>
                  <a:pt x="3361" y="939"/>
                </a:cubicBezTo>
                <a:cubicBezTo>
                  <a:pt x="3446" y="944"/>
                  <a:pt x="3526" y="948"/>
                  <a:pt x="3609" y="946"/>
                </a:cubicBezTo>
                <a:cubicBezTo>
                  <a:pt x="3692" y="944"/>
                  <a:pt x="3780" y="936"/>
                  <a:pt x="3867" y="935"/>
                </a:cubicBezTo>
                <a:cubicBezTo>
                  <a:pt x="3954" y="933"/>
                  <a:pt x="4041" y="938"/>
                  <a:pt x="4128" y="940"/>
                </a:cubicBezTo>
                <a:cubicBezTo>
                  <a:pt x="4215" y="942"/>
                  <a:pt x="4302" y="940"/>
                  <a:pt x="4387" y="942"/>
                </a:cubicBezTo>
                <a:cubicBezTo>
                  <a:pt x="4472" y="943"/>
                  <a:pt x="4555" y="948"/>
                  <a:pt x="4642" y="946"/>
                </a:cubicBezTo>
                <a:cubicBezTo>
                  <a:pt x="4728" y="943"/>
                  <a:pt x="4819" y="934"/>
                  <a:pt x="4926" y="934"/>
                </a:cubicBezTo>
                <a:cubicBezTo>
                  <a:pt x="5032" y="934"/>
                  <a:pt x="5153" y="943"/>
                  <a:pt x="5407" y="921"/>
                </a:cubicBezTo>
                <a:cubicBezTo>
                  <a:pt x="5415" y="892"/>
                  <a:pt x="5417" y="875"/>
                  <a:pt x="5415" y="859"/>
                </a:cubicBezTo>
                <a:cubicBezTo>
                  <a:pt x="5413" y="842"/>
                  <a:pt x="5408" y="825"/>
                  <a:pt x="5407" y="812"/>
                </a:cubicBezTo>
                <a:cubicBezTo>
                  <a:pt x="5406" y="799"/>
                  <a:pt x="5409" y="790"/>
                  <a:pt x="5413" y="774"/>
                </a:cubicBezTo>
                <a:cubicBezTo>
                  <a:pt x="5417" y="758"/>
                  <a:pt x="5420" y="734"/>
                  <a:pt x="5421" y="721"/>
                </a:cubicBezTo>
                <a:cubicBezTo>
                  <a:pt x="5422" y="708"/>
                  <a:pt x="5419" y="704"/>
                  <a:pt x="5417" y="689"/>
                </a:cubicBezTo>
                <a:cubicBezTo>
                  <a:pt x="5416" y="673"/>
                  <a:pt x="5415" y="645"/>
                  <a:pt x="5417" y="627"/>
                </a:cubicBezTo>
                <a:cubicBezTo>
                  <a:pt x="5419" y="608"/>
                  <a:pt x="5423" y="598"/>
                  <a:pt x="5426" y="585"/>
                </a:cubicBezTo>
                <a:cubicBezTo>
                  <a:pt x="5429" y="571"/>
                  <a:pt x="5430" y="553"/>
                  <a:pt x="5428" y="538"/>
                </a:cubicBezTo>
                <a:cubicBezTo>
                  <a:pt x="5427" y="524"/>
                  <a:pt x="5422" y="513"/>
                  <a:pt x="5417" y="496"/>
                </a:cubicBezTo>
                <a:cubicBezTo>
                  <a:pt x="5412" y="480"/>
                  <a:pt x="5408" y="458"/>
                  <a:pt x="5409" y="441"/>
                </a:cubicBezTo>
                <a:cubicBezTo>
                  <a:pt x="5411" y="424"/>
                  <a:pt x="5418" y="410"/>
                  <a:pt x="5420" y="399"/>
                </a:cubicBezTo>
                <a:cubicBezTo>
                  <a:pt x="5422" y="387"/>
                  <a:pt x="5420" y="377"/>
                  <a:pt x="5419" y="366"/>
                </a:cubicBezTo>
                <a:cubicBezTo>
                  <a:pt x="5419" y="355"/>
                  <a:pt x="5420" y="342"/>
                  <a:pt x="5417" y="327"/>
                </a:cubicBezTo>
                <a:cubicBezTo>
                  <a:pt x="5413" y="312"/>
                  <a:pt x="5405" y="294"/>
                  <a:pt x="5407" y="282"/>
                </a:cubicBezTo>
                <a:cubicBezTo>
                  <a:pt x="5408" y="270"/>
                  <a:pt x="5420" y="264"/>
                  <a:pt x="5423" y="250"/>
                </a:cubicBezTo>
                <a:cubicBezTo>
                  <a:pt x="5426" y="237"/>
                  <a:pt x="5421" y="215"/>
                  <a:pt x="5419" y="196"/>
                </a:cubicBezTo>
                <a:cubicBezTo>
                  <a:pt x="5417" y="176"/>
                  <a:pt x="5418" y="159"/>
                  <a:pt x="5417" y="145"/>
                </a:cubicBezTo>
                <a:cubicBezTo>
                  <a:pt x="5417" y="130"/>
                  <a:pt x="5416" y="119"/>
                  <a:pt x="5414" y="110"/>
                </a:cubicBezTo>
                <a:cubicBezTo>
                  <a:pt x="5411" y="100"/>
                  <a:pt x="5407" y="91"/>
                  <a:pt x="5407" y="78"/>
                </a:cubicBezTo>
                <a:cubicBezTo>
                  <a:pt x="5407" y="64"/>
                  <a:pt x="5411" y="45"/>
                  <a:pt x="5368" y="34"/>
                </a:cubicBezTo>
                <a:cubicBezTo>
                  <a:pt x="5326" y="23"/>
                  <a:pt x="5237" y="21"/>
                  <a:pt x="5151" y="20"/>
                </a:cubicBezTo>
                <a:cubicBezTo>
                  <a:pt x="5064" y="18"/>
                  <a:pt x="4981" y="19"/>
                  <a:pt x="4898" y="19"/>
                </a:cubicBezTo>
                <a:cubicBezTo>
                  <a:pt x="4815" y="19"/>
                  <a:pt x="4732" y="18"/>
                  <a:pt x="4649" y="15"/>
                </a:cubicBezTo>
                <a:cubicBezTo>
                  <a:pt x="4566" y="12"/>
                  <a:pt x="4483" y="6"/>
                  <a:pt x="4397" y="9"/>
                </a:cubicBezTo>
                <a:cubicBezTo>
                  <a:pt x="4310" y="12"/>
                  <a:pt x="4221" y="25"/>
                  <a:pt x="4134" y="32"/>
                </a:cubicBezTo>
                <a:cubicBezTo>
                  <a:pt x="4048" y="39"/>
                  <a:pt x="3963" y="41"/>
                  <a:pt x="3877" y="38"/>
                </a:cubicBezTo>
                <a:cubicBezTo>
                  <a:pt x="3791" y="35"/>
                  <a:pt x="3702" y="28"/>
                  <a:pt x="3614" y="26"/>
                </a:cubicBezTo>
                <a:cubicBezTo>
                  <a:pt x="3526" y="24"/>
                  <a:pt x="3439" y="27"/>
                  <a:pt x="3353" y="26"/>
                </a:cubicBezTo>
                <a:cubicBezTo>
                  <a:pt x="3268" y="26"/>
                  <a:pt x="3184" y="22"/>
                  <a:pt x="3101" y="20"/>
                </a:cubicBezTo>
                <a:cubicBezTo>
                  <a:pt x="3017" y="18"/>
                  <a:pt x="2933" y="17"/>
                  <a:pt x="2851" y="15"/>
                </a:cubicBezTo>
                <a:cubicBezTo>
                  <a:pt x="2768" y="14"/>
                  <a:pt x="2687" y="12"/>
                  <a:pt x="2601" y="11"/>
                </a:cubicBezTo>
                <a:cubicBezTo>
                  <a:pt x="2514" y="11"/>
                  <a:pt x="2421" y="11"/>
                  <a:pt x="2331" y="11"/>
                </a:cubicBezTo>
                <a:cubicBezTo>
                  <a:pt x="2241" y="11"/>
                  <a:pt x="2154" y="10"/>
                  <a:pt x="2071" y="14"/>
                </a:cubicBezTo>
                <a:cubicBezTo>
                  <a:pt x="1988" y="17"/>
                  <a:pt x="1909" y="24"/>
                  <a:pt x="1824" y="23"/>
                </a:cubicBezTo>
                <a:cubicBezTo>
                  <a:pt x="1739" y="21"/>
                  <a:pt x="1648" y="11"/>
                  <a:pt x="1558" y="12"/>
                </a:cubicBezTo>
                <a:cubicBezTo>
                  <a:pt x="1468" y="13"/>
                  <a:pt x="1379" y="26"/>
                  <a:pt x="1294" y="28"/>
                </a:cubicBezTo>
                <a:cubicBezTo>
                  <a:pt x="1208" y="30"/>
                  <a:pt x="1127" y="21"/>
                  <a:pt x="1044" y="18"/>
                </a:cubicBezTo>
                <a:cubicBezTo>
                  <a:pt x="960" y="14"/>
                  <a:pt x="875" y="16"/>
                  <a:pt x="788" y="18"/>
                </a:cubicBezTo>
                <a:cubicBezTo>
                  <a:pt x="701" y="20"/>
                  <a:pt x="613" y="23"/>
                  <a:pt x="530" y="20"/>
                </a:cubicBezTo>
                <a:cubicBezTo>
                  <a:pt x="447" y="17"/>
                  <a:pt x="369" y="9"/>
                  <a:pt x="285" y="5"/>
                </a:cubicBezTo>
                <a:cubicBezTo>
                  <a:pt x="200" y="1"/>
                  <a:pt x="108" y="0"/>
                  <a:pt x="61" y="11"/>
                </a:cubicBezTo>
                <a:cubicBezTo>
                  <a:pt x="13" y="22"/>
                  <a:pt x="9" y="43"/>
                  <a:pt x="6" y="63"/>
                </a:cubicBezTo>
                <a:cubicBezTo>
                  <a:pt x="3" y="82"/>
                  <a:pt x="0" y="100"/>
                  <a:pt x="2" y="116"/>
                </a:cubicBezTo>
                <a:cubicBezTo>
                  <a:pt x="3" y="132"/>
                  <a:pt x="9" y="146"/>
                  <a:pt x="12" y="159"/>
                </a:cubicBezTo>
                <a:cubicBezTo>
                  <a:pt x="15" y="172"/>
                  <a:pt x="15" y="184"/>
                  <a:pt x="20" y="197"/>
                </a:cubicBezTo>
                <a:cubicBezTo>
                  <a:pt x="24" y="209"/>
                  <a:pt x="32" y="223"/>
                  <a:pt x="30" y="240"/>
                </a:cubicBezTo>
                <a:cubicBezTo>
                  <a:pt x="28" y="256"/>
                  <a:pt x="15" y="275"/>
                  <a:pt x="11" y="289"/>
                </a:cubicBezTo>
                <a:cubicBezTo>
                  <a:pt x="7" y="302"/>
                  <a:pt x="11" y="310"/>
                  <a:pt x="14" y="321"/>
                </a:cubicBezTo>
                <a:cubicBezTo>
                  <a:pt x="17" y="333"/>
                  <a:pt x="17" y="347"/>
                  <a:pt x="17" y="363"/>
                </a:cubicBezTo>
                <a:cubicBezTo>
                  <a:pt x="16" y="378"/>
                  <a:pt x="14" y="395"/>
                  <a:pt x="10" y="413"/>
                </a:cubicBezTo>
                <a:cubicBezTo>
                  <a:pt x="7" y="430"/>
                  <a:pt x="3" y="448"/>
                  <a:pt x="5" y="459"/>
                </a:cubicBezTo>
                <a:cubicBezTo>
                  <a:pt x="8" y="471"/>
                  <a:pt x="17" y="475"/>
                  <a:pt x="21" y="489"/>
                </a:cubicBezTo>
                <a:cubicBezTo>
                  <a:pt x="24" y="502"/>
                  <a:pt x="22" y="524"/>
                  <a:pt x="22" y="541"/>
                </a:cubicBezTo>
                <a:cubicBezTo>
                  <a:pt x="21" y="558"/>
                  <a:pt x="23" y="570"/>
                  <a:pt x="25" y="582"/>
                </a:cubicBezTo>
                <a:cubicBezTo>
                  <a:pt x="28" y="594"/>
                  <a:pt x="31" y="605"/>
                  <a:pt x="30" y="619"/>
                </a:cubicBezTo>
                <a:cubicBezTo>
                  <a:pt x="28" y="633"/>
                  <a:pt x="23" y="650"/>
                  <a:pt x="19" y="667"/>
                </a:cubicBezTo>
                <a:cubicBezTo>
                  <a:pt x="16" y="683"/>
                  <a:pt x="14" y="698"/>
                  <a:pt x="14" y="713"/>
                </a:cubicBezTo>
                <a:cubicBezTo>
                  <a:pt x="13" y="729"/>
                  <a:pt x="14" y="744"/>
                  <a:pt x="14" y="764"/>
                </a:cubicBezTo>
                <a:cubicBezTo>
                  <a:pt x="15" y="784"/>
                  <a:pt x="16" y="809"/>
                  <a:pt x="19" y="826"/>
                </a:cubicBezTo>
                <a:cubicBezTo>
                  <a:pt x="22" y="843"/>
                  <a:pt x="27" y="853"/>
                  <a:pt x="24" y="862"/>
                </a:cubicBezTo>
                <a:cubicBezTo>
                  <a:pt x="21" y="871"/>
                  <a:pt x="9" y="879"/>
                  <a:pt x="24" y="921"/>
                </a:cubicBezTo>
                <a:lnTo>
                  <a:pt x="20" y="962"/>
                </a:lnTo>
                <a:close/>
              </a:path>
            </a:pathLst>
          </a:custGeom>
          <a:noFill/>
          <a:ln>
            <a:noFill/>
          </a:ln>
        </p:spPr>
        <p:style>
          <a:lnRef idx="0"/>
          <a:fillRef idx="0"/>
          <a:effectRef idx="0"/>
          <a:fontRef idx="minor"/>
        </p:style>
      </p:sp>
      <p:sp>
        <p:nvSpPr>
          <p:cNvPr id="1123" name="CustomShape 94"/>
          <p:cNvSpPr/>
          <p:nvPr/>
        </p:nvSpPr>
        <p:spPr>
          <a:xfrm>
            <a:off x="4790160" y="1617840"/>
            <a:ext cx="1937880" cy="6840"/>
          </a:xfrm>
          <a:custGeom>
            <a:avLst/>
            <a:gdLst/>
            <a:ahLst/>
            <a:rect l="l" t="t" r="r" b="b"/>
            <a:pathLst>
              <a:path w="5384" h="20">
                <a:moveTo>
                  <a:pt x="0" y="15"/>
                </a:moveTo>
                <a:cubicBezTo>
                  <a:pt x="247" y="6"/>
                  <a:pt x="377" y="1"/>
                  <a:pt x="484" y="1"/>
                </a:cubicBezTo>
                <a:cubicBezTo>
                  <a:pt x="591" y="0"/>
                  <a:pt x="675" y="5"/>
                  <a:pt x="760" y="7"/>
                </a:cubicBezTo>
                <a:cubicBezTo>
                  <a:pt x="844" y="9"/>
                  <a:pt x="929" y="9"/>
                  <a:pt x="1015" y="8"/>
                </a:cubicBezTo>
                <a:cubicBezTo>
                  <a:pt x="1101" y="8"/>
                  <a:pt x="1188" y="8"/>
                  <a:pt x="1275" y="8"/>
                </a:cubicBezTo>
                <a:cubicBezTo>
                  <a:pt x="1362" y="8"/>
                  <a:pt x="1449" y="8"/>
                  <a:pt x="1534" y="10"/>
                </a:cubicBezTo>
                <a:cubicBezTo>
                  <a:pt x="1619" y="13"/>
                  <a:pt x="1702" y="18"/>
                  <a:pt x="1788" y="16"/>
                </a:cubicBezTo>
                <a:cubicBezTo>
                  <a:pt x="1874" y="13"/>
                  <a:pt x="1964" y="4"/>
                  <a:pt x="2049" y="2"/>
                </a:cubicBezTo>
                <a:cubicBezTo>
                  <a:pt x="2134" y="0"/>
                  <a:pt x="2215" y="4"/>
                  <a:pt x="2299" y="7"/>
                </a:cubicBezTo>
                <a:cubicBezTo>
                  <a:pt x="2383" y="9"/>
                  <a:pt x="2470" y="11"/>
                  <a:pt x="2556" y="9"/>
                </a:cubicBezTo>
                <a:cubicBezTo>
                  <a:pt x="2640" y="7"/>
                  <a:pt x="2725" y="3"/>
                  <a:pt x="2809" y="4"/>
                </a:cubicBezTo>
                <a:cubicBezTo>
                  <a:pt x="2893" y="4"/>
                  <a:pt x="2978" y="10"/>
                  <a:pt x="3066" y="13"/>
                </a:cubicBezTo>
                <a:cubicBezTo>
                  <a:pt x="3154" y="17"/>
                  <a:pt x="3245" y="19"/>
                  <a:pt x="3335" y="17"/>
                </a:cubicBezTo>
                <a:cubicBezTo>
                  <a:pt x="3424" y="14"/>
                  <a:pt x="3511" y="9"/>
                  <a:pt x="3595" y="5"/>
                </a:cubicBezTo>
                <a:cubicBezTo>
                  <a:pt x="3679" y="2"/>
                  <a:pt x="3761" y="1"/>
                  <a:pt x="3846" y="3"/>
                </a:cubicBezTo>
                <a:cubicBezTo>
                  <a:pt x="3932" y="4"/>
                  <a:pt x="4022" y="8"/>
                  <a:pt x="4106" y="9"/>
                </a:cubicBezTo>
                <a:cubicBezTo>
                  <a:pt x="4190" y="9"/>
                  <a:pt x="4269" y="7"/>
                  <a:pt x="4352" y="8"/>
                </a:cubicBezTo>
                <a:cubicBezTo>
                  <a:pt x="4436" y="10"/>
                  <a:pt x="4525" y="14"/>
                  <a:pt x="4611" y="15"/>
                </a:cubicBezTo>
                <a:cubicBezTo>
                  <a:pt x="4697" y="15"/>
                  <a:pt x="4780" y="11"/>
                  <a:pt x="4887" y="8"/>
                </a:cubicBezTo>
                <a:cubicBezTo>
                  <a:pt x="4994" y="5"/>
                  <a:pt x="5125" y="3"/>
                  <a:pt x="5383" y="13"/>
                </a:cubicBezTo>
              </a:path>
            </a:pathLst>
          </a:custGeom>
          <a:noFill/>
          <a:ln cap="rnd" w="31680">
            <a:solidFill>
              <a:srgbClr val="008cd8"/>
            </a:solidFill>
            <a:bevel/>
          </a:ln>
        </p:spPr>
        <p:style>
          <a:lnRef idx="0"/>
          <a:fillRef idx="0"/>
          <a:effectRef idx="0"/>
          <a:fontRef idx="minor"/>
        </p:style>
      </p:sp>
      <p:sp>
        <p:nvSpPr>
          <p:cNvPr id="1124" name="CustomShape 95"/>
          <p:cNvSpPr/>
          <p:nvPr/>
        </p:nvSpPr>
        <p:spPr>
          <a:xfrm>
            <a:off x="4783680" y="1285560"/>
            <a:ext cx="1948320" cy="338760"/>
          </a:xfrm>
          <a:custGeom>
            <a:avLst/>
            <a:gdLst/>
            <a:ahLst/>
            <a:rect l="l" t="t" r="r" b="b"/>
            <a:pathLst>
              <a:path w="5413" h="942">
                <a:moveTo>
                  <a:pt x="5407" y="917"/>
                </a:moveTo>
                <a:cubicBezTo>
                  <a:pt x="5393" y="891"/>
                  <a:pt x="5400" y="862"/>
                  <a:pt x="5402" y="842"/>
                </a:cubicBezTo>
                <a:cubicBezTo>
                  <a:pt x="5405" y="822"/>
                  <a:pt x="5402" y="811"/>
                  <a:pt x="5402" y="799"/>
                </a:cubicBezTo>
                <a:cubicBezTo>
                  <a:pt x="5402" y="788"/>
                  <a:pt x="5404" y="775"/>
                  <a:pt x="5403" y="762"/>
                </a:cubicBezTo>
                <a:cubicBezTo>
                  <a:pt x="5403" y="749"/>
                  <a:pt x="5400" y="736"/>
                  <a:pt x="5400" y="720"/>
                </a:cubicBezTo>
                <a:cubicBezTo>
                  <a:pt x="5399" y="704"/>
                  <a:pt x="5399" y="685"/>
                  <a:pt x="5399" y="671"/>
                </a:cubicBezTo>
                <a:cubicBezTo>
                  <a:pt x="5400" y="656"/>
                  <a:pt x="5399" y="646"/>
                  <a:pt x="5400" y="633"/>
                </a:cubicBezTo>
                <a:cubicBezTo>
                  <a:pt x="5400" y="621"/>
                  <a:pt x="5402" y="606"/>
                  <a:pt x="5402" y="591"/>
                </a:cubicBezTo>
                <a:cubicBezTo>
                  <a:pt x="5403" y="575"/>
                  <a:pt x="5403" y="559"/>
                  <a:pt x="5404" y="541"/>
                </a:cubicBezTo>
                <a:cubicBezTo>
                  <a:pt x="5404" y="524"/>
                  <a:pt x="5406" y="506"/>
                  <a:pt x="5404" y="490"/>
                </a:cubicBezTo>
                <a:cubicBezTo>
                  <a:pt x="5402" y="474"/>
                  <a:pt x="5396" y="459"/>
                  <a:pt x="5395" y="444"/>
                </a:cubicBezTo>
                <a:cubicBezTo>
                  <a:pt x="5393" y="430"/>
                  <a:pt x="5396" y="416"/>
                  <a:pt x="5401" y="401"/>
                </a:cubicBezTo>
                <a:cubicBezTo>
                  <a:pt x="5406" y="387"/>
                  <a:pt x="5412" y="373"/>
                  <a:pt x="5412" y="359"/>
                </a:cubicBezTo>
                <a:cubicBezTo>
                  <a:pt x="5412" y="345"/>
                  <a:pt x="5405" y="331"/>
                  <a:pt x="5403" y="319"/>
                </a:cubicBezTo>
                <a:cubicBezTo>
                  <a:pt x="5401" y="307"/>
                  <a:pt x="5403" y="297"/>
                  <a:pt x="5404" y="283"/>
                </a:cubicBezTo>
                <a:cubicBezTo>
                  <a:pt x="5405" y="268"/>
                  <a:pt x="5405" y="249"/>
                  <a:pt x="5404" y="234"/>
                </a:cubicBezTo>
                <a:cubicBezTo>
                  <a:pt x="5402" y="218"/>
                  <a:pt x="5399" y="206"/>
                  <a:pt x="5399" y="191"/>
                </a:cubicBezTo>
                <a:cubicBezTo>
                  <a:pt x="5399" y="176"/>
                  <a:pt x="5402" y="158"/>
                  <a:pt x="5404" y="144"/>
                </a:cubicBezTo>
                <a:cubicBezTo>
                  <a:pt x="5405" y="130"/>
                  <a:pt x="5404" y="120"/>
                  <a:pt x="5404" y="107"/>
                </a:cubicBezTo>
                <a:cubicBezTo>
                  <a:pt x="5404" y="95"/>
                  <a:pt x="5404" y="80"/>
                  <a:pt x="5405" y="62"/>
                </a:cubicBezTo>
                <a:cubicBezTo>
                  <a:pt x="5406" y="44"/>
                  <a:pt x="5407" y="22"/>
                  <a:pt x="5364" y="13"/>
                </a:cubicBezTo>
                <a:cubicBezTo>
                  <a:pt x="5320" y="4"/>
                  <a:pt x="5232" y="7"/>
                  <a:pt x="5147" y="7"/>
                </a:cubicBezTo>
                <a:cubicBezTo>
                  <a:pt x="5063" y="8"/>
                  <a:pt x="4982" y="7"/>
                  <a:pt x="4897" y="7"/>
                </a:cubicBezTo>
                <a:cubicBezTo>
                  <a:pt x="4812" y="7"/>
                  <a:pt x="4724" y="7"/>
                  <a:pt x="4639" y="8"/>
                </a:cubicBezTo>
                <a:cubicBezTo>
                  <a:pt x="4553" y="8"/>
                  <a:pt x="4471" y="8"/>
                  <a:pt x="4385" y="10"/>
                </a:cubicBezTo>
                <a:cubicBezTo>
                  <a:pt x="4299" y="13"/>
                  <a:pt x="4209" y="17"/>
                  <a:pt x="4119" y="17"/>
                </a:cubicBezTo>
                <a:cubicBezTo>
                  <a:pt x="4029" y="16"/>
                  <a:pt x="3939" y="10"/>
                  <a:pt x="3855" y="7"/>
                </a:cubicBezTo>
                <a:cubicBezTo>
                  <a:pt x="3771" y="3"/>
                  <a:pt x="3694" y="2"/>
                  <a:pt x="3612" y="4"/>
                </a:cubicBezTo>
                <a:cubicBezTo>
                  <a:pt x="3531" y="6"/>
                  <a:pt x="3446" y="11"/>
                  <a:pt x="3361" y="11"/>
                </a:cubicBezTo>
                <a:cubicBezTo>
                  <a:pt x="3275" y="12"/>
                  <a:pt x="3189" y="8"/>
                  <a:pt x="3100" y="6"/>
                </a:cubicBezTo>
                <a:cubicBezTo>
                  <a:pt x="3012" y="3"/>
                  <a:pt x="2921" y="3"/>
                  <a:pt x="2833" y="4"/>
                </a:cubicBezTo>
                <a:cubicBezTo>
                  <a:pt x="2745" y="4"/>
                  <a:pt x="2660" y="5"/>
                  <a:pt x="2576" y="6"/>
                </a:cubicBezTo>
                <a:cubicBezTo>
                  <a:pt x="2491" y="6"/>
                  <a:pt x="2407" y="6"/>
                  <a:pt x="2322" y="7"/>
                </a:cubicBezTo>
                <a:cubicBezTo>
                  <a:pt x="2236" y="7"/>
                  <a:pt x="2150" y="8"/>
                  <a:pt x="2064" y="9"/>
                </a:cubicBezTo>
                <a:cubicBezTo>
                  <a:pt x="1978" y="9"/>
                  <a:pt x="1892" y="9"/>
                  <a:pt x="1806" y="9"/>
                </a:cubicBezTo>
                <a:cubicBezTo>
                  <a:pt x="1720" y="9"/>
                  <a:pt x="1633" y="8"/>
                  <a:pt x="1545" y="8"/>
                </a:cubicBezTo>
                <a:cubicBezTo>
                  <a:pt x="1457" y="9"/>
                  <a:pt x="1368" y="10"/>
                  <a:pt x="1283" y="8"/>
                </a:cubicBezTo>
                <a:cubicBezTo>
                  <a:pt x="1198" y="5"/>
                  <a:pt x="1116" y="0"/>
                  <a:pt x="1033" y="0"/>
                </a:cubicBezTo>
                <a:cubicBezTo>
                  <a:pt x="950" y="1"/>
                  <a:pt x="865" y="8"/>
                  <a:pt x="780" y="10"/>
                </a:cubicBezTo>
                <a:cubicBezTo>
                  <a:pt x="695" y="11"/>
                  <a:pt x="609" y="9"/>
                  <a:pt x="523" y="7"/>
                </a:cubicBezTo>
                <a:cubicBezTo>
                  <a:pt x="436" y="6"/>
                  <a:pt x="348" y="6"/>
                  <a:pt x="261" y="5"/>
                </a:cubicBezTo>
                <a:cubicBezTo>
                  <a:pt x="174" y="4"/>
                  <a:pt x="88" y="3"/>
                  <a:pt x="46" y="11"/>
                </a:cubicBezTo>
                <a:cubicBezTo>
                  <a:pt x="4" y="19"/>
                  <a:pt x="6" y="36"/>
                  <a:pt x="7" y="52"/>
                </a:cubicBezTo>
                <a:cubicBezTo>
                  <a:pt x="8" y="68"/>
                  <a:pt x="7" y="82"/>
                  <a:pt x="9" y="98"/>
                </a:cubicBezTo>
                <a:cubicBezTo>
                  <a:pt x="10" y="113"/>
                  <a:pt x="13" y="130"/>
                  <a:pt x="13" y="144"/>
                </a:cubicBezTo>
                <a:cubicBezTo>
                  <a:pt x="12" y="159"/>
                  <a:pt x="8" y="171"/>
                  <a:pt x="8" y="185"/>
                </a:cubicBezTo>
                <a:cubicBezTo>
                  <a:pt x="7" y="199"/>
                  <a:pt x="9" y="214"/>
                  <a:pt x="9" y="229"/>
                </a:cubicBezTo>
                <a:cubicBezTo>
                  <a:pt x="10" y="244"/>
                  <a:pt x="8" y="258"/>
                  <a:pt x="8" y="273"/>
                </a:cubicBezTo>
                <a:cubicBezTo>
                  <a:pt x="8" y="287"/>
                  <a:pt x="8" y="302"/>
                  <a:pt x="8" y="318"/>
                </a:cubicBezTo>
                <a:cubicBezTo>
                  <a:pt x="8" y="334"/>
                  <a:pt x="7" y="351"/>
                  <a:pt x="7" y="367"/>
                </a:cubicBezTo>
                <a:cubicBezTo>
                  <a:pt x="7" y="383"/>
                  <a:pt x="8" y="398"/>
                  <a:pt x="8" y="412"/>
                </a:cubicBezTo>
                <a:cubicBezTo>
                  <a:pt x="9" y="427"/>
                  <a:pt x="9" y="440"/>
                  <a:pt x="10" y="453"/>
                </a:cubicBezTo>
                <a:cubicBezTo>
                  <a:pt x="11" y="467"/>
                  <a:pt x="13" y="480"/>
                  <a:pt x="12" y="494"/>
                </a:cubicBezTo>
                <a:cubicBezTo>
                  <a:pt x="12" y="507"/>
                  <a:pt x="8" y="521"/>
                  <a:pt x="6" y="536"/>
                </a:cubicBezTo>
                <a:cubicBezTo>
                  <a:pt x="3" y="551"/>
                  <a:pt x="2" y="568"/>
                  <a:pt x="2" y="583"/>
                </a:cubicBezTo>
                <a:cubicBezTo>
                  <a:pt x="2" y="598"/>
                  <a:pt x="5" y="611"/>
                  <a:pt x="6" y="625"/>
                </a:cubicBezTo>
                <a:cubicBezTo>
                  <a:pt x="8" y="640"/>
                  <a:pt x="8" y="657"/>
                  <a:pt x="9" y="671"/>
                </a:cubicBezTo>
                <a:cubicBezTo>
                  <a:pt x="9" y="685"/>
                  <a:pt x="9" y="697"/>
                  <a:pt x="9" y="711"/>
                </a:cubicBezTo>
                <a:cubicBezTo>
                  <a:pt x="8" y="726"/>
                  <a:pt x="7" y="743"/>
                  <a:pt x="7" y="758"/>
                </a:cubicBezTo>
                <a:cubicBezTo>
                  <a:pt x="6" y="772"/>
                  <a:pt x="7" y="785"/>
                  <a:pt x="6" y="799"/>
                </a:cubicBezTo>
                <a:cubicBezTo>
                  <a:pt x="5" y="814"/>
                  <a:pt x="3" y="830"/>
                  <a:pt x="2" y="848"/>
                </a:cubicBezTo>
                <a:cubicBezTo>
                  <a:pt x="1" y="865"/>
                  <a:pt x="0" y="883"/>
                  <a:pt x="9" y="941"/>
                </a:cubicBezTo>
              </a:path>
            </a:pathLst>
          </a:custGeom>
          <a:noFill/>
          <a:ln cap="rnd" w="31680">
            <a:solidFill>
              <a:srgbClr val="008cd8"/>
            </a:solidFill>
            <a:bevel/>
          </a:ln>
        </p:spPr>
        <p:style>
          <a:lnRef idx="0"/>
          <a:fillRef idx="0"/>
          <a:effectRef idx="0"/>
          <a:fontRef idx="minor"/>
        </p:style>
      </p:sp>
      <p:sp>
        <p:nvSpPr>
          <p:cNvPr id="1125" name="CustomShape 96"/>
          <p:cNvSpPr/>
          <p:nvPr/>
        </p:nvSpPr>
        <p:spPr>
          <a:xfrm>
            <a:off x="4828680" y="1376640"/>
            <a:ext cx="114912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Γιώργος (Ανθοπώλης)</a:t>
            </a:r>
            <a:endParaRPr b="0" lang="el-GR" sz="1000" spc="-1" strike="noStrike">
              <a:latin typeface="Arial"/>
            </a:endParaRPr>
          </a:p>
        </p:txBody>
      </p:sp>
      <p:sp>
        <p:nvSpPr>
          <p:cNvPr id="1126" name="CustomShape 97"/>
          <p:cNvSpPr/>
          <p:nvPr/>
        </p:nvSpPr>
        <p:spPr>
          <a:xfrm>
            <a:off x="4906080" y="1647000"/>
            <a:ext cx="1014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Φλόρα ΕΠΕ</a:t>
            </a:r>
            <a:endParaRPr b="0" lang="el-GR" sz="800" spc="-1" strike="noStrike">
              <a:latin typeface="Arial"/>
            </a:endParaRPr>
          </a:p>
        </p:txBody>
      </p:sp>
      <p:sp>
        <p:nvSpPr>
          <p:cNvPr id="1127" name="CustomShape 98"/>
          <p:cNvSpPr/>
          <p:nvPr/>
        </p:nvSpPr>
        <p:spPr>
          <a:xfrm>
            <a:off x="4815000" y="2801880"/>
            <a:ext cx="1883160" cy="14760"/>
          </a:xfrm>
          <a:custGeom>
            <a:avLst/>
            <a:gdLst/>
            <a:ahLst/>
            <a:rect l="l" t="t" r="r" b="b"/>
            <a:pathLst>
              <a:path w="5232" h="42">
                <a:moveTo>
                  <a:pt x="0" y="2"/>
                </a:moveTo>
                <a:cubicBezTo>
                  <a:pt x="254" y="19"/>
                  <a:pt x="382" y="12"/>
                  <a:pt x="487" y="14"/>
                </a:cubicBezTo>
                <a:cubicBezTo>
                  <a:pt x="593" y="16"/>
                  <a:pt x="678" y="27"/>
                  <a:pt x="759" y="28"/>
                </a:cubicBezTo>
                <a:cubicBezTo>
                  <a:pt x="841" y="30"/>
                  <a:pt x="920" y="23"/>
                  <a:pt x="997" y="18"/>
                </a:cubicBezTo>
                <a:cubicBezTo>
                  <a:pt x="1075" y="14"/>
                  <a:pt x="1150" y="12"/>
                  <a:pt x="1236" y="10"/>
                </a:cubicBezTo>
                <a:cubicBezTo>
                  <a:pt x="1321" y="8"/>
                  <a:pt x="1415" y="5"/>
                  <a:pt x="1503" y="8"/>
                </a:cubicBezTo>
                <a:cubicBezTo>
                  <a:pt x="1591" y="10"/>
                  <a:pt x="1672" y="19"/>
                  <a:pt x="1753" y="22"/>
                </a:cubicBezTo>
                <a:cubicBezTo>
                  <a:pt x="1834" y="26"/>
                  <a:pt x="1914" y="24"/>
                  <a:pt x="1996" y="21"/>
                </a:cubicBezTo>
                <a:cubicBezTo>
                  <a:pt x="2079" y="19"/>
                  <a:pt x="2163" y="14"/>
                  <a:pt x="2243" y="15"/>
                </a:cubicBezTo>
                <a:cubicBezTo>
                  <a:pt x="2324" y="16"/>
                  <a:pt x="2401" y="21"/>
                  <a:pt x="2485" y="22"/>
                </a:cubicBezTo>
                <a:cubicBezTo>
                  <a:pt x="2569" y="24"/>
                  <a:pt x="2661" y="21"/>
                  <a:pt x="2747" y="19"/>
                </a:cubicBezTo>
                <a:cubicBezTo>
                  <a:pt x="2832" y="18"/>
                  <a:pt x="2911" y="18"/>
                  <a:pt x="2994" y="18"/>
                </a:cubicBezTo>
                <a:cubicBezTo>
                  <a:pt x="3077" y="17"/>
                  <a:pt x="3165" y="16"/>
                  <a:pt x="3246" y="18"/>
                </a:cubicBezTo>
                <a:cubicBezTo>
                  <a:pt x="3328" y="20"/>
                  <a:pt x="3404" y="26"/>
                  <a:pt x="3487" y="27"/>
                </a:cubicBezTo>
                <a:cubicBezTo>
                  <a:pt x="3569" y="28"/>
                  <a:pt x="3658" y="26"/>
                  <a:pt x="3741" y="23"/>
                </a:cubicBezTo>
                <a:cubicBezTo>
                  <a:pt x="3824" y="20"/>
                  <a:pt x="3901" y="16"/>
                  <a:pt x="3983" y="15"/>
                </a:cubicBezTo>
                <a:cubicBezTo>
                  <a:pt x="4065" y="14"/>
                  <a:pt x="4151" y="15"/>
                  <a:pt x="4236" y="15"/>
                </a:cubicBezTo>
                <a:cubicBezTo>
                  <a:pt x="4320" y="15"/>
                  <a:pt x="4402" y="13"/>
                  <a:pt x="4483" y="10"/>
                </a:cubicBezTo>
                <a:cubicBezTo>
                  <a:pt x="4565" y="6"/>
                  <a:pt x="4646" y="0"/>
                  <a:pt x="4752" y="3"/>
                </a:cubicBezTo>
                <a:cubicBezTo>
                  <a:pt x="4859" y="5"/>
                  <a:pt x="4990" y="16"/>
                  <a:pt x="5231" y="41"/>
                </a:cubicBezTo>
                <a:lnTo>
                  <a:pt x="0" y="2"/>
                </a:lnTo>
                <a:close/>
              </a:path>
            </a:pathLst>
          </a:custGeom>
          <a:solidFill>
            <a:srgbClr val="ffffff"/>
          </a:solidFill>
          <a:ln>
            <a:noFill/>
          </a:ln>
        </p:spPr>
        <p:style>
          <a:lnRef idx="0"/>
          <a:fillRef idx="0"/>
          <a:effectRef idx="0"/>
          <a:fontRef idx="minor"/>
        </p:style>
      </p:sp>
      <p:sp>
        <p:nvSpPr>
          <p:cNvPr id="1128" name="CustomShape 99"/>
          <p:cNvSpPr/>
          <p:nvPr/>
        </p:nvSpPr>
        <p:spPr>
          <a:xfrm>
            <a:off x="4813560" y="2805120"/>
            <a:ext cx="58320" cy="360"/>
          </a:xfrm>
          <a:custGeom>
            <a:avLst/>
            <a:gdLst/>
            <a:ahLst/>
            <a:rect l="l" t="t" r="r" b="b"/>
            <a:pathLst>
              <a:path w="163" h="2">
                <a:moveTo>
                  <a:pt x="0" y="0"/>
                </a:moveTo>
                <a:cubicBezTo>
                  <a:pt x="61" y="1"/>
                  <a:pt x="114" y="1"/>
                  <a:pt x="162" y="1"/>
                </a:cubicBezTo>
              </a:path>
            </a:pathLst>
          </a:custGeom>
          <a:noFill/>
          <a:ln w="29160">
            <a:solidFill>
              <a:srgbClr val="008cd8"/>
            </a:solidFill>
            <a:round/>
          </a:ln>
        </p:spPr>
        <p:style>
          <a:lnRef idx="0"/>
          <a:fillRef idx="0"/>
          <a:effectRef idx="0"/>
          <a:fontRef idx="minor"/>
        </p:style>
      </p:sp>
      <p:sp>
        <p:nvSpPr>
          <p:cNvPr id="1129" name="CustomShape 100"/>
          <p:cNvSpPr/>
          <p:nvPr/>
        </p:nvSpPr>
        <p:spPr>
          <a:xfrm>
            <a:off x="4900680" y="2805840"/>
            <a:ext cx="57960" cy="1440"/>
          </a:xfrm>
          <a:custGeom>
            <a:avLst/>
            <a:gdLst/>
            <a:ahLst/>
            <a:rect l="l" t="t" r="r" b="b"/>
            <a:pathLst>
              <a:path w="162" h="5">
                <a:moveTo>
                  <a:pt x="0" y="0"/>
                </a:moveTo>
                <a:cubicBezTo>
                  <a:pt x="65" y="1"/>
                  <a:pt x="116" y="3"/>
                  <a:pt x="161" y="4"/>
                </a:cubicBezTo>
              </a:path>
            </a:pathLst>
          </a:custGeom>
          <a:noFill/>
          <a:ln w="29160">
            <a:solidFill>
              <a:srgbClr val="008cd8"/>
            </a:solidFill>
            <a:round/>
          </a:ln>
        </p:spPr>
        <p:style>
          <a:lnRef idx="0"/>
          <a:fillRef idx="0"/>
          <a:effectRef idx="0"/>
          <a:fontRef idx="minor"/>
        </p:style>
      </p:sp>
      <p:sp>
        <p:nvSpPr>
          <p:cNvPr id="1130" name="CustomShape 101"/>
          <p:cNvSpPr/>
          <p:nvPr/>
        </p:nvSpPr>
        <p:spPr>
          <a:xfrm>
            <a:off x="4987440" y="2808000"/>
            <a:ext cx="57960" cy="720"/>
          </a:xfrm>
          <a:custGeom>
            <a:avLst/>
            <a:gdLst/>
            <a:ahLst/>
            <a:rect l="l" t="t" r="r" b="b"/>
            <a:pathLst>
              <a:path w="162" h="3">
                <a:moveTo>
                  <a:pt x="0" y="0"/>
                </a:moveTo>
                <a:cubicBezTo>
                  <a:pt x="2" y="0"/>
                  <a:pt x="3" y="0"/>
                  <a:pt x="5" y="0"/>
                </a:cubicBezTo>
                <a:cubicBezTo>
                  <a:pt x="61" y="1"/>
                  <a:pt x="113" y="2"/>
                  <a:pt x="161" y="2"/>
                </a:cubicBezTo>
              </a:path>
            </a:pathLst>
          </a:custGeom>
          <a:noFill/>
          <a:ln w="29160">
            <a:solidFill>
              <a:srgbClr val="008cd8"/>
            </a:solidFill>
            <a:round/>
          </a:ln>
        </p:spPr>
        <p:style>
          <a:lnRef idx="0"/>
          <a:fillRef idx="0"/>
          <a:effectRef idx="0"/>
          <a:fontRef idx="minor"/>
        </p:style>
      </p:sp>
      <p:sp>
        <p:nvSpPr>
          <p:cNvPr id="1131" name="CustomShape 102"/>
          <p:cNvSpPr/>
          <p:nvPr/>
        </p:nvSpPr>
        <p:spPr>
          <a:xfrm>
            <a:off x="5074560" y="2808720"/>
            <a:ext cx="57960" cy="360"/>
          </a:xfrm>
          <a:custGeom>
            <a:avLst/>
            <a:gdLst/>
            <a:ahLst/>
            <a:rect l="l" t="t" r="r" b="b"/>
            <a:pathLst>
              <a:path w="162" h="2">
                <a:moveTo>
                  <a:pt x="0" y="0"/>
                </a:moveTo>
                <a:cubicBezTo>
                  <a:pt x="12" y="0"/>
                  <a:pt x="23" y="0"/>
                  <a:pt x="35" y="0"/>
                </a:cubicBezTo>
                <a:cubicBezTo>
                  <a:pt x="78" y="1"/>
                  <a:pt x="119" y="1"/>
                  <a:pt x="161" y="1"/>
                </a:cubicBezTo>
              </a:path>
            </a:pathLst>
          </a:custGeom>
          <a:noFill/>
          <a:ln w="29160">
            <a:solidFill>
              <a:srgbClr val="008cd8"/>
            </a:solidFill>
            <a:round/>
          </a:ln>
        </p:spPr>
        <p:style>
          <a:lnRef idx="0"/>
          <a:fillRef idx="0"/>
          <a:effectRef idx="0"/>
          <a:fontRef idx="minor"/>
        </p:style>
      </p:sp>
      <p:sp>
        <p:nvSpPr>
          <p:cNvPr id="1132" name="CustomShape 103"/>
          <p:cNvSpPr/>
          <p:nvPr/>
        </p:nvSpPr>
        <p:spPr>
          <a:xfrm>
            <a:off x="5161320" y="2807280"/>
            <a:ext cx="57960" cy="1800"/>
          </a:xfrm>
          <a:custGeom>
            <a:avLst/>
            <a:gdLst/>
            <a:ahLst/>
            <a:rect l="l" t="t" r="r" b="b"/>
            <a:pathLst>
              <a:path w="162" h="6">
                <a:moveTo>
                  <a:pt x="0" y="5"/>
                </a:moveTo>
                <a:cubicBezTo>
                  <a:pt x="10" y="4"/>
                  <a:pt x="21" y="4"/>
                  <a:pt x="31" y="4"/>
                </a:cubicBezTo>
                <a:cubicBezTo>
                  <a:pt x="73" y="3"/>
                  <a:pt x="117" y="1"/>
                  <a:pt x="161" y="0"/>
                </a:cubicBezTo>
              </a:path>
            </a:pathLst>
          </a:custGeom>
          <a:noFill/>
          <a:ln w="29160">
            <a:solidFill>
              <a:srgbClr val="008cd8"/>
            </a:solidFill>
            <a:round/>
          </a:ln>
        </p:spPr>
        <p:style>
          <a:lnRef idx="0"/>
          <a:fillRef idx="0"/>
          <a:effectRef idx="0"/>
          <a:fontRef idx="minor"/>
        </p:style>
      </p:sp>
      <p:sp>
        <p:nvSpPr>
          <p:cNvPr id="1133" name="CustomShape 104"/>
          <p:cNvSpPr/>
          <p:nvPr/>
        </p:nvSpPr>
        <p:spPr>
          <a:xfrm>
            <a:off x="5248440" y="2806560"/>
            <a:ext cx="57960" cy="1080"/>
          </a:xfrm>
          <a:custGeom>
            <a:avLst/>
            <a:gdLst/>
            <a:ahLst/>
            <a:rect l="l" t="t" r="r" b="b"/>
            <a:pathLst>
              <a:path w="162" h="4">
                <a:moveTo>
                  <a:pt x="0" y="0"/>
                </a:moveTo>
                <a:cubicBezTo>
                  <a:pt x="13" y="0"/>
                  <a:pt x="27" y="0"/>
                  <a:pt x="40" y="0"/>
                </a:cubicBezTo>
                <a:cubicBezTo>
                  <a:pt x="81" y="0"/>
                  <a:pt x="121" y="2"/>
                  <a:pt x="161" y="3"/>
                </a:cubicBezTo>
              </a:path>
            </a:pathLst>
          </a:custGeom>
          <a:noFill/>
          <a:ln w="29160">
            <a:solidFill>
              <a:srgbClr val="008cd8"/>
            </a:solidFill>
            <a:round/>
          </a:ln>
        </p:spPr>
        <p:style>
          <a:lnRef idx="0"/>
          <a:fillRef idx="0"/>
          <a:effectRef idx="0"/>
          <a:fontRef idx="minor"/>
        </p:style>
      </p:sp>
      <p:sp>
        <p:nvSpPr>
          <p:cNvPr id="1134" name="CustomShape 105"/>
          <p:cNvSpPr/>
          <p:nvPr/>
        </p:nvSpPr>
        <p:spPr>
          <a:xfrm>
            <a:off x="5335200" y="2807640"/>
            <a:ext cx="57960" cy="1080"/>
          </a:xfrm>
          <a:custGeom>
            <a:avLst/>
            <a:gdLst/>
            <a:ahLst/>
            <a:rect l="l" t="t" r="r" b="b"/>
            <a:pathLst>
              <a:path w="162" h="4">
                <a:moveTo>
                  <a:pt x="0" y="2"/>
                </a:moveTo>
                <a:cubicBezTo>
                  <a:pt x="16" y="3"/>
                  <a:pt x="32" y="3"/>
                  <a:pt x="48" y="3"/>
                </a:cubicBezTo>
                <a:cubicBezTo>
                  <a:pt x="86" y="2"/>
                  <a:pt x="123" y="1"/>
                  <a:pt x="161" y="0"/>
                </a:cubicBezTo>
              </a:path>
            </a:pathLst>
          </a:custGeom>
          <a:noFill/>
          <a:ln w="29160">
            <a:solidFill>
              <a:srgbClr val="008cd8"/>
            </a:solidFill>
            <a:round/>
          </a:ln>
        </p:spPr>
        <p:style>
          <a:lnRef idx="0"/>
          <a:fillRef idx="0"/>
          <a:effectRef idx="0"/>
          <a:fontRef idx="minor"/>
        </p:style>
      </p:sp>
      <p:sp>
        <p:nvSpPr>
          <p:cNvPr id="1135" name="CustomShape 106"/>
          <p:cNvSpPr/>
          <p:nvPr/>
        </p:nvSpPr>
        <p:spPr>
          <a:xfrm>
            <a:off x="5422320" y="2805480"/>
            <a:ext cx="57960" cy="720"/>
          </a:xfrm>
          <a:custGeom>
            <a:avLst/>
            <a:gdLst/>
            <a:ahLst/>
            <a:rect l="l" t="t" r="r" b="b"/>
            <a:pathLst>
              <a:path w="162" h="3">
                <a:moveTo>
                  <a:pt x="0" y="2"/>
                </a:moveTo>
                <a:cubicBezTo>
                  <a:pt x="22" y="2"/>
                  <a:pt x="43" y="1"/>
                  <a:pt x="65" y="1"/>
                </a:cubicBezTo>
                <a:cubicBezTo>
                  <a:pt x="97" y="0"/>
                  <a:pt x="129" y="0"/>
                  <a:pt x="161" y="1"/>
                </a:cubicBezTo>
              </a:path>
            </a:pathLst>
          </a:custGeom>
          <a:noFill/>
          <a:ln w="29160">
            <a:solidFill>
              <a:srgbClr val="008cd8"/>
            </a:solidFill>
            <a:round/>
          </a:ln>
        </p:spPr>
        <p:style>
          <a:lnRef idx="0"/>
          <a:fillRef idx="0"/>
          <a:effectRef idx="0"/>
          <a:fontRef idx="minor"/>
        </p:style>
      </p:sp>
      <p:sp>
        <p:nvSpPr>
          <p:cNvPr id="1136" name="CustomShape 107"/>
          <p:cNvSpPr/>
          <p:nvPr/>
        </p:nvSpPr>
        <p:spPr>
          <a:xfrm>
            <a:off x="5509080" y="2806560"/>
            <a:ext cx="57960" cy="1800"/>
          </a:xfrm>
          <a:custGeom>
            <a:avLst/>
            <a:gdLst/>
            <a:ahLst/>
            <a:rect l="l" t="t" r="r" b="b"/>
            <a:pathLst>
              <a:path w="162" h="6">
                <a:moveTo>
                  <a:pt x="0" y="0"/>
                </a:moveTo>
                <a:cubicBezTo>
                  <a:pt x="24" y="1"/>
                  <a:pt x="47" y="1"/>
                  <a:pt x="70" y="2"/>
                </a:cubicBezTo>
                <a:cubicBezTo>
                  <a:pt x="101" y="3"/>
                  <a:pt x="131" y="4"/>
                  <a:pt x="161" y="5"/>
                </a:cubicBezTo>
              </a:path>
            </a:pathLst>
          </a:custGeom>
          <a:noFill/>
          <a:ln w="29160">
            <a:solidFill>
              <a:srgbClr val="008cd8"/>
            </a:solidFill>
            <a:round/>
          </a:ln>
        </p:spPr>
        <p:style>
          <a:lnRef idx="0"/>
          <a:fillRef idx="0"/>
          <a:effectRef idx="0"/>
          <a:fontRef idx="minor"/>
        </p:style>
      </p:sp>
      <p:sp>
        <p:nvSpPr>
          <p:cNvPr id="1137" name="CustomShape 108"/>
          <p:cNvSpPr/>
          <p:nvPr/>
        </p:nvSpPr>
        <p:spPr>
          <a:xfrm>
            <a:off x="5596200" y="2808720"/>
            <a:ext cx="57960" cy="360"/>
          </a:xfrm>
          <a:custGeom>
            <a:avLst/>
            <a:gdLst/>
            <a:ahLst/>
            <a:rect l="l" t="t" r="r" b="b"/>
            <a:pathLst>
              <a:path w="162" h="2">
                <a:moveTo>
                  <a:pt x="0" y="0"/>
                </a:moveTo>
                <a:cubicBezTo>
                  <a:pt x="26" y="1"/>
                  <a:pt x="52" y="1"/>
                  <a:pt x="77" y="1"/>
                </a:cubicBezTo>
                <a:cubicBezTo>
                  <a:pt x="105" y="1"/>
                  <a:pt x="133" y="0"/>
                  <a:pt x="161" y="0"/>
                </a:cubicBezTo>
              </a:path>
            </a:pathLst>
          </a:custGeom>
          <a:noFill/>
          <a:ln w="29160">
            <a:solidFill>
              <a:srgbClr val="008cd8"/>
            </a:solidFill>
            <a:round/>
          </a:ln>
        </p:spPr>
        <p:style>
          <a:lnRef idx="0"/>
          <a:fillRef idx="0"/>
          <a:effectRef idx="0"/>
          <a:fontRef idx="minor"/>
        </p:style>
      </p:sp>
      <p:sp>
        <p:nvSpPr>
          <p:cNvPr id="1138" name="CustomShape 109"/>
          <p:cNvSpPr/>
          <p:nvPr/>
        </p:nvSpPr>
        <p:spPr>
          <a:xfrm>
            <a:off x="5683320" y="2807640"/>
            <a:ext cx="57600" cy="720"/>
          </a:xfrm>
          <a:custGeom>
            <a:avLst/>
            <a:gdLst/>
            <a:ahLst/>
            <a:rect l="l" t="t" r="r" b="b"/>
            <a:pathLst>
              <a:path w="161" h="3">
                <a:moveTo>
                  <a:pt x="0" y="2"/>
                </a:moveTo>
                <a:cubicBezTo>
                  <a:pt x="27" y="1"/>
                  <a:pt x="54" y="1"/>
                  <a:pt x="81" y="0"/>
                </a:cubicBezTo>
                <a:cubicBezTo>
                  <a:pt x="107" y="0"/>
                  <a:pt x="133" y="0"/>
                  <a:pt x="160" y="0"/>
                </a:cubicBezTo>
              </a:path>
            </a:pathLst>
          </a:custGeom>
          <a:noFill/>
          <a:ln w="29160">
            <a:solidFill>
              <a:srgbClr val="008cd8"/>
            </a:solidFill>
            <a:round/>
          </a:ln>
        </p:spPr>
        <p:style>
          <a:lnRef idx="0"/>
          <a:fillRef idx="0"/>
          <a:effectRef idx="0"/>
          <a:fontRef idx="minor"/>
        </p:style>
      </p:sp>
      <p:sp>
        <p:nvSpPr>
          <p:cNvPr id="1139" name="CustomShape 110"/>
          <p:cNvSpPr/>
          <p:nvPr/>
        </p:nvSpPr>
        <p:spPr>
          <a:xfrm>
            <a:off x="5769720" y="2807640"/>
            <a:ext cx="57960" cy="1080"/>
          </a:xfrm>
          <a:custGeom>
            <a:avLst/>
            <a:gdLst/>
            <a:ahLst/>
            <a:rect l="l" t="t" r="r" b="b"/>
            <a:pathLst>
              <a:path w="162" h="4">
                <a:moveTo>
                  <a:pt x="0" y="0"/>
                </a:moveTo>
                <a:cubicBezTo>
                  <a:pt x="28" y="0"/>
                  <a:pt x="56" y="1"/>
                  <a:pt x="85" y="1"/>
                </a:cubicBezTo>
                <a:cubicBezTo>
                  <a:pt x="110" y="2"/>
                  <a:pt x="136" y="3"/>
                  <a:pt x="161" y="3"/>
                </a:cubicBezTo>
              </a:path>
            </a:pathLst>
          </a:custGeom>
          <a:noFill/>
          <a:ln w="29160">
            <a:solidFill>
              <a:srgbClr val="008cd8"/>
            </a:solidFill>
            <a:round/>
          </a:ln>
        </p:spPr>
        <p:style>
          <a:lnRef idx="0"/>
          <a:fillRef idx="0"/>
          <a:effectRef idx="0"/>
          <a:fontRef idx="minor"/>
        </p:style>
      </p:sp>
      <p:sp>
        <p:nvSpPr>
          <p:cNvPr id="1140" name="CustomShape 111"/>
          <p:cNvSpPr/>
          <p:nvPr/>
        </p:nvSpPr>
        <p:spPr>
          <a:xfrm>
            <a:off x="5856840" y="2809080"/>
            <a:ext cx="57960" cy="720"/>
          </a:xfrm>
          <a:custGeom>
            <a:avLst/>
            <a:gdLst/>
            <a:ahLst/>
            <a:rect l="l" t="t" r="r" b="b"/>
            <a:pathLst>
              <a:path w="162" h="3">
                <a:moveTo>
                  <a:pt x="0" y="2"/>
                </a:moveTo>
                <a:cubicBezTo>
                  <a:pt x="31" y="2"/>
                  <a:pt x="62" y="2"/>
                  <a:pt x="93" y="2"/>
                </a:cubicBezTo>
                <a:cubicBezTo>
                  <a:pt x="115" y="2"/>
                  <a:pt x="138" y="1"/>
                  <a:pt x="161" y="0"/>
                </a:cubicBezTo>
              </a:path>
            </a:pathLst>
          </a:custGeom>
          <a:noFill/>
          <a:ln w="29160">
            <a:solidFill>
              <a:srgbClr val="008cd8"/>
            </a:solidFill>
            <a:round/>
          </a:ln>
        </p:spPr>
        <p:style>
          <a:lnRef idx="0"/>
          <a:fillRef idx="0"/>
          <a:effectRef idx="0"/>
          <a:fontRef idx="minor"/>
        </p:style>
      </p:sp>
      <p:sp>
        <p:nvSpPr>
          <p:cNvPr id="1141" name="CustomShape 112"/>
          <p:cNvSpPr/>
          <p:nvPr/>
        </p:nvSpPr>
        <p:spPr>
          <a:xfrm>
            <a:off x="5943600" y="2806200"/>
            <a:ext cx="57960" cy="1440"/>
          </a:xfrm>
          <a:custGeom>
            <a:avLst/>
            <a:gdLst/>
            <a:ahLst/>
            <a:rect l="l" t="t" r="r" b="b"/>
            <a:pathLst>
              <a:path w="162" h="5">
                <a:moveTo>
                  <a:pt x="0" y="4"/>
                </a:moveTo>
                <a:cubicBezTo>
                  <a:pt x="35" y="3"/>
                  <a:pt x="70" y="1"/>
                  <a:pt x="105" y="1"/>
                </a:cubicBezTo>
                <a:cubicBezTo>
                  <a:pt x="124" y="0"/>
                  <a:pt x="142" y="0"/>
                  <a:pt x="161" y="0"/>
                </a:cubicBezTo>
              </a:path>
            </a:pathLst>
          </a:custGeom>
          <a:noFill/>
          <a:ln w="29160">
            <a:solidFill>
              <a:srgbClr val="008cd8"/>
            </a:solidFill>
            <a:round/>
          </a:ln>
        </p:spPr>
        <p:style>
          <a:lnRef idx="0"/>
          <a:fillRef idx="0"/>
          <a:effectRef idx="0"/>
          <a:fontRef idx="minor"/>
        </p:style>
      </p:sp>
      <p:sp>
        <p:nvSpPr>
          <p:cNvPr id="1142" name="CustomShape 113"/>
          <p:cNvSpPr/>
          <p:nvPr/>
        </p:nvSpPr>
        <p:spPr>
          <a:xfrm>
            <a:off x="6030720" y="2806560"/>
            <a:ext cx="57960" cy="1080"/>
          </a:xfrm>
          <a:custGeom>
            <a:avLst/>
            <a:gdLst/>
            <a:ahLst/>
            <a:rect l="l" t="t" r="r" b="b"/>
            <a:pathLst>
              <a:path w="162" h="4">
                <a:moveTo>
                  <a:pt x="0" y="0"/>
                </a:moveTo>
                <a:cubicBezTo>
                  <a:pt x="39" y="0"/>
                  <a:pt x="78" y="1"/>
                  <a:pt x="116" y="2"/>
                </a:cubicBezTo>
                <a:cubicBezTo>
                  <a:pt x="131" y="3"/>
                  <a:pt x="146" y="3"/>
                  <a:pt x="161" y="3"/>
                </a:cubicBezTo>
              </a:path>
            </a:pathLst>
          </a:custGeom>
          <a:noFill/>
          <a:ln w="29160">
            <a:solidFill>
              <a:srgbClr val="008cd8"/>
            </a:solidFill>
            <a:round/>
          </a:ln>
        </p:spPr>
        <p:style>
          <a:lnRef idx="0"/>
          <a:fillRef idx="0"/>
          <a:effectRef idx="0"/>
          <a:fontRef idx="minor"/>
        </p:style>
      </p:sp>
      <p:sp>
        <p:nvSpPr>
          <p:cNvPr id="1143" name="CustomShape 114"/>
          <p:cNvSpPr/>
          <p:nvPr/>
        </p:nvSpPr>
        <p:spPr>
          <a:xfrm>
            <a:off x="6117480" y="2807640"/>
            <a:ext cx="57960" cy="720"/>
          </a:xfrm>
          <a:custGeom>
            <a:avLst/>
            <a:gdLst/>
            <a:ahLst/>
            <a:rect l="l" t="t" r="r" b="b"/>
            <a:pathLst>
              <a:path w="162" h="3">
                <a:moveTo>
                  <a:pt x="0" y="2"/>
                </a:moveTo>
                <a:cubicBezTo>
                  <a:pt x="40" y="2"/>
                  <a:pt x="80" y="2"/>
                  <a:pt x="119" y="1"/>
                </a:cubicBezTo>
                <a:cubicBezTo>
                  <a:pt x="133" y="1"/>
                  <a:pt x="147" y="0"/>
                  <a:pt x="161" y="0"/>
                </a:cubicBezTo>
              </a:path>
            </a:pathLst>
          </a:custGeom>
          <a:noFill/>
          <a:ln w="29160">
            <a:solidFill>
              <a:srgbClr val="008cd8"/>
            </a:solidFill>
            <a:round/>
          </a:ln>
        </p:spPr>
        <p:style>
          <a:lnRef idx="0"/>
          <a:fillRef idx="0"/>
          <a:effectRef idx="0"/>
          <a:fontRef idx="minor"/>
        </p:style>
      </p:sp>
      <p:sp>
        <p:nvSpPr>
          <p:cNvPr id="1144" name="CustomShape 115"/>
          <p:cNvSpPr/>
          <p:nvPr/>
        </p:nvSpPr>
        <p:spPr>
          <a:xfrm>
            <a:off x="6204600" y="2805480"/>
            <a:ext cx="57960" cy="1080"/>
          </a:xfrm>
          <a:custGeom>
            <a:avLst/>
            <a:gdLst/>
            <a:ahLst/>
            <a:rect l="l" t="t" r="r" b="b"/>
            <a:pathLst>
              <a:path w="162" h="4">
                <a:moveTo>
                  <a:pt x="0" y="3"/>
                </a:moveTo>
                <a:cubicBezTo>
                  <a:pt x="41" y="1"/>
                  <a:pt x="83" y="0"/>
                  <a:pt x="126" y="0"/>
                </a:cubicBezTo>
                <a:cubicBezTo>
                  <a:pt x="138" y="0"/>
                  <a:pt x="149" y="0"/>
                  <a:pt x="161" y="0"/>
                </a:cubicBezTo>
              </a:path>
            </a:pathLst>
          </a:custGeom>
          <a:noFill/>
          <a:ln w="29160">
            <a:solidFill>
              <a:srgbClr val="008cd8"/>
            </a:solidFill>
            <a:round/>
          </a:ln>
        </p:spPr>
        <p:style>
          <a:lnRef idx="0"/>
          <a:fillRef idx="0"/>
          <a:effectRef idx="0"/>
          <a:fontRef idx="minor"/>
        </p:style>
      </p:sp>
      <p:sp>
        <p:nvSpPr>
          <p:cNvPr id="1145" name="CustomShape 116"/>
          <p:cNvSpPr/>
          <p:nvPr/>
        </p:nvSpPr>
        <p:spPr>
          <a:xfrm>
            <a:off x="6291360" y="2806200"/>
            <a:ext cx="57960" cy="1800"/>
          </a:xfrm>
          <a:custGeom>
            <a:avLst/>
            <a:gdLst/>
            <a:ahLst/>
            <a:rect l="l" t="t" r="r" b="b"/>
            <a:pathLst>
              <a:path w="162" h="6">
                <a:moveTo>
                  <a:pt x="0" y="0"/>
                </a:moveTo>
                <a:cubicBezTo>
                  <a:pt x="48" y="1"/>
                  <a:pt x="96" y="3"/>
                  <a:pt x="143" y="5"/>
                </a:cubicBezTo>
                <a:cubicBezTo>
                  <a:pt x="149" y="5"/>
                  <a:pt x="155" y="5"/>
                  <a:pt x="161" y="5"/>
                </a:cubicBezTo>
              </a:path>
            </a:pathLst>
          </a:custGeom>
          <a:noFill/>
          <a:ln w="29160">
            <a:solidFill>
              <a:srgbClr val="008cd8"/>
            </a:solidFill>
            <a:round/>
          </a:ln>
        </p:spPr>
        <p:style>
          <a:lnRef idx="0"/>
          <a:fillRef idx="0"/>
          <a:effectRef idx="0"/>
          <a:fontRef idx="minor"/>
        </p:style>
      </p:sp>
      <p:sp>
        <p:nvSpPr>
          <p:cNvPr id="1146" name="CustomShape 117"/>
          <p:cNvSpPr/>
          <p:nvPr/>
        </p:nvSpPr>
        <p:spPr>
          <a:xfrm>
            <a:off x="6378480" y="2808720"/>
            <a:ext cx="57960" cy="720"/>
          </a:xfrm>
          <a:custGeom>
            <a:avLst/>
            <a:gdLst/>
            <a:ahLst/>
            <a:rect l="l" t="t" r="r" b="b"/>
            <a:pathLst>
              <a:path w="162" h="3">
                <a:moveTo>
                  <a:pt x="0" y="0"/>
                </a:moveTo>
                <a:cubicBezTo>
                  <a:pt x="52" y="1"/>
                  <a:pt x="102" y="2"/>
                  <a:pt x="152" y="1"/>
                </a:cubicBezTo>
                <a:cubicBezTo>
                  <a:pt x="155" y="1"/>
                  <a:pt x="158" y="1"/>
                  <a:pt x="161" y="1"/>
                </a:cubicBezTo>
              </a:path>
            </a:pathLst>
          </a:custGeom>
          <a:noFill/>
          <a:ln w="29160">
            <a:solidFill>
              <a:srgbClr val="008cd8"/>
            </a:solidFill>
            <a:round/>
          </a:ln>
        </p:spPr>
        <p:style>
          <a:lnRef idx="0"/>
          <a:fillRef idx="0"/>
          <a:effectRef idx="0"/>
          <a:fontRef idx="minor"/>
        </p:style>
      </p:sp>
      <p:sp>
        <p:nvSpPr>
          <p:cNvPr id="1147" name="CustomShape 118"/>
          <p:cNvSpPr/>
          <p:nvPr/>
        </p:nvSpPr>
        <p:spPr>
          <a:xfrm>
            <a:off x="6465240" y="2807640"/>
            <a:ext cx="57960" cy="1080"/>
          </a:xfrm>
          <a:custGeom>
            <a:avLst/>
            <a:gdLst/>
            <a:ahLst/>
            <a:rect l="l" t="t" r="r" b="b"/>
            <a:pathLst>
              <a:path w="162" h="4">
                <a:moveTo>
                  <a:pt x="0" y="3"/>
                </a:moveTo>
                <a:cubicBezTo>
                  <a:pt x="49" y="2"/>
                  <a:pt x="101" y="1"/>
                  <a:pt x="161" y="0"/>
                </a:cubicBezTo>
              </a:path>
            </a:pathLst>
          </a:custGeom>
          <a:noFill/>
          <a:ln w="29160">
            <a:solidFill>
              <a:srgbClr val="008cd8"/>
            </a:solidFill>
            <a:round/>
          </a:ln>
        </p:spPr>
        <p:style>
          <a:lnRef idx="0"/>
          <a:fillRef idx="0"/>
          <a:effectRef idx="0"/>
          <a:fontRef idx="minor"/>
        </p:style>
      </p:sp>
      <p:sp>
        <p:nvSpPr>
          <p:cNvPr id="1148" name="CustomShape 119"/>
          <p:cNvSpPr/>
          <p:nvPr/>
        </p:nvSpPr>
        <p:spPr>
          <a:xfrm>
            <a:off x="6552360" y="2806920"/>
            <a:ext cx="57960" cy="360"/>
          </a:xfrm>
          <a:custGeom>
            <a:avLst/>
            <a:gdLst/>
            <a:ahLst/>
            <a:rect l="l" t="t" r="r" b="b"/>
            <a:pathLst>
              <a:path w="162" h="2">
                <a:moveTo>
                  <a:pt x="0" y="1"/>
                </a:moveTo>
                <a:cubicBezTo>
                  <a:pt x="46" y="0"/>
                  <a:pt x="98" y="0"/>
                  <a:pt x="161" y="0"/>
                </a:cubicBezTo>
              </a:path>
            </a:pathLst>
          </a:custGeom>
          <a:noFill/>
          <a:ln w="29160">
            <a:solidFill>
              <a:srgbClr val="008cd8"/>
            </a:solidFill>
            <a:round/>
          </a:ln>
        </p:spPr>
        <p:style>
          <a:lnRef idx="0"/>
          <a:fillRef idx="0"/>
          <a:effectRef idx="0"/>
          <a:fontRef idx="minor"/>
        </p:style>
      </p:sp>
      <p:sp>
        <p:nvSpPr>
          <p:cNvPr id="1149" name="CustomShape 120"/>
          <p:cNvSpPr/>
          <p:nvPr/>
        </p:nvSpPr>
        <p:spPr>
          <a:xfrm>
            <a:off x="6639120" y="2806920"/>
            <a:ext cx="57960" cy="1080"/>
          </a:xfrm>
          <a:custGeom>
            <a:avLst/>
            <a:gdLst/>
            <a:ahLst/>
            <a:rect l="l" t="t" r="r" b="b"/>
            <a:pathLst>
              <a:path w="162" h="4">
                <a:moveTo>
                  <a:pt x="0" y="0"/>
                </a:moveTo>
                <a:cubicBezTo>
                  <a:pt x="48" y="1"/>
                  <a:pt x="101" y="2"/>
                  <a:pt x="161" y="3"/>
                </a:cubicBezTo>
              </a:path>
            </a:pathLst>
          </a:custGeom>
          <a:noFill/>
          <a:ln w="29160">
            <a:solidFill>
              <a:srgbClr val="008cd8"/>
            </a:solidFill>
            <a:round/>
          </a:ln>
        </p:spPr>
        <p:style>
          <a:lnRef idx="0"/>
          <a:fillRef idx="0"/>
          <a:effectRef idx="0"/>
          <a:fontRef idx="minor"/>
        </p:style>
      </p:sp>
      <p:sp>
        <p:nvSpPr>
          <p:cNvPr id="1150" name="CustomShape 121"/>
          <p:cNvSpPr/>
          <p:nvPr/>
        </p:nvSpPr>
        <p:spPr>
          <a:xfrm>
            <a:off x="4906080" y="2819520"/>
            <a:ext cx="943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ΔέχεταιΠαραγγελία()</a:t>
            </a:r>
            <a:endParaRPr b="0" lang="el-GR" sz="800" spc="-1" strike="noStrike">
              <a:latin typeface="Arial"/>
            </a:endParaRPr>
          </a:p>
        </p:txBody>
      </p:sp>
      <p:sp>
        <p:nvSpPr>
          <p:cNvPr id="1151" name="CustomShape 122"/>
          <p:cNvSpPr/>
          <p:nvPr/>
        </p:nvSpPr>
        <p:spPr>
          <a:xfrm>
            <a:off x="4906080" y="1774080"/>
            <a:ext cx="1165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Γιώργος</a:t>
            </a:r>
            <a:endParaRPr b="0" lang="el-GR" sz="800" spc="-1" strike="noStrike">
              <a:latin typeface="Arial"/>
            </a:endParaRPr>
          </a:p>
        </p:txBody>
      </p:sp>
      <p:sp>
        <p:nvSpPr>
          <p:cNvPr id="1152" name="CustomShape 123"/>
          <p:cNvSpPr/>
          <p:nvPr/>
        </p:nvSpPr>
        <p:spPr>
          <a:xfrm>
            <a:off x="4906080" y="1901160"/>
            <a:ext cx="16149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Παπαδόπουλος</a:t>
            </a:r>
            <a:endParaRPr b="0" lang="el-GR" sz="800" spc="-1" strike="noStrike">
              <a:latin typeface="Arial"/>
            </a:endParaRPr>
          </a:p>
        </p:txBody>
      </p:sp>
      <p:sp>
        <p:nvSpPr>
          <p:cNvPr id="1153" name="CustomShape 124"/>
          <p:cNvSpPr/>
          <p:nvPr/>
        </p:nvSpPr>
        <p:spPr>
          <a:xfrm>
            <a:off x="4906080" y="2028240"/>
            <a:ext cx="1452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Πηνειού 120, Αθήνα</a:t>
            </a:r>
            <a:endParaRPr b="0" lang="el-GR" sz="800" spc="-1" strike="noStrike">
              <a:latin typeface="Arial"/>
            </a:endParaRPr>
          </a:p>
        </p:txBody>
      </p:sp>
      <p:sp>
        <p:nvSpPr>
          <p:cNvPr id="1154" name="CustomShape 125"/>
          <p:cNvSpPr/>
          <p:nvPr/>
        </p:nvSpPr>
        <p:spPr>
          <a:xfrm>
            <a:off x="4906080" y="215496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999888777</a:t>
            </a:r>
            <a:endParaRPr b="0" lang="el-GR" sz="800" spc="-1" strike="noStrike">
              <a:latin typeface="Arial"/>
            </a:endParaRPr>
          </a:p>
        </p:txBody>
      </p:sp>
      <p:sp>
        <p:nvSpPr>
          <p:cNvPr id="1155" name="CustomShape 126"/>
          <p:cNvSpPr/>
          <p:nvPr/>
        </p:nvSpPr>
        <p:spPr>
          <a:xfrm>
            <a:off x="4906080" y="2281680"/>
            <a:ext cx="114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Τηλέφωνο: 2101234567</a:t>
            </a:r>
            <a:endParaRPr b="0" lang="el-GR" sz="800" spc="-1" strike="noStrike">
              <a:latin typeface="Arial"/>
            </a:endParaRPr>
          </a:p>
        </p:txBody>
      </p:sp>
      <p:sp>
        <p:nvSpPr>
          <p:cNvPr id="1156" name="CustomShape 127"/>
          <p:cNvSpPr/>
          <p:nvPr/>
        </p:nvSpPr>
        <p:spPr>
          <a:xfrm>
            <a:off x="4906080" y="2408760"/>
            <a:ext cx="8938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info@flora.gr</a:t>
            </a:r>
            <a:endParaRPr b="0" lang="el-GR" sz="800" spc="-1" strike="noStrike">
              <a:latin typeface="Arial"/>
            </a:endParaRPr>
          </a:p>
        </p:txBody>
      </p:sp>
      <p:sp>
        <p:nvSpPr>
          <p:cNvPr id="1157" name="CustomShape 128"/>
          <p:cNvSpPr/>
          <p:nvPr/>
        </p:nvSpPr>
        <p:spPr>
          <a:xfrm>
            <a:off x="4906080" y="2535480"/>
            <a:ext cx="11332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Τραπεζικός Λογαρισμός: </a:t>
            </a:r>
            <a:endParaRPr b="0" lang="el-GR" sz="800" spc="-1" strike="noStrike">
              <a:latin typeface="Arial"/>
            </a:endParaRPr>
          </a:p>
        </p:txBody>
      </p:sp>
      <p:sp>
        <p:nvSpPr>
          <p:cNvPr id="1158" name="CustomShape 129"/>
          <p:cNvSpPr/>
          <p:nvPr/>
        </p:nvSpPr>
        <p:spPr>
          <a:xfrm>
            <a:off x="6060240" y="2535480"/>
            <a:ext cx="5151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GR111222</a:t>
            </a:r>
            <a:endParaRPr b="0" lang="el-GR" sz="800" spc="-1" strike="noStrike">
              <a:latin typeface="Arial"/>
            </a:endParaRPr>
          </a:p>
        </p:txBody>
      </p:sp>
      <p:sp>
        <p:nvSpPr>
          <p:cNvPr id="1159" name="CustomShape 130"/>
          <p:cNvSpPr/>
          <p:nvPr/>
        </p:nvSpPr>
        <p:spPr>
          <a:xfrm>
            <a:off x="4906080" y="2662200"/>
            <a:ext cx="607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Κωδ Δικ Συν: </a:t>
            </a:r>
            <a:endParaRPr b="0" lang="el-GR" sz="850" spc="-1" strike="noStrike">
              <a:latin typeface="Arial"/>
            </a:endParaRPr>
          </a:p>
        </p:txBody>
      </p:sp>
      <p:sp>
        <p:nvSpPr>
          <p:cNvPr id="1160" name="CustomShape 131"/>
          <p:cNvSpPr/>
          <p:nvPr/>
        </p:nvSpPr>
        <p:spPr>
          <a:xfrm>
            <a:off x="5524560" y="2662200"/>
            <a:ext cx="1000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WorldWideFlower157</a:t>
            </a:r>
            <a:endParaRPr b="0" lang="el-GR" sz="850" spc="-1" strike="noStrike">
              <a:latin typeface="Arial"/>
            </a:endParaRPr>
          </a:p>
        </p:txBody>
      </p:sp>
      <p:sp>
        <p:nvSpPr>
          <p:cNvPr id="1161" name="CustomShape 132"/>
          <p:cNvSpPr/>
          <p:nvPr/>
        </p:nvSpPr>
        <p:spPr>
          <a:xfrm>
            <a:off x="2084760" y="5231880"/>
            <a:ext cx="1953720" cy="1370880"/>
          </a:xfrm>
          <a:custGeom>
            <a:avLst/>
            <a:gdLst/>
            <a:ahLst/>
            <a:rect l="l" t="t" r="r" b="b"/>
            <a:pathLst>
              <a:path w="5428" h="3809">
                <a:moveTo>
                  <a:pt x="37" y="3781"/>
                </a:moveTo>
                <a:cubicBezTo>
                  <a:pt x="262" y="3766"/>
                  <a:pt x="387" y="3767"/>
                  <a:pt x="495" y="3773"/>
                </a:cubicBezTo>
                <a:cubicBezTo>
                  <a:pt x="603" y="3779"/>
                  <a:pt x="693" y="3791"/>
                  <a:pt x="780" y="3792"/>
                </a:cubicBezTo>
                <a:cubicBezTo>
                  <a:pt x="867" y="3793"/>
                  <a:pt x="951" y="3783"/>
                  <a:pt x="1037" y="3781"/>
                </a:cubicBezTo>
                <a:cubicBezTo>
                  <a:pt x="1122" y="3779"/>
                  <a:pt x="1209" y="3785"/>
                  <a:pt x="1295" y="3788"/>
                </a:cubicBezTo>
                <a:cubicBezTo>
                  <a:pt x="1381" y="3790"/>
                  <a:pt x="1466" y="3789"/>
                  <a:pt x="1551" y="3788"/>
                </a:cubicBezTo>
                <a:cubicBezTo>
                  <a:pt x="1637" y="3786"/>
                  <a:pt x="1723" y="3785"/>
                  <a:pt x="1809" y="3783"/>
                </a:cubicBezTo>
                <a:cubicBezTo>
                  <a:pt x="1895" y="3780"/>
                  <a:pt x="1981" y="3776"/>
                  <a:pt x="2070" y="3775"/>
                </a:cubicBezTo>
                <a:cubicBezTo>
                  <a:pt x="2158" y="3774"/>
                  <a:pt x="2248" y="3776"/>
                  <a:pt x="2334" y="3780"/>
                </a:cubicBezTo>
                <a:cubicBezTo>
                  <a:pt x="2419" y="3784"/>
                  <a:pt x="2499" y="3790"/>
                  <a:pt x="2584" y="3794"/>
                </a:cubicBezTo>
                <a:cubicBezTo>
                  <a:pt x="2668" y="3799"/>
                  <a:pt x="2758" y="3801"/>
                  <a:pt x="2845" y="3797"/>
                </a:cubicBezTo>
                <a:cubicBezTo>
                  <a:pt x="2932" y="3792"/>
                  <a:pt x="3017" y="3780"/>
                  <a:pt x="3100" y="3776"/>
                </a:cubicBezTo>
                <a:cubicBezTo>
                  <a:pt x="3183" y="3773"/>
                  <a:pt x="3264" y="3777"/>
                  <a:pt x="3349" y="3781"/>
                </a:cubicBezTo>
                <a:cubicBezTo>
                  <a:pt x="3435" y="3785"/>
                  <a:pt x="3525" y="3789"/>
                  <a:pt x="3615" y="3788"/>
                </a:cubicBezTo>
                <a:cubicBezTo>
                  <a:pt x="3704" y="3788"/>
                  <a:pt x="3792" y="3784"/>
                  <a:pt x="3880" y="3785"/>
                </a:cubicBezTo>
                <a:cubicBezTo>
                  <a:pt x="3967" y="3786"/>
                  <a:pt x="4053" y="3792"/>
                  <a:pt x="4138" y="3790"/>
                </a:cubicBezTo>
                <a:cubicBezTo>
                  <a:pt x="4222" y="3787"/>
                  <a:pt x="4304" y="3777"/>
                  <a:pt x="4385" y="3773"/>
                </a:cubicBezTo>
                <a:cubicBezTo>
                  <a:pt x="4465" y="3769"/>
                  <a:pt x="4544" y="3771"/>
                  <a:pt x="4630" y="3775"/>
                </a:cubicBezTo>
                <a:cubicBezTo>
                  <a:pt x="4715" y="3779"/>
                  <a:pt x="4807" y="3784"/>
                  <a:pt x="4896" y="3790"/>
                </a:cubicBezTo>
                <a:cubicBezTo>
                  <a:pt x="4984" y="3796"/>
                  <a:pt x="5069" y="3803"/>
                  <a:pt x="5156" y="3805"/>
                </a:cubicBezTo>
                <a:cubicBezTo>
                  <a:pt x="5244" y="3808"/>
                  <a:pt x="5333" y="3806"/>
                  <a:pt x="5375" y="3770"/>
                </a:cubicBezTo>
                <a:cubicBezTo>
                  <a:pt x="5417" y="3734"/>
                  <a:pt x="5412" y="3663"/>
                  <a:pt x="5410" y="3600"/>
                </a:cubicBezTo>
                <a:cubicBezTo>
                  <a:pt x="5407" y="3537"/>
                  <a:pt x="5408" y="3481"/>
                  <a:pt x="5409" y="3424"/>
                </a:cubicBezTo>
                <a:cubicBezTo>
                  <a:pt x="5409" y="3367"/>
                  <a:pt x="5409" y="3308"/>
                  <a:pt x="5412" y="3247"/>
                </a:cubicBezTo>
                <a:cubicBezTo>
                  <a:pt x="5415" y="3187"/>
                  <a:pt x="5420" y="3124"/>
                  <a:pt x="5421" y="3065"/>
                </a:cubicBezTo>
                <a:cubicBezTo>
                  <a:pt x="5422" y="3006"/>
                  <a:pt x="5420" y="2951"/>
                  <a:pt x="5419" y="2889"/>
                </a:cubicBezTo>
                <a:cubicBezTo>
                  <a:pt x="5418" y="2828"/>
                  <a:pt x="5418" y="2759"/>
                  <a:pt x="5416" y="2696"/>
                </a:cubicBezTo>
                <a:cubicBezTo>
                  <a:pt x="5414" y="2632"/>
                  <a:pt x="5410" y="2573"/>
                  <a:pt x="5410" y="2515"/>
                </a:cubicBezTo>
                <a:cubicBezTo>
                  <a:pt x="5411" y="2456"/>
                  <a:pt x="5416" y="2398"/>
                  <a:pt x="5416" y="2337"/>
                </a:cubicBezTo>
                <a:cubicBezTo>
                  <a:pt x="5415" y="2277"/>
                  <a:pt x="5407" y="2215"/>
                  <a:pt x="5404" y="2156"/>
                </a:cubicBezTo>
                <a:cubicBezTo>
                  <a:pt x="5401" y="2098"/>
                  <a:pt x="5402" y="2043"/>
                  <a:pt x="5403" y="1988"/>
                </a:cubicBezTo>
                <a:cubicBezTo>
                  <a:pt x="5403" y="1933"/>
                  <a:pt x="5402" y="1877"/>
                  <a:pt x="5403" y="1817"/>
                </a:cubicBezTo>
                <a:cubicBezTo>
                  <a:pt x="5404" y="1757"/>
                  <a:pt x="5407" y="1693"/>
                  <a:pt x="5413" y="1631"/>
                </a:cubicBezTo>
                <a:cubicBezTo>
                  <a:pt x="5418" y="1570"/>
                  <a:pt x="5427" y="1512"/>
                  <a:pt x="5427" y="1452"/>
                </a:cubicBezTo>
                <a:cubicBezTo>
                  <a:pt x="5427" y="1392"/>
                  <a:pt x="5419" y="1331"/>
                  <a:pt x="5415" y="1267"/>
                </a:cubicBezTo>
                <a:cubicBezTo>
                  <a:pt x="5410" y="1204"/>
                  <a:pt x="5408" y="1138"/>
                  <a:pt x="5405" y="1077"/>
                </a:cubicBezTo>
                <a:cubicBezTo>
                  <a:pt x="5402" y="1016"/>
                  <a:pt x="5398" y="958"/>
                  <a:pt x="5400" y="902"/>
                </a:cubicBezTo>
                <a:cubicBezTo>
                  <a:pt x="5402" y="845"/>
                  <a:pt x="5410" y="788"/>
                  <a:pt x="5413" y="730"/>
                </a:cubicBezTo>
                <a:cubicBezTo>
                  <a:pt x="5416" y="673"/>
                  <a:pt x="5415" y="614"/>
                  <a:pt x="5411" y="551"/>
                </a:cubicBezTo>
                <a:cubicBezTo>
                  <a:pt x="5407" y="488"/>
                  <a:pt x="5402" y="420"/>
                  <a:pt x="5400" y="361"/>
                </a:cubicBezTo>
                <a:cubicBezTo>
                  <a:pt x="5399" y="301"/>
                  <a:pt x="5402" y="250"/>
                  <a:pt x="5407" y="191"/>
                </a:cubicBezTo>
                <a:cubicBezTo>
                  <a:pt x="5412" y="133"/>
                  <a:pt x="5418" y="67"/>
                  <a:pt x="5377" y="34"/>
                </a:cubicBezTo>
                <a:cubicBezTo>
                  <a:pt x="5335" y="0"/>
                  <a:pt x="5246" y="0"/>
                  <a:pt x="5158" y="0"/>
                </a:cubicBezTo>
                <a:cubicBezTo>
                  <a:pt x="5070" y="1"/>
                  <a:pt x="4984" y="2"/>
                  <a:pt x="4896" y="2"/>
                </a:cubicBezTo>
                <a:cubicBezTo>
                  <a:pt x="4808" y="3"/>
                  <a:pt x="4719" y="3"/>
                  <a:pt x="4636" y="7"/>
                </a:cubicBezTo>
                <a:cubicBezTo>
                  <a:pt x="4552" y="11"/>
                  <a:pt x="4476" y="18"/>
                  <a:pt x="4393" y="20"/>
                </a:cubicBezTo>
                <a:cubicBezTo>
                  <a:pt x="4311" y="22"/>
                  <a:pt x="4224" y="19"/>
                  <a:pt x="4135" y="17"/>
                </a:cubicBezTo>
                <a:cubicBezTo>
                  <a:pt x="4047" y="14"/>
                  <a:pt x="3958" y="14"/>
                  <a:pt x="3871" y="13"/>
                </a:cubicBezTo>
                <a:cubicBezTo>
                  <a:pt x="3785" y="13"/>
                  <a:pt x="3701" y="14"/>
                  <a:pt x="3615" y="15"/>
                </a:cubicBezTo>
                <a:cubicBezTo>
                  <a:pt x="3529" y="17"/>
                  <a:pt x="3440" y="18"/>
                  <a:pt x="3354" y="15"/>
                </a:cubicBezTo>
                <a:cubicBezTo>
                  <a:pt x="3267" y="13"/>
                  <a:pt x="3183" y="6"/>
                  <a:pt x="3097" y="5"/>
                </a:cubicBezTo>
                <a:cubicBezTo>
                  <a:pt x="3011" y="4"/>
                  <a:pt x="2924" y="9"/>
                  <a:pt x="2840" y="10"/>
                </a:cubicBezTo>
                <a:cubicBezTo>
                  <a:pt x="2756" y="12"/>
                  <a:pt x="2674" y="9"/>
                  <a:pt x="2586" y="7"/>
                </a:cubicBezTo>
                <a:cubicBezTo>
                  <a:pt x="2497" y="5"/>
                  <a:pt x="2403" y="2"/>
                  <a:pt x="2319" y="3"/>
                </a:cubicBezTo>
                <a:cubicBezTo>
                  <a:pt x="2235" y="4"/>
                  <a:pt x="2161" y="7"/>
                  <a:pt x="2079" y="10"/>
                </a:cubicBezTo>
                <a:cubicBezTo>
                  <a:pt x="1997" y="13"/>
                  <a:pt x="1905" y="15"/>
                  <a:pt x="1817" y="15"/>
                </a:cubicBezTo>
                <a:cubicBezTo>
                  <a:pt x="1728" y="15"/>
                  <a:pt x="1642" y="13"/>
                  <a:pt x="1558" y="14"/>
                </a:cubicBezTo>
                <a:cubicBezTo>
                  <a:pt x="1475" y="14"/>
                  <a:pt x="1394" y="17"/>
                  <a:pt x="1308" y="17"/>
                </a:cubicBezTo>
                <a:cubicBezTo>
                  <a:pt x="1222" y="18"/>
                  <a:pt x="1130" y="18"/>
                  <a:pt x="1039" y="19"/>
                </a:cubicBezTo>
                <a:cubicBezTo>
                  <a:pt x="948" y="21"/>
                  <a:pt x="858" y="25"/>
                  <a:pt x="774" y="25"/>
                </a:cubicBezTo>
                <a:cubicBezTo>
                  <a:pt x="690" y="25"/>
                  <a:pt x="611" y="20"/>
                  <a:pt x="507" y="17"/>
                </a:cubicBezTo>
                <a:cubicBezTo>
                  <a:pt x="402" y="14"/>
                  <a:pt x="272" y="12"/>
                  <a:pt x="18" y="12"/>
                </a:cubicBezTo>
                <a:cubicBezTo>
                  <a:pt x="11" y="191"/>
                  <a:pt x="12" y="282"/>
                  <a:pt x="14" y="356"/>
                </a:cubicBezTo>
                <a:cubicBezTo>
                  <a:pt x="17" y="431"/>
                  <a:pt x="22" y="488"/>
                  <a:pt x="23" y="549"/>
                </a:cubicBezTo>
                <a:cubicBezTo>
                  <a:pt x="25" y="610"/>
                  <a:pt x="22" y="674"/>
                  <a:pt x="21" y="733"/>
                </a:cubicBezTo>
                <a:cubicBezTo>
                  <a:pt x="20" y="791"/>
                  <a:pt x="20" y="842"/>
                  <a:pt x="18" y="898"/>
                </a:cubicBezTo>
                <a:cubicBezTo>
                  <a:pt x="16" y="954"/>
                  <a:pt x="12" y="1015"/>
                  <a:pt x="13" y="1077"/>
                </a:cubicBezTo>
                <a:cubicBezTo>
                  <a:pt x="13" y="1138"/>
                  <a:pt x="19" y="1199"/>
                  <a:pt x="18" y="1259"/>
                </a:cubicBezTo>
                <a:cubicBezTo>
                  <a:pt x="17" y="1318"/>
                  <a:pt x="9" y="1376"/>
                  <a:pt x="6" y="1437"/>
                </a:cubicBezTo>
                <a:cubicBezTo>
                  <a:pt x="3" y="1499"/>
                  <a:pt x="5" y="1564"/>
                  <a:pt x="5" y="1629"/>
                </a:cubicBezTo>
                <a:cubicBezTo>
                  <a:pt x="5" y="1693"/>
                  <a:pt x="4" y="1757"/>
                  <a:pt x="5" y="1817"/>
                </a:cubicBezTo>
                <a:cubicBezTo>
                  <a:pt x="6" y="1877"/>
                  <a:pt x="10" y="1932"/>
                  <a:pt x="16" y="1991"/>
                </a:cubicBezTo>
                <a:cubicBezTo>
                  <a:pt x="21" y="2049"/>
                  <a:pt x="29" y="2111"/>
                  <a:pt x="29" y="2171"/>
                </a:cubicBezTo>
                <a:cubicBezTo>
                  <a:pt x="29" y="2231"/>
                  <a:pt x="22" y="2289"/>
                  <a:pt x="17" y="2346"/>
                </a:cubicBezTo>
                <a:cubicBezTo>
                  <a:pt x="12" y="2402"/>
                  <a:pt x="10" y="2456"/>
                  <a:pt x="8" y="2515"/>
                </a:cubicBezTo>
                <a:cubicBezTo>
                  <a:pt x="5" y="2573"/>
                  <a:pt x="0" y="2636"/>
                  <a:pt x="2" y="2699"/>
                </a:cubicBezTo>
                <a:cubicBezTo>
                  <a:pt x="4" y="2762"/>
                  <a:pt x="12" y="2825"/>
                  <a:pt x="15" y="2887"/>
                </a:cubicBezTo>
                <a:cubicBezTo>
                  <a:pt x="18" y="2949"/>
                  <a:pt x="17" y="3011"/>
                  <a:pt x="13" y="3067"/>
                </a:cubicBezTo>
                <a:cubicBezTo>
                  <a:pt x="10" y="3124"/>
                  <a:pt x="4" y="3176"/>
                  <a:pt x="2" y="3237"/>
                </a:cubicBezTo>
                <a:cubicBezTo>
                  <a:pt x="1" y="3297"/>
                  <a:pt x="4" y="3365"/>
                  <a:pt x="11" y="3440"/>
                </a:cubicBezTo>
                <a:cubicBezTo>
                  <a:pt x="17" y="3515"/>
                  <a:pt x="27" y="3596"/>
                  <a:pt x="23" y="3808"/>
                </a:cubicBezTo>
                <a:lnTo>
                  <a:pt x="37" y="3781"/>
                </a:lnTo>
                <a:close/>
              </a:path>
            </a:pathLst>
          </a:custGeom>
          <a:solidFill>
            <a:srgbClr val="f2f2f2"/>
          </a:solidFill>
          <a:ln>
            <a:noFill/>
          </a:ln>
        </p:spPr>
        <p:style>
          <a:lnRef idx="0"/>
          <a:fillRef idx="0"/>
          <a:effectRef idx="0"/>
          <a:fontRef idx="minor"/>
        </p:style>
      </p:sp>
      <p:sp>
        <p:nvSpPr>
          <p:cNvPr id="1162" name="CustomShape 133"/>
          <p:cNvSpPr/>
          <p:nvPr/>
        </p:nvSpPr>
        <p:spPr>
          <a:xfrm>
            <a:off x="2089440" y="5232240"/>
            <a:ext cx="1946880" cy="1364760"/>
          </a:xfrm>
          <a:custGeom>
            <a:avLst/>
            <a:gdLst/>
            <a:ahLst/>
            <a:rect l="l" t="t" r="r" b="b"/>
            <a:pathLst>
              <a:path w="5409" h="3792">
                <a:moveTo>
                  <a:pt x="2" y="3789"/>
                </a:moveTo>
                <a:cubicBezTo>
                  <a:pt x="244" y="3790"/>
                  <a:pt x="379" y="3781"/>
                  <a:pt x="490" y="3778"/>
                </a:cubicBezTo>
                <a:cubicBezTo>
                  <a:pt x="601" y="3775"/>
                  <a:pt x="686" y="3777"/>
                  <a:pt x="774" y="3780"/>
                </a:cubicBezTo>
                <a:cubicBezTo>
                  <a:pt x="862" y="3783"/>
                  <a:pt x="952" y="3786"/>
                  <a:pt x="1037" y="3788"/>
                </a:cubicBezTo>
                <a:cubicBezTo>
                  <a:pt x="1121" y="3790"/>
                  <a:pt x="1200" y="3791"/>
                  <a:pt x="1284" y="3790"/>
                </a:cubicBezTo>
                <a:cubicBezTo>
                  <a:pt x="1368" y="3789"/>
                  <a:pt x="1456" y="3787"/>
                  <a:pt x="1545" y="3787"/>
                </a:cubicBezTo>
                <a:cubicBezTo>
                  <a:pt x="1633" y="3787"/>
                  <a:pt x="1720" y="3790"/>
                  <a:pt x="1803" y="3790"/>
                </a:cubicBezTo>
                <a:cubicBezTo>
                  <a:pt x="1886" y="3791"/>
                  <a:pt x="1965" y="3791"/>
                  <a:pt x="2050" y="3789"/>
                </a:cubicBezTo>
                <a:cubicBezTo>
                  <a:pt x="2136" y="3787"/>
                  <a:pt x="2229" y="3783"/>
                  <a:pt x="2319" y="3783"/>
                </a:cubicBezTo>
                <a:cubicBezTo>
                  <a:pt x="2409" y="3783"/>
                  <a:pt x="2495" y="3788"/>
                  <a:pt x="2580" y="3788"/>
                </a:cubicBezTo>
                <a:cubicBezTo>
                  <a:pt x="2664" y="3788"/>
                  <a:pt x="2747" y="3784"/>
                  <a:pt x="2832" y="3784"/>
                </a:cubicBezTo>
                <a:cubicBezTo>
                  <a:pt x="2916" y="3784"/>
                  <a:pt x="3003" y="3788"/>
                  <a:pt x="3088" y="3789"/>
                </a:cubicBezTo>
                <a:cubicBezTo>
                  <a:pt x="3174" y="3790"/>
                  <a:pt x="3258" y="3788"/>
                  <a:pt x="3343" y="3787"/>
                </a:cubicBezTo>
                <a:cubicBezTo>
                  <a:pt x="3429" y="3785"/>
                  <a:pt x="3514" y="3784"/>
                  <a:pt x="3599" y="3783"/>
                </a:cubicBezTo>
                <a:cubicBezTo>
                  <a:pt x="3683" y="3783"/>
                  <a:pt x="3767" y="3783"/>
                  <a:pt x="3852" y="3785"/>
                </a:cubicBezTo>
                <a:cubicBezTo>
                  <a:pt x="3937" y="3786"/>
                  <a:pt x="4024" y="3789"/>
                  <a:pt x="4111" y="3790"/>
                </a:cubicBezTo>
                <a:cubicBezTo>
                  <a:pt x="4197" y="3790"/>
                  <a:pt x="4284" y="3788"/>
                  <a:pt x="4370" y="3787"/>
                </a:cubicBezTo>
                <a:cubicBezTo>
                  <a:pt x="4455" y="3786"/>
                  <a:pt x="4539" y="3786"/>
                  <a:pt x="4627" y="3786"/>
                </a:cubicBezTo>
                <a:cubicBezTo>
                  <a:pt x="4715" y="3786"/>
                  <a:pt x="4807" y="3784"/>
                  <a:pt x="4893" y="3783"/>
                </a:cubicBezTo>
                <a:cubicBezTo>
                  <a:pt x="4980" y="3781"/>
                  <a:pt x="5062" y="3779"/>
                  <a:pt x="5146" y="3781"/>
                </a:cubicBezTo>
                <a:cubicBezTo>
                  <a:pt x="5230" y="3783"/>
                  <a:pt x="5315" y="3790"/>
                  <a:pt x="5359" y="3761"/>
                </a:cubicBezTo>
                <a:cubicBezTo>
                  <a:pt x="5402" y="3732"/>
                  <a:pt x="5403" y="3667"/>
                  <a:pt x="5404" y="3604"/>
                </a:cubicBezTo>
                <a:cubicBezTo>
                  <a:pt x="5406" y="3541"/>
                  <a:pt x="5408" y="3480"/>
                  <a:pt x="5408" y="3423"/>
                </a:cubicBezTo>
                <a:cubicBezTo>
                  <a:pt x="5407" y="3366"/>
                  <a:pt x="5404" y="3313"/>
                  <a:pt x="5402" y="3255"/>
                </a:cubicBezTo>
                <a:cubicBezTo>
                  <a:pt x="5400" y="3197"/>
                  <a:pt x="5400" y="3133"/>
                  <a:pt x="5400" y="3070"/>
                </a:cubicBezTo>
                <a:cubicBezTo>
                  <a:pt x="5400" y="3008"/>
                  <a:pt x="5400" y="2948"/>
                  <a:pt x="5399" y="2887"/>
                </a:cubicBezTo>
                <a:cubicBezTo>
                  <a:pt x="5397" y="2826"/>
                  <a:pt x="5393" y="2765"/>
                  <a:pt x="5392" y="2705"/>
                </a:cubicBezTo>
                <a:cubicBezTo>
                  <a:pt x="5390" y="2645"/>
                  <a:pt x="5391" y="2586"/>
                  <a:pt x="5392" y="2525"/>
                </a:cubicBezTo>
                <a:cubicBezTo>
                  <a:pt x="5392" y="2465"/>
                  <a:pt x="5393" y="2402"/>
                  <a:pt x="5392" y="2342"/>
                </a:cubicBezTo>
                <a:cubicBezTo>
                  <a:pt x="5391" y="2282"/>
                  <a:pt x="5388" y="2226"/>
                  <a:pt x="5389" y="2167"/>
                </a:cubicBezTo>
                <a:cubicBezTo>
                  <a:pt x="5390" y="2109"/>
                  <a:pt x="5394" y="2049"/>
                  <a:pt x="5398" y="1989"/>
                </a:cubicBezTo>
                <a:cubicBezTo>
                  <a:pt x="5401" y="1929"/>
                  <a:pt x="5403" y="1869"/>
                  <a:pt x="5403" y="1808"/>
                </a:cubicBezTo>
                <a:cubicBezTo>
                  <a:pt x="5404" y="1747"/>
                  <a:pt x="5403" y="1687"/>
                  <a:pt x="5401" y="1627"/>
                </a:cubicBezTo>
                <a:cubicBezTo>
                  <a:pt x="5400" y="1567"/>
                  <a:pt x="5399" y="1508"/>
                  <a:pt x="5399" y="1447"/>
                </a:cubicBezTo>
                <a:cubicBezTo>
                  <a:pt x="5398" y="1386"/>
                  <a:pt x="5399" y="1323"/>
                  <a:pt x="5399" y="1263"/>
                </a:cubicBezTo>
                <a:cubicBezTo>
                  <a:pt x="5399" y="1203"/>
                  <a:pt x="5399" y="1145"/>
                  <a:pt x="5399" y="1086"/>
                </a:cubicBezTo>
                <a:cubicBezTo>
                  <a:pt x="5399" y="1027"/>
                  <a:pt x="5399" y="968"/>
                  <a:pt x="5399" y="909"/>
                </a:cubicBezTo>
                <a:cubicBezTo>
                  <a:pt x="5400" y="851"/>
                  <a:pt x="5401" y="792"/>
                  <a:pt x="5402" y="733"/>
                </a:cubicBezTo>
                <a:cubicBezTo>
                  <a:pt x="5403" y="673"/>
                  <a:pt x="5404" y="612"/>
                  <a:pt x="5403" y="551"/>
                </a:cubicBezTo>
                <a:cubicBezTo>
                  <a:pt x="5402" y="490"/>
                  <a:pt x="5399" y="427"/>
                  <a:pt x="5400" y="368"/>
                </a:cubicBezTo>
                <a:cubicBezTo>
                  <a:pt x="5400" y="309"/>
                  <a:pt x="5404" y="253"/>
                  <a:pt x="5404" y="194"/>
                </a:cubicBezTo>
                <a:cubicBezTo>
                  <a:pt x="5404" y="135"/>
                  <a:pt x="5400" y="74"/>
                  <a:pt x="5357" y="41"/>
                </a:cubicBezTo>
                <a:cubicBezTo>
                  <a:pt x="5313" y="9"/>
                  <a:pt x="5230" y="6"/>
                  <a:pt x="5145" y="6"/>
                </a:cubicBezTo>
                <a:cubicBezTo>
                  <a:pt x="5060" y="5"/>
                  <a:pt x="4972" y="5"/>
                  <a:pt x="4887" y="5"/>
                </a:cubicBezTo>
                <a:cubicBezTo>
                  <a:pt x="4801" y="5"/>
                  <a:pt x="4718" y="4"/>
                  <a:pt x="4631" y="4"/>
                </a:cubicBezTo>
                <a:cubicBezTo>
                  <a:pt x="4544" y="4"/>
                  <a:pt x="4455" y="5"/>
                  <a:pt x="4368" y="6"/>
                </a:cubicBezTo>
                <a:cubicBezTo>
                  <a:pt x="4282" y="6"/>
                  <a:pt x="4197" y="6"/>
                  <a:pt x="4112" y="7"/>
                </a:cubicBezTo>
                <a:cubicBezTo>
                  <a:pt x="4026" y="8"/>
                  <a:pt x="3940" y="10"/>
                  <a:pt x="3855" y="10"/>
                </a:cubicBezTo>
                <a:cubicBezTo>
                  <a:pt x="3771" y="10"/>
                  <a:pt x="3687" y="9"/>
                  <a:pt x="3603" y="10"/>
                </a:cubicBezTo>
                <a:cubicBezTo>
                  <a:pt x="3519" y="11"/>
                  <a:pt x="3433" y="14"/>
                  <a:pt x="3347" y="15"/>
                </a:cubicBezTo>
                <a:cubicBezTo>
                  <a:pt x="3261" y="16"/>
                  <a:pt x="3173" y="15"/>
                  <a:pt x="3086" y="13"/>
                </a:cubicBezTo>
                <a:cubicBezTo>
                  <a:pt x="3000" y="11"/>
                  <a:pt x="2915" y="8"/>
                  <a:pt x="2828" y="8"/>
                </a:cubicBezTo>
                <a:cubicBezTo>
                  <a:pt x="2741" y="8"/>
                  <a:pt x="2652" y="12"/>
                  <a:pt x="2567" y="10"/>
                </a:cubicBezTo>
                <a:cubicBezTo>
                  <a:pt x="2481" y="9"/>
                  <a:pt x="2398" y="3"/>
                  <a:pt x="2312" y="2"/>
                </a:cubicBezTo>
                <a:cubicBezTo>
                  <a:pt x="2227" y="0"/>
                  <a:pt x="2138" y="3"/>
                  <a:pt x="2054" y="7"/>
                </a:cubicBezTo>
                <a:cubicBezTo>
                  <a:pt x="1969" y="10"/>
                  <a:pt x="1887" y="14"/>
                  <a:pt x="1802" y="13"/>
                </a:cubicBezTo>
                <a:cubicBezTo>
                  <a:pt x="1717" y="13"/>
                  <a:pt x="1628" y="8"/>
                  <a:pt x="1541" y="7"/>
                </a:cubicBezTo>
                <a:cubicBezTo>
                  <a:pt x="1454" y="5"/>
                  <a:pt x="1370" y="8"/>
                  <a:pt x="1286" y="9"/>
                </a:cubicBezTo>
                <a:cubicBezTo>
                  <a:pt x="1202" y="10"/>
                  <a:pt x="1119" y="9"/>
                  <a:pt x="1034" y="12"/>
                </a:cubicBezTo>
                <a:cubicBezTo>
                  <a:pt x="948" y="14"/>
                  <a:pt x="861" y="19"/>
                  <a:pt x="775" y="19"/>
                </a:cubicBezTo>
                <a:cubicBezTo>
                  <a:pt x="689" y="19"/>
                  <a:pt x="605" y="15"/>
                  <a:pt x="499" y="10"/>
                </a:cubicBezTo>
                <a:cubicBezTo>
                  <a:pt x="393" y="6"/>
                  <a:pt x="264" y="2"/>
                  <a:pt x="0" y="6"/>
                </a:cubicBezTo>
              </a:path>
            </a:pathLst>
          </a:custGeom>
          <a:noFill/>
          <a:ln cap="rnd" w="31680">
            <a:solidFill>
              <a:srgbClr val="008cd8"/>
            </a:solidFill>
            <a:bevel/>
          </a:ln>
        </p:spPr>
        <p:style>
          <a:lnRef idx="0"/>
          <a:fillRef idx="0"/>
          <a:effectRef idx="0"/>
          <a:fontRef idx="minor"/>
        </p:style>
      </p:sp>
      <p:sp>
        <p:nvSpPr>
          <p:cNvPr id="1163" name="CustomShape 134"/>
          <p:cNvSpPr/>
          <p:nvPr/>
        </p:nvSpPr>
        <p:spPr>
          <a:xfrm>
            <a:off x="2084760" y="5235840"/>
            <a:ext cx="7200" cy="1359360"/>
          </a:xfrm>
          <a:custGeom>
            <a:avLst/>
            <a:gdLst/>
            <a:ahLst/>
            <a:rect l="l" t="t" r="r" b="b"/>
            <a:pathLst>
              <a:path w="21" h="3777">
                <a:moveTo>
                  <a:pt x="12" y="0"/>
                </a:moveTo>
                <a:cubicBezTo>
                  <a:pt x="5" y="171"/>
                  <a:pt x="5" y="262"/>
                  <a:pt x="8" y="339"/>
                </a:cubicBezTo>
                <a:cubicBezTo>
                  <a:pt x="10" y="415"/>
                  <a:pt x="15" y="476"/>
                  <a:pt x="17" y="537"/>
                </a:cubicBezTo>
                <a:cubicBezTo>
                  <a:pt x="19" y="599"/>
                  <a:pt x="18" y="660"/>
                  <a:pt x="18" y="719"/>
                </a:cubicBezTo>
                <a:cubicBezTo>
                  <a:pt x="18" y="778"/>
                  <a:pt x="20" y="835"/>
                  <a:pt x="19" y="894"/>
                </a:cubicBezTo>
                <a:cubicBezTo>
                  <a:pt x="18" y="954"/>
                  <a:pt x="16" y="1016"/>
                  <a:pt x="14" y="1077"/>
                </a:cubicBezTo>
                <a:cubicBezTo>
                  <a:pt x="13" y="1139"/>
                  <a:pt x="14" y="1199"/>
                  <a:pt x="14" y="1259"/>
                </a:cubicBezTo>
                <a:cubicBezTo>
                  <a:pt x="14" y="1318"/>
                  <a:pt x="14" y="1377"/>
                  <a:pt x="14" y="1437"/>
                </a:cubicBezTo>
                <a:cubicBezTo>
                  <a:pt x="14" y="1497"/>
                  <a:pt x="14" y="1560"/>
                  <a:pt x="12" y="1620"/>
                </a:cubicBezTo>
                <a:cubicBezTo>
                  <a:pt x="10" y="1681"/>
                  <a:pt x="6" y="1739"/>
                  <a:pt x="4" y="1799"/>
                </a:cubicBezTo>
                <a:cubicBezTo>
                  <a:pt x="3" y="1860"/>
                  <a:pt x="4" y="1924"/>
                  <a:pt x="6" y="1983"/>
                </a:cubicBezTo>
                <a:cubicBezTo>
                  <a:pt x="8" y="2042"/>
                  <a:pt x="11" y="2097"/>
                  <a:pt x="11" y="2156"/>
                </a:cubicBezTo>
                <a:cubicBezTo>
                  <a:pt x="10" y="2214"/>
                  <a:pt x="6" y="2276"/>
                  <a:pt x="3" y="2337"/>
                </a:cubicBezTo>
                <a:cubicBezTo>
                  <a:pt x="1" y="2399"/>
                  <a:pt x="0" y="2459"/>
                  <a:pt x="1" y="2517"/>
                </a:cubicBezTo>
                <a:cubicBezTo>
                  <a:pt x="2" y="2575"/>
                  <a:pt x="4" y="2630"/>
                  <a:pt x="6" y="2689"/>
                </a:cubicBezTo>
                <a:cubicBezTo>
                  <a:pt x="8" y="2749"/>
                  <a:pt x="10" y="2813"/>
                  <a:pt x="11" y="2876"/>
                </a:cubicBezTo>
                <a:cubicBezTo>
                  <a:pt x="11" y="2939"/>
                  <a:pt x="12" y="3001"/>
                  <a:pt x="12" y="3059"/>
                </a:cubicBezTo>
                <a:cubicBezTo>
                  <a:pt x="12" y="3118"/>
                  <a:pt x="13" y="3173"/>
                  <a:pt x="13" y="3232"/>
                </a:cubicBezTo>
                <a:cubicBezTo>
                  <a:pt x="14" y="3292"/>
                  <a:pt x="14" y="3355"/>
                  <a:pt x="12" y="3428"/>
                </a:cubicBezTo>
                <a:cubicBezTo>
                  <a:pt x="10" y="3502"/>
                  <a:pt x="6" y="3586"/>
                  <a:pt x="13" y="3776"/>
                </a:cubicBezTo>
              </a:path>
            </a:pathLst>
          </a:custGeom>
          <a:noFill/>
          <a:ln cap="rnd" w="31680">
            <a:solidFill>
              <a:srgbClr val="008cd8"/>
            </a:solidFill>
            <a:bevel/>
          </a:ln>
        </p:spPr>
        <p:style>
          <a:lnRef idx="0"/>
          <a:fillRef idx="0"/>
          <a:effectRef idx="0"/>
          <a:fontRef idx="minor"/>
        </p:style>
      </p:sp>
      <p:sp>
        <p:nvSpPr>
          <p:cNvPr id="1164" name="CustomShape 135"/>
          <p:cNvSpPr/>
          <p:nvPr/>
        </p:nvSpPr>
        <p:spPr>
          <a:xfrm>
            <a:off x="2084400" y="4898520"/>
            <a:ext cx="1954080" cy="343800"/>
          </a:xfrm>
          <a:custGeom>
            <a:avLst/>
            <a:gdLst/>
            <a:ahLst/>
            <a:rect l="l" t="t" r="r" b="b"/>
            <a:pathLst>
              <a:path w="5429" h="956">
                <a:moveTo>
                  <a:pt x="17" y="946"/>
                </a:moveTo>
                <a:cubicBezTo>
                  <a:pt x="255" y="938"/>
                  <a:pt x="391" y="942"/>
                  <a:pt x="503" y="946"/>
                </a:cubicBezTo>
                <a:cubicBezTo>
                  <a:pt x="615" y="950"/>
                  <a:pt x="704" y="953"/>
                  <a:pt x="790" y="952"/>
                </a:cubicBezTo>
                <a:cubicBezTo>
                  <a:pt x="876" y="950"/>
                  <a:pt x="960" y="945"/>
                  <a:pt x="1044" y="943"/>
                </a:cubicBezTo>
                <a:cubicBezTo>
                  <a:pt x="1128" y="942"/>
                  <a:pt x="1213" y="945"/>
                  <a:pt x="1301" y="946"/>
                </a:cubicBezTo>
                <a:cubicBezTo>
                  <a:pt x="1390" y="948"/>
                  <a:pt x="1482" y="948"/>
                  <a:pt x="1569" y="946"/>
                </a:cubicBezTo>
                <a:cubicBezTo>
                  <a:pt x="1655" y="944"/>
                  <a:pt x="1736" y="940"/>
                  <a:pt x="1817" y="938"/>
                </a:cubicBezTo>
                <a:cubicBezTo>
                  <a:pt x="1899" y="937"/>
                  <a:pt x="1981" y="937"/>
                  <a:pt x="2066" y="934"/>
                </a:cubicBezTo>
                <a:cubicBezTo>
                  <a:pt x="2151" y="931"/>
                  <a:pt x="2238" y="925"/>
                  <a:pt x="2328" y="926"/>
                </a:cubicBezTo>
                <a:cubicBezTo>
                  <a:pt x="2417" y="928"/>
                  <a:pt x="2510" y="938"/>
                  <a:pt x="2596" y="944"/>
                </a:cubicBezTo>
                <a:cubicBezTo>
                  <a:pt x="2682" y="951"/>
                  <a:pt x="2761" y="955"/>
                  <a:pt x="2842" y="952"/>
                </a:cubicBezTo>
                <a:cubicBezTo>
                  <a:pt x="2924" y="949"/>
                  <a:pt x="3007" y="939"/>
                  <a:pt x="3090" y="937"/>
                </a:cubicBezTo>
                <a:cubicBezTo>
                  <a:pt x="3174" y="935"/>
                  <a:pt x="3256" y="942"/>
                  <a:pt x="3345" y="946"/>
                </a:cubicBezTo>
                <a:cubicBezTo>
                  <a:pt x="3434" y="950"/>
                  <a:pt x="3528" y="952"/>
                  <a:pt x="3617" y="951"/>
                </a:cubicBezTo>
                <a:cubicBezTo>
                  <a:pt x="3707" y="950"/>
                  <a:pt x="3791" y="945"/>
                  <a:pt x="3877" y="942"/>
                </a:cubicBezTo>
                <a:cubicBezTo>
                  <a:pt x="3962" y="939"/>
                  <a:pt x="4048" y="937"/>
                  <a:pt x="4134" y="934"/>
                </a:cubicBezTo>
                <a:cubicBezTo>
                  <a:pt x="4221" y="932"/>
                  <a:pt x="4308" y="928"/>
                  <a:pt x="4392" y="929"/>
                </a:cubicBezTo>
                <a:cubicBezTo>
                  <a:pt x="4476" y="929"/>
                  <a:pt x="4557" y="933"/>
                  <a:pt x="4640" y="939"/>
                </a:cubicBezTo>
                <a:cubicBezTo>
                  <a:pt x="4722" y="944"/>
                  <a:pt x="4806" y="952"/>
                  <a:pt x="4892" y="953"/>
                </a:cubicBezTo>
                <a:cubicBezTo>
                  <a:pt x="4978" y="953"/>
                  <a:pt x="5067" y="945"/>
                  <a:pt x="5157" y="940"/>
                </a:cubicBezTo>
                <a:cubicBezTo>
                  <a:pt x="5247" y="936"/>
                  <a:pt x="5338" y="934"/>
                  <a:pt x="5380" y="927"/>
                </a:cubicBezTo>
                <a:cubicBezTo>
                  <a:pt x="5421" y="921"/>
                  <a:pt x="5412" y="911"/>
                  <a:pt x="5410" y="897"/>
                </a:cubicBezTo>
                <a:cubicBezTo>
                  <a:pt x="5409" y="882"/>
                  <a:pt x="5415" y="864"/>
                  <a:pt x="5420" y="850"/>
                </a:cubicBezTo>
                <a:cubicBezTo>
                  <a:pt x="5424" y="836"/>
                  <a:pt x="5426" y="827"/>
                  <a:pt x="5422" y="812"/>
                </a:cubicBezTo>
                <a:cubicBezTo>
                  <a:pt x="5417" y="797"/>
                  <a:pt x="5406" y="776"/>
                  <a:pt x="5404" y="760"/>
                </a:cubicBezTo>
                <a:cubicBezTo>
                  <a:pt x="5402" y="743"/>
                  <a:pt x="5410" y="729"/>
                  <a:pt x="5412" y="717"/>
                </a:cubicBezTo>
                <a:cubicBezTo>
                  <a:pt x="5415" y="705"/>
                  <a:pt x="5412" y="693"/>
                  <a:pt x="5411" y="678"/>
                </a:cubicBezTo>
                <a:cubicBezTo>
                  <a:pt x="5409" y="663"/>
                  <a:pt x="5409" y="645"/>
                  <a:pt x="5409" y="628"/>
                </a:cubicBezTo>
                <a:cubicBezTo>
                  <a:pt x="5409" y="612"/>
                  <a:pt x="5409" y="598"/>
                  <a:pt x="5414" y="585"/>
                </a:cubicBezTo>
                <a:cubicBezTo>
                  <a:pt x="5419" y="571"/>
                  <a:pt x="5428" y="556"/>
                  <a:pt x="5428" y="541"/>
                </a:cubicBezTo>
                <a:cubicBezTo>
                  <a:pt x="5428" y="525"/>
                  <a:pt x="5418" y="507"/>
                  <a:pt x="5415" y="493"/>
                </a:cubicBezTo>
                <a:cubicBezTo>
                  <a:pt x="5412" y="479"/>
                  <a:pt x="5416" y="468"/>
                  <a:pt x="5415" y="457"/>
                </a:cubicBezTo>
                <a:cubicBezTo>
                  <a:pt x="5414" y="445"/>
                  <a:pt x="5408" y="432"/>
                  <a:pt x="5406" y="416"/>
                </a:cubicBezTo>
                <a:cubicBezTo>
                  <a:pt x="5403" y="401"/>
                  <a:pt x="5403" y="384"/>
                  <a:pt x="5408" y="365"/>
                </a:cubicBezTo>
                <a:cubicBezTo>
                  <a:pt x="5412" y="347"/>
                  <a:pt x="5420" y="327"/>
                  <a:pt x="5420" y="313"/>
                </a:cubicBezTo>
                <a:cubicBezTo>
                  <a:pt x="5420" y="299"/>
                  <a:pt x="5414" y="290"/>
                  <a:pt x="5415" y="279"/>
                </a:cubicBezTo>
                <a:cubicBezTo>
                  <a:pt x="5417" y="269"/>
                  <a:pt x="5426" y="256"/>
                  <a:pt x="5426" y="243"/>
                </a:cubicBezTo>
                <a:cubicBezTo>
                  <a:pt x="5426" y="230"/>
                  <a:pt x="5416" y="216"/>
                  <a:pt x="5414" y="201"/>
                </a:cubicBezTo>
                <a:cubicBezTo>
                  <a:pt x="5411" y="186"/>
                  <a:pt x="5415" y="169"/>
                  <a:pt x="5416" y="153"/>
                </a:cubicBezTo>
                <a:cubicBezTo>
                  <a:pt x="5417" y="137"/>
                  <a:pt x="5416" y="120"/>
                  <a:pt x="5417" y="106"/>
                </a:cubicBezTo>
                <a:cubicBezTo>
                  <a:pt x="5419" y="91"/>
                  <a:pt x="5424" y="78"/>
                  <a:pt x="5422" y="65"/>
                </a:cubicBezTo>
                <a:cubicBezTo>
                  <a:pt x="5420" y="51"/>
                  <a:pt x="5411" y="36"/>
                  <a:pt x="5366" y="25"/>
                </a:cubicBezTo>
                <a:cubicBezTo>
                  <a:pt x="5322" y="13"/>
                  <a:pt x="5241" y="6"/>
                  <a:pt x="5157" y="4"/>
                </a:cubicBezTo>
                <a:cubicBezTo>
                  <a:pt x="5073" y="3"/>
                  <a:pt x="4986" y="8"/>
                  <a:pt x="4899" y="11"/>
                </a:cubicBezTo>
                <a:cubicBezTo>
                  <a:pt x="4812" y="14"/>
                  <a:pt x="4726" y="14"/>
                  <a:pt x="4642" y="13"/>
                </a:cubicBezTo>
                <a:cubicBezTo>
                  <a:pt x="4559" y="11"/>
                  <a:pt x="4478" y="7"/>
                  <a:pt x="4394" y="7"/>
                </a:cubicBezTo>
                <a:cubicBezTo>
                  <a:pt x="4309" y="8"/>
                  <a:pt x="4219" y="13"/>
                  <a:pt x="4128" y="15"/>
                </a:cubicBezTo>
                <a:cubicBezTo>
                  <a:pt x="4036" y="17"/>
                  <a:pt x="3943" y="14"/>
                  <a:pt x="3854" y="11"/>
                </a:cubicBezTo>
                <a:cubicBezTo>
                  <a:pt x="3765" y="7"/>
                  <a:pt x="3681" y="3"/>
                  <a:pt x="3598" y="4"/>
                </a:cubicBezTo>
                <a:cubicBezTo>
                  <a:pt x="3514" y="4"/>
                  <a:pt x="3432" y="9"/>
                  <a:pt x="3348" y="10"/>
                </a:cubicBezTo>
                <a:cubicBezTo>
                  <a:pt x="3263" y="11"/>
                  <a:pt x="3175" y="8"/>
                  <a:pt x="3091" y="7"/>
                </a:cubicBezTo>
                <a:cubicBezTo>
                  <a:pt x="3006" y="7"/>
                  <a:pt x="2924" y="9"/>
                  <a:pt x="2838" y="11"/>
                </a:cubicBezTo>
                <a:cubicBezTo>
                  <a:pt x="2751" y="14"/>
                  <a:pt x="2662" y="16"/>
                  <a:pt x="2578" y="15"/>
                </a:cubicBezTo>
                <a:cubicBezTo>
                  <a:pt x="2493" y="14"/>
                  <a:pt x="2415" y="9"/>
                  <a:pt x="2332" y="9"/>
                </a:cubicBezTo>
                <a:cubicBezTo>
                  <a:pt x="2249" y="9"/>
                  <a:pt x="2162" y="13"/>
                  <a:pt x="2074" y="12"/>
                </a:cubicBezTo>
                <a:cubicBezTo>
                  <a:pt x="1986" y="11"/>
                  <a:pt x="1898" y="4"/>
                  <a:pt x="1810" y="2"/>
                </a:cubicBezTo>
                <a:cubicBezTo>
                  <a:pt x="1722" y="0"/>
                  <a:pt x="1635" y="3"/>
                  <a:pt x="1551" y="3"/>
                </a:cubicBezTo>
                <a:cubicBezTo>
                  <a:pt x="1467" y="3"/>
                  <a:pt x="1386" y="0"/>
                  <a:pt x="1306" y="2"/>
                </a:cubicBezTo>
                <a:cubicBezTo>
                  <a:pt x="1225" y="4"/>
                  <a:pt x="1145" y="10"/>
                  <a:pt x="1060" y="16"/>
                </a:cubicBezTo>
                <a:cubicBezTo>
                  <a:pt x="975" y="22"/>
                  <a:pt x="887" y="27"/>
                  <a:pt x="796" y="29"/>
                </a:cubicBezTo>
                <a:cubicBezTo>
                  <a:pt x="705" y="31"/>
                  <a:pt x="612" y="30"/>
                  <a:pt x="524" y="24"/>
                </a:cubicBezTo>
                <a:cubicBezTo>
                  <a:pt x="437" y="18"/>
                  <a:pt x="355" y="7"/>
                  <a:pt x="270" y="5"/>
                </a:cubicBezTo>
                <a:cubicBezTo>
                  <a:pt x="185" y="3"/>
                  <a:pt x="96" y="9"/>
                  <a:pt x="55" y="17"/>
                </a:cubicBezTo>
                <a:cubicBezTo>
                  <a:pt x="15" y="26"/>
                  <a:pt x="23" y="36"/>
                  <a:pt x="23" y="48"/>
                </a:cubicBezTo>
                <a:cubicBezTo>
                  <a:pt x="24" y="60"/>
                  <a:pt x="17" y="74"/>
                  <a:pt x="12" y="88"/>
                </a:cubicBezTo>
                <a:cubicBezTo>
                  <a:pt x="7" y="102"/>
                  <a:pt x="5" y="115"/>
                  <a:pt x="5" y="133"/>
                </a:cubicBezTo>
                <a:cubicBezTo>
                  <a:pt x="5" y="151"/>
                  <a:pt x="8" y="172"/>
                  <a:pt x="10" y="187"/>
                </a:cubicBezTo>
                <a:cubicBezTo>
                  <a:pt x="13" y="203"/>
                  <a:pt x="15" y="212"/>
                  <a:pt x="16" y="227"/>
                </a:cubicBezTo>
                <a:cubicBezTo>
                  <a:pt x="16" y="242"/>
                  <a:pt x="14" y="262"/>
                  <a:pt x="11" y="279"/>
                </a:cubicBezTo>
                <a:cubicBezTo>
                  <a:pt x="7" y="297"/>
                  <a:pt x="2" y="311"/>
                  <a:pt x="1" y="325"/>
                </a:cubicBezTo>
                <a:cubicBezTo>
                  <a:pt x="0" y="338"/>
                  <a:pt x="4" y="351"/>
                  <a:pt x="7" y="368"/>
                </a:cubicBezTo>
                <a:cubicBezTo>
                  <a:pt x="10" y="386"/>
                  <a:pt x="11" y="408"/>
                  <a:pt x="11" y="424"/>
                </a:cubicBezTo>
                <a:cubicBezTo>
                  <a:pt x="12" y="439"/>
                  <a:pt x="10" y="447"/>
                  <a:pt x="9" y="455"/>
                </a:cubicBezTo>
                <a:cubicBezTo>
                  <a:pt x="9" y="463"/>
                  <a:pt x="9" y="471"/>
                  <a:pt x="12" y="485"/>
                </a:cubicBezTo>
                <a:cubicBezTo>
                  <a:pt x="16" y="499"/>
                  <a:pt x="23" y="520"/>
                  <a:pt x="24" y="540"/>
                </a:cubicBezTo>
                <a:cubicBezTo>
                  <a:pt x="24" y="561"/>
                  <a:pt x="17" y="582"/>
                  <a:pt x="14" y="598"/>
                </a:cubicBezTo>
                <a:cubicBezTo>
                  <a:pt x="10" y="614"/>
                  <a:pt x="10" y="625"/>
                  <a:pt x="12" y="637"/>
                </a:cubicBezTo>
                <a:cubicBezTo>
                  <a:pt x="15" y="648"/>
                  <a:pt x="20" y="662"/>
                  <a:pt x="22" y="675"/>
                </a:cubicBezTo>
                <a:cubicBezTo>
                  <a:pt x="24" y="689"/>
                  <a:pt x="23" y="702"/>
                  <a:pt x="24" y="717"/>
                </a:cubicBezTo>
                <a:cubicBezTo>
                  <a:pt x="25" y="732"/>
                  <a:pt x="28" y="748"/>
                  <a:pt x="28" y="762"/>
                </a:cubicBezTo>
                <a:cubicBezTo>
                  <a:pt x="28" y="776"/>
                  <a:pt x="25" y="788"/>
                  <a:pt x="22" y="805"/>
                </a:cubicBezTo>
                <a:cubicBezTo>
                  <a:pt x="19" y="822"/>
                  <a:pt x="17" y="844"/>
                  <a:pt x="14" y="865"/>
                </a:cubicBezTo>
                <a:cubicBezTo>
                  <a:pt x="11" y="885"/>
                  <a:pt x="8" y="904"/>
                  <a:pt x="21" y="937"/>
                </a:cubicBezTo>
                <a:lnTo>
                  <a:pt x="17" y="946"/>
                </a:lnTo>
                <a:close/>
              </a:path>
            </a:pathLst>
          </a:custGeom>
          <a:noFill/>
          <a:ln>
            <a:noFill/>
          </a:ln>
        </p:spPr>
        <p:style>
          <a:lnRef idx="0"/>
          <a:fillRef idx="0"/>
          <a:effectRef idx="0"/>
          <a:fontRef idx="minor"/>
        </p:style>
      </p:sp>
      <p:sp>
        <p:nvSpPr>
          <p:cNvPr id="1165" name="CustomShape 136"/>
          <p:cNvSpPr/>
          <p:nvPr/>
        </p:nvSpPr>
        <p:spPr>
          <a:xfrm>
            <a:off x="2084400" y="4901400"/>
            <a:ext cx="1951560" cy="338040"/>
          </a:xfrm>
          <a:custGeom>
            <a:avLst/>
            <a:gdLst/>
            <a:ahLst/>
            <a:rect l="l" t="t" r="r" b="b"/>
            <a:pathLst>
              <a:path w="5422" h="940">
                <a:moveTo>
                  <a:pt x="9" y="934"/>
                </a:moveTo>
                <a:cubicBezTo>
                  <a:pt x="279" y="927"/>
                  <a:pt x="399" y="925"/>
                  <a:pt x="504" y="925"/>
                </a:cubicBezTo>
                <a:cubicBezTo>
                  <a:pt x="608" y="925"/>
                  <a:pt x="697" y="927"/>
                  <a:pt x="782" y="928"/>
                </a:cubicBezTo>
                <a:cubicBezTo>
                  <a:pt x="867" y="929"/>
                  <a:pt x="948" y="930"/>
                  <a:pt x="1035" y="929"/>
                </a:cubicBezTo>
                <a:cubicBezTo>
                  <a:pt x="1123" y="928"/>
                  <a:pt x="1218" y="925"/>
                  <a:pt x="1305" y="924"/>
                </a:cubicBezTo>
                <a:cubicBezTo>
                  <a:pt x="1392" y="923"/>
                  <a:pt x="1472" y="924"/>
                  <a:pt x="1556" y="925"/>
                </a:cubicBezTo>
                <a:cubicBezTo>
                  <a:pt x="1640" y="926"/>
                  <a:pt x="1727" y="927"/>
                  <a:pt x="1816" y="929"/>
                </a:cubicBezTo>
                <a:cubicBezTo>
                  <a:pt x="1904" y="931"/>
                  <a:pt x="1993" y="934"/>
                  <a:pt x="2079" y="935"/>
                </a:cubicBezTo>
                <a:cubicBezTo>
                  <a:pt x="2164" y="935"/>
                  <a:pt x="2245" y="934"/>
                  <a:pt x="2330" y="932"/>
                </a:cubicBezTo>
                <a:cubicBezTo>
                  <a:pt x="2415" y="929"/>
                  <a:pt x="2504" y="925"/>
                  <a:pt x="2591" y="925"/>
                </a:cubicBezTo>
                <a:cubicBezTo>
                  <a:pt x="2678" y="924"/>
                  <a:pt x="2762" y="927"/>
                  <a:pt x="2847" y="927"/>
                </a:cubicBezTo>
                <a:cubicBezTo>
                  <a:pt x="2932" y="926"/>
                  <a:pt x="3018" y="923"/>
                  <a:pt x="3105" y="923"/>
                </a:cubicBezTo>
                <a:cubicBezTo>
                  <a:pt x="3191" y="923"/>
                  <a:pt x="3278" y="928"/>
                  <a:pt x="3364" y="930"/>
                </a:cubicBezTo>
                <a:cubicBezTo>
                  <a:pt x="3450" y="931"/>
                  <a:pt x="3536" y="931"/>
                  <a:pt x="3620" y="930"/>
                </a:cubicBezTo>
                <a:cubicBezTo>
                  <a:pt x="3704" y="930"/>
                  <a:pt x="3788" y="930"/>
                  <a:pt x="3872" y="930"/>
                </a:cubicBezTo>
                <a:cubicBezTo>
                  <a:pt x="3956" y="930"/>
                  <a:pt x="4042" y="930"/>
                  <a:pt x="4130" y="930"/>
                </a:cubicBezTo>
                <a:cubicBezTo>
                  <a:pt x="4217" y="929"/>
                  <a:pt x="4306" y="928"/>
                  <a:pt x="4391" y="930"/>
                </a:cubicBezTo>
                <a:cubicBezTo>
                  <a:pt x="4476" y="932"/>
                  <a:pt x="4557" y="937"/>
                  <a:pt x="4641" y="938"/>
                </a:cubicBezTo>
                <a:cubicBezTo>
                  <a:pt x="4724" y="939"/>
                  <a:pt x="4810" y="937"/>
                  <a:pt x="4897" y="936"/>
                </a:cubicBezTo>
                <a:cubicBezTo>
                  <a:pt x="4983" y="935"/>
                  <a:pt x="5069" y="935"/>
                  <a:pt x="5153" y="934"/>
                </a:cubicBezTo>
                <a:cubicBezTo>
                  <a:pt x="5237" y="932"/>
                  <a:pt x="5319" y="927"/>
                  <a:pt x="5360" y="917"/>
                </a:cubicBezTo>
                <a:cubicBezTo>
                  <a:pt x="5402" y="907"/>
                  <a:pt x="5403" y="891"/>
                  <a:pt x="5404" y="879"/>
                </a:cubicBezTo>
                <a:cubicBezTo>
                  <a:pt x="5406" y="867"/>
                  <a:pt x="5409" y="859"/>
                  <a:pt x="5409" y="847"/>
                </a:cubicBezTo>
                <a:cubicBezTo>
                  <a:pt x="5409" y="834"/>
                  <a:pt x="5406" y="816"/>
                  <a:pt x="5405" y="801"/>
                </a:cubicBezTo>
                <a:cubicBezTo>
                  <a:pt x="5404" y="786"/>
                  <a:pt x="5407" y="773"/>
                  <a:pt x="5409" y="759"/>
                </a:cubicBezTo>
                <a:cubicBezTo>
                  <a:pt x="5412" y="744"/>
                  <a:pt x="5415" y="729"/>
                  <a:pt x="5417" y="712"/>
                </a:cubicBezTo>
                <a:cubicBezTo>
                  <a:pt x="5419" y="694"/>
                  <a:pt x="5419" y="676"/>
                  <a:pt x="5419" y="661"/>
                </a:cubicBezTo>
                <a:cubicBezTo>
                  <a:pt x="5419" y="647"/>
                  <a:pt x="5420" y="638"/>
                  <a:pt x="5419" y="623"/>
                </a:cubicBezTo>
                <a:cubicBezTo>
                  <a:pt x="5418" y="609"/>
                  <a:pt x="5416" y="589"/>
                  <a:pt x="5414" y="574"/>
                </a:cubicBezTo>
                <a:cubicBezTo>
                  <a:pt x="5412" y="560"/>
                  <a:pt x="5410" y="550"/>
                  <a:pt x="5412" y="537"/>
                </a:cubicBezTo>
                <a:cubicBezTo>
                  <a:pt x="5414" y="525"/>
                  <a:pt x="5420" y="509"/>
                  <a:pt x="5420" y="494"/>
                </a:cubicBezTo>
                <a:cubicBezTo>
                  <a:pt x="5421" y="478"/>
                  <a:pt x="5417" y="462"/>
                  <a:pt x="5416" y="448"/>
                </a:cubicBezTo>
                <a:cubicBezTo>
                  <a:pt x="5414" y="433"/>
                  <a:pt x="5414" y="421"/>
                  <a:pt x="5414" y="406"/>
                </a:cubicBezTo>
                <a:cubicBezTo>
                  <a:pt x="5414" y="391"/>
                  <a:pt x="5413" y="374"/>
                  <a:pt x="5414" y="360"/>
                </a:cubicBezTo>
                <a:cubicBezTo>
                  <a:pt x="5415" y="346"/>
                  <a:pt x="5417" y="335"/>
                  <a:pt x="5418" y="321"/>
                </a:cubicBezTo>
                <a:cubicBezTo>
                  <a:pt x="5418" y="306"/>
                  <a:pt x="5418" y="289"/>
                  <a:pt x="5415" y="273"/>
                </a:cubicBezTo>
                <a:cubicBezTo>
                  <a:pt x="5412" y="256"/>
                  <a:pt x="5408" y="242"/>
                  <a:pt x="5405" y="228"/>
                </a:cubicBezTo>
                <a:cubicBezTo>
                  <a:pt x="5403" y="214"/>
                  <a:pt x="5402" y="201"/>
                  <a:pt x="5404" y="187"/>
                </a:cubicBezTo>
                <a:cubicBezTo>
                  <a:pt x="5406" y="173"/>
                  <a:pt x="5410" y="157"/>
                  <a:pt x="5414" y="141"/>
                </a:cubicBezTo>
                <a:cubicBezTo>
                  <a:pt x="5417" y="126"/>
                  <a:pt x="5419" y="109"/>
                  <a:pt x="5419" y="95"/>
                </a:cubicBezTo>
                <a:cubicBezTo>
                  <a:pt x="5419" y="80"/>
                  <a:pt x="5417" y="66"/>
                  <a:pt x="5417" y="52"/>
                </a:cubicBezTo>
                <a:cubicBezTo>
                  <a:pt x="5417" y="38"/>
                  <a:pt x="5419" y="22"/>
                  <a:pt x="5377" y="14"/>
                </a:cubicBezTo>
                <a:cubicBezTo>
                  <a:pt x="5335" y="5"/>
                  <a:pt x="5248" y="3"/>
                  <a:pt x="5161" y="3"/>
                </a:cubicBezTo>
                <a:cubicBezTo>
                  <a:pt x="5074" y="4"/>
                  <a:pt x="4986" y="7"/>
                  <a:pt x="4898" y="9"/>
                </a:cubicBezTo>
                <a:cubicBezTo>
                  <a:pt x="4809" y="12"/>
                  <a:pt x="4720" y="14"/>
                  <a:pt x="4633" y="14"/>
                </a:cubicBezTo>
                <a:cubicBezTo>
                  <a:pt x="4545" y="13"/>
                  <a:pt x="4461" y="9"/>
                  <a:pt x="4377" y="9"/>
                </a:cubicBezTo>
                <a:cubicBezTo>
                  <a:pt x="4294" y="8"/>
                  <a:pt x="4212" y="11"/>
                  <a:pt x="4129" y="12"/>
                </a:cubicBezTo>
                <a:cubicBezTo>
                  <a:pt x="4046" y="12"/>
                  <a:pt x="3961" y="10"/>
                  <a:pt x="3873" y="9"/>
                </a:cubicBezTo>
                <a:cubicBezTo>
                  <a:pt x="3784" y="9"/>
                  <a:pt x="3692" y="10"/>
                  <a:pt x="3607" y="10"/>
                </a:cubicBezTo>
                <a:cubicBezTo>
                  <a:pt x="3521" y="10"/>
                  <a:pt x="3441" y="10"/>
                  <a:pt x="3359" y="11"/>
                </a:cubicBezTo>
                <a:cubicBezTo>
                  <a:pt x="3276" y="13"/>
                  <a:pt x="3191" y="16"/>
                  <a:pt x="3105" y="17"/>
                </a:cubicBezTo>
                <a:cubicBezTo>
                  <a:pt x="3018" y="17"/>
                  <a:pt x="2931" y="12"/>
                  <a:pt x="2843" y="9"/>
                </a:cubicBezTo>
                <a:cubicBezTo>
                  <a:pt x="2755" y="7"/>
                  <a:pt x="2668" y="5"/>
                  <a:pt x="2583" y="3"/>
                </a:cubicBezTo>
                <a:cubicBezTo>
                  <a:pt x="2499" y="1"/>
                  <a:pt x="2417" y="0"/>
                  <a:pt x="2331" y="1"/>
                </a:cubicBezTo>
                <a:cubicBezTo>
                  <a:pt x="2244" y="2"/>
                  <a:pt x="2152" y="6"/>
                  <a:pt x="2064" y="7"/>
                </a:cubicBezTo>
                <a:cubicBezTo>
                  <a:pt x="1975" y="9"/>
                  <a:pt x="1890" y="8"/>
                  <a:pt x="1807" y="8"/>
                </a:cubicBezTo>
                <a:cubicBezTo>
                  <a:pt x="1723" y="7"/>
                  <a:pt x="1641" y="6"/>
                  <a:pt x="1558" y="7"/>
                </a:cubicBezTo>
                <a:cubicBezTo>
                  <a:pt x="1474" y="7"/>
                  <a:pt x="1388" y="9"/>
                  <a:pt x="1303" y="9"/>
                </a:cubicBezTo>
                <a:cubicBezTo>
                  <a:pt x="1217" y="10"/>
                  <a:pt x="1131" y="9"/>
                  <a:pt x="1044" y="8"/>
                </a:cubicBezTo>
                <a:cubicBezTo>
                  <a:pt x="957" y="7"/>
                  <a:pt x="869" y="4"/>
                  <a:pt x="784" y="3"/>
                </a:cubicBezTo>
                <a:cubicBezTo>
                  <a:pt x="700" y="3"/>
                  <a:pt x="619" y="5"/>
                  <a:pt x="534" y="5"/>
                </a:cubicBezTo>
                <a:cubicBezTo>
                  <a:pt x="449" y="5"/>
                  <a:pt x="359" y="3"/>
                  <a:pt x="274" y="5"/>
                </a:cubicBezTo>
                <a:cubicBezTo>
                  <a:pt x="188" y="6"/>
                  <a:pt x="107" y="10"/>
                  <a:pt x="64" y="20"/>
                </a:cubicBezTo>
                <a:cubicBezTo>
                  <a:pt x="22" y="29"/>
                  <a:pt x="18" y="44"/>
                  <a:pt x="16" y="57"/>
                </a:cubicBezTo>
                <a:cubicBezTo>
                  <a:pt x="14" y="71"/>
                  <a:pt x="15" y="83"/>
                  <a:pt x="16" y="96"/>
                </a:cubicBezTo>
                <a:cubicBezTo>
                  <a:pt x="17" y="109"/>
                  <a:pt x="18" y="122"/>
                  <a:pt x="16" y="138"/>
                </a:cubicBezTo>
                <a:cubicBezTo>
                  <a:pt x="15" y="154"/>
                  <a:pt x="10" y="171"/>
                  <a:pt x="10" y="186"/>
                </a:cubicBezTo>
                <a:cubicBezTo>
                  <a:pt x="10" y="201"/>
                  <a:pt x="14" y="213"/>
                  <a:pt x="16" y="227"/>
                </a:cubicBezTo>
                <a:cubicBezTo>
                  <a:pt x="17" y="241"/>
                  <a:pt x="17" y="257"/>
                  <a:pt x="15" y="271"/>
                </a:cubicBezTo>
                <a:cubicBezTo>
                  <a:pt x="13" y="285"/>
                  <a:pt x="11" y="296"/>
                  <a:pt x="8" y="309"/>
                </a:cubicBezTo>
                <a:cubicBezTo>
                  <a:pt x="6" y="322"/>
                  <a:pt x="4" y="337"/>
                  <a:pt x="4" y="352"/>
                </a:cubicBezTo>
                <a:cubicBezTo>
                  <a:pt x="3" y="367"/>
                  <a:pt x="4" y="382"/>
                  <a:pt x="7" y="400"/>
                </a:cubicBezTo>
                <a:cubicBezTo>
                  <a:pt x="10" y="417"/>
                  <a:pt x="15" y="436"/>
                  <a:pt x="18" y="452"/>
                </a:cubicBezTo>
                <a:cubicBezTo>
                  <a:pt x="20" y="467"/>
                  <a:pt x="19" y="480"/>
                  <a:pt x="19" y="493"/>
                </a:cubicBezTo>
                <a:cubicBezTo>
                  <a:pt x="19" y="505"/>
                  <a:pt x="19" y="519"/>
                  <a:pt x="19" y="535"/>
                </a:cubicBezTo>
                <a:cubicBezTo>
                  <a:pt x="18" y="552"/>
                  <a:pt x="18" y="572"/>
                  <a:pt x="19" y="586"/>
                </a:cubicBezTo>
                <a:cubicBezTo>
                  <a:pt x="19" y="601"/>
                  <a:pt x="19" y="609"/>
                  <a:pt x="18" y="621"/>
                </a:cubicBezTo>
                <a:cubicBezTo>
                  <a:pt x="17" y="633"/>
                  <a:pt x="14" y="649"/>
                  <a:pt x="14" y="664"/>
                </a:cubicBezTo>
                <a:cubicBezTo>
                  <a:pt x="13" y="680"/>
                  <a:pt x="15" y="695"/>
                  <a:pt x="16" y="709"/>
                </a:cubicBezTo>
                <a:cubicBezTo>
                  <a:pt x="17" y="723"/>
                  <a:pt x="18" y="735"/>
                  <a:pt x="19" y="749"/>
                </a:cubicBezTo>
                <a:cubicBezTo>
                  <a:pt x="21" y="764"/>
                  <a:pt x="24" y="781"/>
                  <a:pt x="23" y="797"/>
                </a:cubicBezTo>
                <a:cubicBezTo>
                  <a:pt x="22" y="813"/>
                  <a:pt x="18" y="828"/>
                  <a:pt x="13" y="847"/>
                </a:cubicBezTo>
                <a:cubicBezTo>
                  <a:pt x="7" y="865"/>
                  <a:pt x="0" y="886"/>
                  <a:pt x="15" y="929"/>
                </a:cubicBezTo>
              </a:path>
            </a:pathLst>
          </a:custGeom>
          <a:noFill/>
          <a:ln cap="rnd" w="31680">
            <a:solidFill>
              <a:srgbClr val="008cd8"/>
            </a:solidFill>
            <a:bevel/>
          </a:ln>
        </p:spPr>
        <p:style>
          <a:lnRef idx="0"/>
          <a:fillRef idx="0"/>
          <a:effectRef idx="0"/>
          <a:fontRef idx="minor"/>
        </p:style>
      </p:sp>
      <p:sp>
        <p:nvSpPr>
          <p:cNvPr id="1166" name="CustomShape 137"/>
          <p:cNvSpPr/>
          <p:nvPr/>
        </p:nvSpPr>
        <p:spPr>
          <a:xfrm>
            <a:off x="2131920" y="4991760"/>
            <a:ext cx="107964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Αντόνιο (Ανθοδέτης)</a:t>
            </a:r>
            <a:endParaRPr b="0" lang="el-GR" sz="1000" spc="-1" strike="noStrike">
              <a:latin typeface="Arial"/>
            </a:endParaRPr>
          </a:p>
        </p:txBody>
      </p:sp>
      <p:sp>
        <p:nvSpPr>
          <p:cNvPr id="1167" name="CustomShape 138"/>
          <p:cNvSpPr/>
          <p:nvPr/>
        </p:nvSpPr>
        <p:spPr>
          <a:xfrm>
            <a:off x="2209680" y="5262480"/>
            <a:ext cx="1228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Κρεατσιόνε ΕΠΕ</a:t>
            </a:r>
            <a:endParaRPr b="0" lang="el-GR" sz="800" spc="-1" strike="noStrike">
              <a:latin typeface="Arial"/>
            </a:endParaRPr>
          </a:p>
        </p:txBody>
      </p:sp>
      <p:sp>
        <p:nvSpPr>
          <p:cNvPr id="1168" name="CustomShape 139"/>
          <p:cNvSpPr/>
          <p:nvPr/>
        </p:nvSpPr>
        <p:spPr>
          <a:xfrm>
            <a:off x="2117520" y="6417000"/>
            <a:ext cx="1880640" cy="10440"/>
          </a:xfrm>
          <a:custGeom>
            <a:avLst/>
            <a:gdLst/>
            <a:ahLst/>
            <a:rect l="l" t="t" r="r" b="b"/>
            <a:pathLst>
              <a:path w="5225" h="30">
                <a:moveTo>
                  <a:pt x="0" y="5"/>
                </a:moveTo>
                <a:cubicBezTo>
                  <a:pt x="247" y="0"/>
                  <a:pt x="366" y="10"/>
                  <a:pt x="470" y="14"/>
                </a:cubicBezTo>
                <a:cubicBezTo>
                  <a:pt x="574" y="18"/>
                  <a:pt x="663" y="17"/>
                  <a:pt x="749" y="20"/>
                </a:cubicBezTo>
                <a:cubicBezTo>
                  <a:pt x="834" y="22"/>
                  <a:pt x="916" y="29"/>
                  <a:pt x="997" y="27"/>
                </a:cubicBezTo>
                <a:cubicBezTo>
                  <a:pt x="1078" y="26"/>
                  <a:pt x="1159" y="16"/>
                  <a:pt x="1246" y="14"/>
                </a:cubicBezTo>
                <a:cubicBezTo>
                  <a:pt x="1332" y="11"/>
                  <a:pt x="1424" y="16"/>
                  <a:pt x="1509" y="15"/>
                </a:cubicBezTo>
                <a:cubicBezTo>
                  <a:pt x="1594" y="13"/>
                  <a:pt x="1671" y="6"/>
                  <a:pt x="1749" y="9"/>
                </a:cubicBezTo>
                <a:cubicBezTo>
                  <a:pt x="1828" y="11"/>
                  <a:pt x="1908" y="23"/>
                  <a:pt x="1989" y="24"/>
                </a:cubicBezTo>
                <a:cubicBezTo>
                  <a:pt x="2070" y="25"/>
                  <a:pt x="2151" y="14"/>
                  <a:pt x="2239" y="13"/>
                </a:cubicBezTo>
                <a:cubicBezTo>
                  <a:pt x="2327" y="12"/>
                  <a:pt x="2421" y="19"/>
                  <a:pt x="2503" y="19"/>
                </a:cubicBezTo>
                <a:cubicBezTo>
                  <a:pt x="2585" y="20"/>
                  <a:pt x="2654" y="12"/>
                  <a:pt x="2735" y="11"/>
                </a:cubicBezTo>
                <a:cubicBezTo>
                  <a:pt x="2816" y="9"/>
                  <a:pt x="2908" y="13"/>
                  <a:pt x="2999" y="17"/>
                </a:cubicBezTo>
                <a:cubicBezTo>
                  <a:pt x="3089" y="21"/>
                  <a:pt x="3178" y="25"/>
                  <a:pt x="3261" y="25"/>
                </a:cubicBezTo>
                <a:cubicBezTo>
                  <a:pt x="3343" y="25"/>
                  <a:pt x="3420" y="22"/>
                  <a:pt x="3498" y="21"/>
                </a:cubicBezTo>
                <a:cubicBezTo>
                  <a:pt x="3575" y="20"/>
                  <a:pt x="3655" y="21"/>
                  <a:pt x="3737" y="18"/>
                </a:cubicBezTo>
                <a:cubicBezTo>
                  <a:pt x="3819" y="15"/>
                  <a:pt x="3904" y="9"/>
                  <a:pt x="3989" y="8"/>
                </a:cubicBezTo>
                <a:cubicBezTo>
                  <a:pt x="4073" y="7"/>
                  <a:pt x="4157" y="12"/>
                  <a:pt x="4241" y="14"/>
                </a:cubicBezTo>
                <a:cubicBezTo>
                  <a:pt x="4324" y="16"/>
                  <a:pt x="4407" y="15"/>
                  <a:pt x="4487" y="17"/>
                </a:cubicBezTo>
                <a:cubicBezTo>
                  <a:pt x="4567" y="19"/>
                  <a:pt x="4644" y="23"/>
                  <a:pt x="4750" y="22"/>
                </a:cubicBezTo>
                <a:cubicBezTo>
                  <a:pt x="4857" y="22"/>
                  <a:pt x="4994" y="17"/>
                  <a:pt x="5224" y="8"/>
                </a:cubicBezTo>
                <a:lnTo>
                  <a:pt x="0" y="5"/>
                </a:lnTo>
                <a:close/>
              </a:path>
            </a:pathLst>
          </a:custGeom>
          <a:solidFill>
            <a:srgbClr val="ffffff"/>
          </a:solidFill>
          <a:ln>
            <a:noFill/>
          </a:ln>
        </p:spPr>
        <p:style>
          <a:lnRef idx="0"/>
          <a:fillRef idx="0"/>
          <a:effectRef idx="0"/>
          <a:fontRef idx="minor"/>
        </p:style>
      </p:sp>
      <p:sp>
        <p:nvSpPr>
          <p:cNvPr id="1169" name="CustomShape 140"/>
          <p:cNvSpPr/>
          <p:nvPr/>
        </p:nvSpPr>
        <p:spPr>
          <a:xfrm>
            <a:off x="2121480" y="6422040"/>
            <a:ext cx="58320" cy="1440"/>
          </a:xfrm>
          <a:custGeom>
            <a:avLst/>
            <a:gdLst/>
            <a:ahLst/>
            <a:rect l="l" t="t" r="r" b="b"/>
            <a:pathLst>
              <a:path w="163" h="5">
                <a:moveTo>
                  <a:pt x="0" y="0"/>
                </a:moveTo>
                <a:cubicBezTo>
                  <a:pt x="61" y="2"/>
                  <a:pt x="114" y="3"/>
                  <a:pt x="162" y="4"/>
                </a:cubicBezTo>
              </a:path>
            </a:pathLst>
          </a:custGeom>
          <a:noFill/>
          <a:ln w="29160">
            <a:solidFill>
              <a:srgbClr val="008cd8"/>
            </a:solidFill>
            <a:round/>
          </a:ln>
        </p:spPr>
        <p:style>
          <a:lnRef idx="0"/>
          <a:fillRef idx="0"/>
          <a:effectRef idx="0"/>
          <a:fontRef idx="minor"/>
        </p:style>
      </p:sp>
      <p:sp>
        <p:nvSpPr>
          <p:cNvPr id="1170" name="CustomShape 141"/>
          <p:cNvSpPr/>
          <p:nvPr/>
        </p:nvSpPr>
        <p:spPr>
          <a:xfrm>
            <a:off x="2208600" y="6424200"/>
            <a:ext cx="57960" cy="360"/>
          </a:xfrm>
          <a:custGeom>
            <a:avLst/>
            <a:gdLst/>
            <a:ahLst/>
            <a:rect l="l" t="t" r="r" b="b"/>
            <a:pathLst>
              <a:path w="162" h="2">
                <a:moveTo>
                  <a:pt x="0" y="0"/>
                </a:moveTo>
                <a:cubicBezTo>
                  <a:pt x="65" y="1"/>
                  <a:pt x="116" y="1"/>
                  <a:pt x="161" y="1"/>
                </a:cubicBezTo>
              </a:path>
            </a:pathLst>
          </a:custGeom>
          <a:noFill/>
          <a:ln w="29160">
            <a:solidFill>
              <a:srgbClr val="008cd8"/>
            </a:solidFill>
            <a:round/>
          </a:ln>
        </p:spPr>
        <p:style>
          <a:lnRef idx="0"/>
          <a:fillRef idx="0"/>
          <a:effectRef idx="0"/>
          <a:fontRef idx="minor"/>
        </p:style>
      </p:sp>
      <p:sp>
        <p:nvSpPr>
          <p:cNvPr id="1171" name="CustomShape 142"/>
          <p:cNvSpPr/>
          <p:nvPr/>
        </p:nvSpPr>
        <p:spPr>
          <a:xfrm>
            <a:off x="2295360" y="6424560"/>
            <a:ext cx="57960" cy="1080"/>
          </a:xfrm>
          <a:custGeom>
            <a:avLst/>
            <a:gdLst/>
            <a:ahLst/>
            <a:rect l="l" t="t" r="r" b="b"/>
            <a:pathLst>
              <a:path w="162" h="4">
                <a:moveTo>
                  <a:pt x="0" y="0"/>
                </a:moveTo>
                <a:cubicBezTo>
                  <a:pt x="59" y="0"/>
                  <a:pt x="111" y="1"/>
                  <a:pt x="161" y="3"/>
                </a:cubicBezTo>
              </a:path>
            </a:pathLst>
          </a:custGeom>
          <a:noFill/>
          <a:ln w="29160">
            <a:solidFill>
              <a:srgbClr val="008cd8"/>
            </a:solidFill>
            <a:round/>
          </a:ln>
        </p:spPr>
        <p:style>
          <a:lnRef idx="0"/>
          <a:fillRef idx="0"/>
          <a:effectRef idx="0"/>
          <a:fontRef idx="minor"/>
        </p:style>
      </p:sp>
      <p:sp>
        <p:nvSpPr>
          <p:cNvPr id="1172" name="CustomShape 143"/>
          <p:cNvSpPr/>
          <p:nvPr/>
        </p:nvSpPr>
        <p:spPr>
          <a:xfrm>
            <a:off x="2382480" y="6426360"/>
            <a:ext cx="57960" cy="720"/>
          </a:xfrm>
          <a:custGeom>
            <a:avLst/>
            <a:gdLst/>
            <a:ahLst/>
            <a:rect l="l" t="t" r="r" b="b"/>
            <a:pathLst>
              <a:path w="162" h="3">
                <a:moveTo>
                  <a:pt x="0" y="0"/>
                </a:moveTo>
                <a:cubicBezTo>
                  <a:pt x="4" y="0"/>
                  <a:pt x="9" y="0"/>
                  <a:pt x="14" y="0"/>
                </a:cubicBezTo>
                <a:cubicBezTo>
                  <a:pt x="62" y="1"/>
                  <a:pt x="111" y="2"/>
                  <a:pt x="161" y="2"/>
                </a:cubicBezTo>
              </a:path>
            </a:pathLst>
          </a:custGeom>
          <a:noFill/>
          <a:ln w="29160">
            <a:solidFill>
              <a:srgbClr val="008cd8"/>
            </a:solidFill>
            <a:round/>
          </a:ln>
        </p:spPr>
        <p:style>
          <a:lnRef idx="0"/>
          <a:fillRef idx="0"/>
          <a:effectRef idx="0"/>
          <a:fontRef idx="minor"/>
        </p:style>
      </p:sp>
      <p:sp>
        <p:nvSpPr>
          <p:cNvPr id="1173" name="CustomShape 144"/>
          <p:cNvSpPr/>
          <p:nvPr/>
        </p:nvSpPr>
        <p:spPr>
          <a:xfrm>
            <a:off x="2469240" y="6426720"/>
            <a:ext cx="57960" cy="720"/>
          </a:xfrm>
          <a:custGeom>
            <a:avLst/>
            <a:gdLst/>
            <a:ahLst/>
            <a:rect l="l" t="t" r="r" b="b"/>
            <a:pathLst>
              <a:path w="162" h="3">
                <a:moveTo>
                  <a:pt x="0" y="2"/>
                </a:moveTo>
                <a:cubicBezTo>
                  <a:pt x="8" y="2"/>
                  <a:pt x="17" y="2"/>
                  <a:pt x="25" y="2"/>
                </a:cubicBezTo>
                <a:cubicBezTo>
                  <a:pt x="70" y="1"/>
                  <a:pt x="116" y="1"/>
                  <a:pt x="161" y="0"/>
                </a:cubicBezTo>
              </a:path>
            </a:pathLst>
          </a:custGeom>
          <a:noFill/>
          <a:ln w="29160">
            <a:solidFill>
              <a:srgbClr val="008cd8"/>
            </a:solidFill>
            <a:round/>
          </a:ln>
        </p:spPr>
        <p:style>
          <a:lnRef idx="0"/>
          <a:fillRef idx="0"/>
          <a:effectRef idx="0"/>
          <a:fontRef idx="minor"/>
        </p:style>
      </p:sp>
      <p:sp>
        <p:nvSpPr>
          <p:cNvPr id="1174" name="CustomShape 145"/>
          <p:cNvSpPr/>
          <p:nvPr/>
        </p:nvSpPr>
        <p:spPr>
          <a:xfrm>
            <a:off x="2556360" y="6424920"/>
            <a:ext cx="57960" cy="1440"/>
          </a:xfrm>
          <a:custGeom>
            <a:avLst/>
            <a:gdLst/>
            <a:ahLst/>
            <a:rect l="l" t="t" r="r" b="b"/>
            <a:pathLst>
              <a:path w="162" h="5">
                <a:moveTo>
                  <a:pt x="0" y="4"/>
                </a:moveTo>
                <a:cubicBezTo>
                  <a:pt x="11" y="4"/>
                  <a:pt x="23" y="4"/>
                  <a:pt x="35" y="3"/>
                </a:cubicBezTo>
                <a:cubicBezTo>
                  <a:pt x="77" y="2"/>
                  <a:pt x="119" y="1"/>
                  <a:pt x="161" y="0"/>
                </a:cubicBezTo>
              </a:path>
            </a:pathLst>
          </a:custGeom>
          <a:noFill/>
          <a:ln w="29160">
            <a:solidFill>
              <a:srgbClr val="008cd8"/>
            </a:solidFill>
            <a:round/>
          </a:ln>
        </p:spPr>
        <p:style>
          <a:lnRef idx="0"/>
          <a:fillRef idx="0"/>
          <a:effectRef idx="0"/>
          <a:fontRef idx="minor"/>
        </p:style>
      </p:sp>
      <p:sp>
        <p:nvSpPr>
          <p:cNvPr id="1175" name="CustomShape 146"/>
          <p:cNvSpPr/>
          <p:nvPr/>
        </p:nvSpPr>
        <p:spPr>
          <a:xfrm>
            <a:off x="2643120" y="6423480"/>
            <a:ext cx="57960" cy="720"/>
          </a:xfrm>
          <a:custGeom>
            <a:avLst/>
            <a:gdLst/>
            <a:ahLst/>
            <a:rect l="l" t="t" r="r" b="b"/>
            <a:pathLst>
              <a:path w="162" h="3">
                <a:moveTo>
                  <a:pt x="0" y="2"/>
                </a:moveTo>
                <a:cubicBezTo>
                  <a:pt x="15" y="1"/>
                  <a:pt x="29" y="1"/>
                  <a:pt x="43" y="1"/>
                </a:cubicBezTo>
                <a:cubicBezTo>
                  <a:pt x="83" y="0"/>
                  <a:pt x="122" y="0"/>
                  <a:pt x="161" y="0"/>
                </a:cubicBezTo>
              </a:path>
            </a:pathLst>
          </a:custGeom>
          <a:noFill/>
          <a:ln w="29160">
            <a:solidFill>
              <a:srgbClr val="008cd8"/>
            </a:solidFill>
            <a:round/>
          </a:ln>
        </p:spPr>
        <p:style>
          <a:lnRef idx="0"/>
          <a:fillRef idx="0"/>
          <a:effectRef idx="0"/>
          <a:fontRef idx="minor"/>
        </p:style>
      </p:sp>
      <p:sp>
        <p:nvSpPr>
          <p:cNvPr id="1176" name="CustomShape 147"/>
          <p:cNvSpPr/>
          <p:nvPr/>
        </p:nvSpPr>
        <p:spPr>
          <a:xfrm>
            <a:off x="2730240" y="6423480"/>
            <a:ext cx="57960" cy="360"/>
          </a:xfrm>
          <a:custGeom>
            <a:avLst/>
            <a:gdLst/>
            <a:ahLst/>
            <a:rect l="l" t="t" r="r" b="b"/>
            <a:pathLst>
              <a:path w="162" h="1">
                <a:moveTo>
                  <a:pt x="0" y="0"/>
                </a:moveTo>
                <a:cubicBezTo>
                  <a:pt x="16" y="0"/>
                  <a:pt x="33" y="0"/>
                  <a:pt x="50" y="0"/>
                </a:cubicBezTo>
                <a:cubicBezTo>
                  <a:pt x="86" y="0"/>
                  <a:pt x="124" y="0"/>
                  <a:pt x="161" y="0"/>
                </a:cubicBezTo>
              </a:path>
            </a:pathLst>
          </a:custGeom>
          <a:noFill/>
          <a:ln w="29160">
            <a:solidFill>
              <a:srgbClr val="008cd8"/>
            </a:solidFill>
            <a:round/>
          </a:ln>
        </p:spPr>
        <p:style>
          <a:lnRef idx="0"/>
          <a:fillRef idx="0"/>
          <a:effectRef idx="0"/>
          <a:fontRef idx="minor"/>
        </p:style>
      </p:sp>
      <p:sp>
        <p:nvSpPr>
          <p:cNvPr id="1177" name="CustomShape 148"/>
          <p:cNvSpPr/>
          <p:nvPr/>
        </p:nvSpPr>
        <p:spPr>
          <a:xfrm>
            <a:off x="2817000" y="6423480"/>
            <a:ext cx="58320" cy="360"/>
          </a:xfrm>
          <a:custGeom>
            <a:avLst/>
            <a:gdLst/>
            <a:ahLst/>
            <a:rect l="l" t="t" r="r" b="b"/>
            <a:pathLst>
              <a:path w="163" h="1">
                <a:moveTo>
                  <a:pt x="0" y="0"/>
                </a:moveTo>
                <a:cubicBezTo>
                  <a:pt x="22" y="0"/>
                  <a:pt x="44" y="0"/>
                  <a:pt x="66" y="0"/>
                </a:cubicBezTo>
                <a:cubicBezTo>
                  <a:pt x="98" y="0"/>
                  <a:pt x="130" y="0"/>
                  <a:pt x="162" y="0"/>
                </a:cubicBezTo>
              </a:path>
            </a:pathLst>
          </a:custGeom>
          <a:noFill/>
          <a:ln w="29160">
            <a:solidFill>
              <a:srgbClr val="008cd8"/>
            </a:solidFill>
            <a:round/>
          </a:ln>
        </p:spPr>
        <p:style>
          <a:lnRef idx="0"/>
          <a:fillRef idx="0"/>
          <a:effectRef idx="0"/>
          <a:fontRef idx="minor"/>
        </p:style>
      </p:sp>
      <p:sp>
        <p:nvSpPr>
          <p:cNvPr id="1178" name="CustomShape 149"/>
          <p:cNvSpPr/>
          <p:nvPr/>
        </p:nvSpPr>
        <p:spPr>
          <a:xfrm>
            <a:off x="2904120" y="6423480"/>
            <a:ext cx="57960" cy="720"/>
          </a:xfrm>
          <a:custGeom>
            <a:avLst/>
            <a:gdLst/>
            <a:ahLst/>
            <a:rect l="l" t="t" r="r" b="b"/>
            <a:pathLst>
              <a:path w="162" h="3">
                <a:moveTo>
                  <a:pt x="0" y="0"/>
                </a:moveTo>
                <a:cubicBezTo>
                  <a:pt x="23" y="0"/>
                  <a:pt x="45" y="0"/>
                  <a:pt x="68" y="1"/>
                </a:cubicBezTo>
                <a:cubicBezTo>
                  <a:pt x="99" y="1"/>
                  <a:pt x="130" y="1"/>
                  <a:pt x="161" y="2"/>
                </a:cubicBezTo>
              </a:path>
            </a:pathLst>
          </a:custGeom>
          <a:noFill/>
          <a:ln w="29160">
            <a:solidFill>
              <a:srgbClr val="008cd8"/>
            </a:solidFill>
            <a:round/>
          </a:ln>
        </p:spPr>
        <p:style>
          <a:lnRef idx="0"/>
          <a:fillRef idx="0"/>
          <a:effectRef idx="0"/>
          <a:fontRef idx="minor"/>
        </p:style>
      </p:sp>
      <p:sp>
        <p:nvSpPr>
          <p:cNvPr id="1179" name="CustomShape 150"/>
          <p:cNvSpPr/>
          <p:nvPr/>
        </p:nvSpPr>
        <p:spPr>
          <a:xfrm>
            <a:off x="2991240" y="6423120"/>
            <a:ext cx="57960" cy="1440"/>
          </a:xfrm>
          <a:custGeom>
            <a:avLst/>
            <a:gdLst/>
            <a:ahLst/>
            <a:rect l="l" t="t" r="r" b="b"/>
            <a:pathLst>
              <a:path w="162" h="5">
                <a:moveTo>
                  <a:pt x="0" y="4"/>
                </a:moveTo>
                <a:cubicBezTo>
                  <a:pt x="25" y="4"/>
                  <a:pt x="50" y="3"/>
                  <a:pt x="76" y="3"/>
                </a:cubicBezTo>
                <a:cubicBezTo>
                  <a:pt x="104" y="2"/>
                  <a:pt x="132" y="1"/>
                  <a:pt x="161" y="0"/>
                </a:cubicBezTo>
              </a:path>
            </a:pathLst>
          </a:custGeom>
          <a:noFill/>
          <a:ln w="29160">
            <a:solidFill>
              <a:srgbClr val="008cd8"/>
            </a:solidFill>
            <a:round/>
          </a:ln>
        </p:spPr>
        <p:style>
          <a:lnRef idx="0"/>
          <a:fillRef idx="0"/>
          <a:effectRef idx="0"/>
          <a:fontRef idx="minor"/>
        </p:style>
      </p:sp>
      <p:sp>
        <p:nvSpPr>
          <p:cNvPr id="1180" name="CustomShape 151"/>
          <p:cNvSpPr/>
          <p:nvPr/>
        </p:nvSpPr>
        <p:spPr>
          <a:xfrm>
            <a:off x="3078000" y="6420240"/>
            <a:ext cx="57960" cy="1800"/>
          </a:xfrm>
          <a:custGeom>
            <a:avLst/>
            <a:gdLst/>
            <a:ahLst/>
            <a:rect l="l" t="t" r="r" b="b"/>
            <a:pathLst>
              <a:path w="162" h="6">
                <a:moveTo>
                  <a:pt x="0" y="5"/>
                </a:moveTo>
                <a:cubicBezTo>
                  <a:pt x="29" y="4"/>
                  <a:pt x="58" y="2"/>
                  <a:pt x="87" y="1"/>
                </a:cubicBezTo>
                <a:cubicBezTo>
                  <a:pt x="112" y="1"/>
                  <a:pt x="137" y="0"/>
                  <a:pt x="161" y="0"/>
                </a:cubicBezTo>
              </a:path>
            </a:pathLst>
          </a:custGeom>
          <a:noFill/>
          <a:ln w="29160">
            <a:solidFill>
              <a:srgbClr val="008cd8"/>
            </a:solidFill>
            <a:round/>
          </a:ln>
        </p:spPr>
        <p:style>
          <a:lnRef idx="0"/>
          <a:fillRef idx="0"/>
          <a:effectRef idx="0"/>
          <a:fontRef idx="minor"/>
        </p:style>
      </p:sp>
      <p:sp>
        <p:nvSpPr>
          <p:cNvPr id="1181" name="CustomShape 152"/>
          <p:cNvSpPr/>
          <p:nvPr/>
        </p:nvSpPr>
        <p:spPr>
          <a:xfrm>
            <a:off x="3165120" y="6420240"/>
            <a:ext cx="57960" cy="720"/>
          </a:xfrm>
          <a:custGeom>
            <a:avLst/>
            <a:gdLst/>
            <a:ahLst/>
            <a:rect l="l" t="t" r="r" b="b"/>
            <a:pathLst>
              <a:path w="162" h="3">
                <a:moveTo>
                  <a:pt x="0" y="0"/>
                </a:moveTo>
                <a:cubicBezTo>
                  <a:pt x="29" y="0"/>
                  <a:pt x="58" y="0"/>
                  <a:pt x="87" y="1"/>
                </a:cubicBezTo>
                <a:cubicBezTo>
                  <a:pt x="112" y="1"/>
                  <a:pt x="136" y="2"/>
                  <a:pt x="161" y="2"/>
                </a:cubicBezTo>
              </a:path>
            </a:pathLst>
          </a:custGeom>
          <a:noFill/>
          <a:ln w="29160">
            <a:solidFill>
              <a:srgbClr val="008cd8"/>
            </a:solidFill>
            <a:round/>
          </a:ln>
        </p:spPr>
        <p:style>
          <a:lnRef idx="0"/>
          <a:fillRef idx="0"/>
          <a:effectRef idx="0"/>
          <a:fontRef idx="minor"/>
        </p:style>
      </p:sp>
      <p:sp>
        <p:nvSpPr>
          <p:cNvPr id="1182" name="CustomShape 153"/>
          <p:cNvSpPr/>
          <p:nvPr/>
        </p:nvSpPr>
        <p:spPr>
          <a:xfrm>
            <a:off x="3251880" y="6421680"/>
            <a:ext cx="57960" cy="1080"/>
          </a:xfrm>
          <a:custGeom>
            <a:avLst/>
            <a:gdLst/>
            <a:ahLst/>
            <a:rect l="l" t="t" r="r" b="b"/>
            <a:pathLst>
              <a:path w="162" h="4">
                <a:moveTo>
                  <a:pt x="0" y="0"/>
                </a:moveTo>
                <a:cubicBezTo>
                  <a:pt x="31" y="1"/>
                  <a:pt x="62" y="2"/>
                  <a:pt x="94" y="2"/>
                </a:cubicBezTo>
                <a:cubicBezTo>
                  <a:pt x="116" y="3"/>
                  <a:pt x="139" y="3"/>
                  <a:pt x="161" y="3"/>
                </a:cubicBezTo>
              </a:path>
            </a:pathLst>
          </a:custGeom>
          <a:noFill/>
          <a:ln w="29160">
            <a:solidFill>
              <a:srgbClr val="008cd8"/>
            </a:solidFill>
            <a:round/>
          </a:ln>
        </p:spPr>
        <p:style>
          <a:lnRef idx="0"/>
          <a:fillRef idx="0"/>
          <a:effectRef idx="0"/>
          <a:fontRef idx="minor"/>
        </p:style>
      </p:sp>
      <p:sp>
        <p:nvSpPr>
          <p:cNvPr id="1183" name="CustomShape 154"/>
          <p:cNvSpPr/>
          <p:nvPr/>
        </p:nvSpPr>
        <p:spPr>
          <a:xfrm>
            <a:off x="3339000" y="6423120"/>
            <a:ext cx="57960" cy="360"/>
          </a:xfrm>
          <a:custGeom>
            <a:avLst/>
            <a:gdLst/>
            <a:ahLst/>
            <a:rect l="l" t="t" r="r" b="b"/>
            <a:pathLst>
              <a:path w="162" h="2">
                <a:moveTo>
                  <a:pt x="0" y="0"/>
                </a:moveTo>
                <a:cubicBezTo>
                  <a:pt x="34" y="0"/>
                  <a:pt x="69" y="0"/>
                  <a:pt x="104" y="1"/>
                </a:cubicBezTo>
                <a:cubicBezTo>
                  <a:pt x="123" y="1"/>
                  <a:pt x="142" y="1"/>
                  <a:pt x="161" y="1"/>
                </a:cubicBezTo>
              </a:path>
            </a:pathLst>
          </a:custGeom>
          <a:noFill/>
          <a:ln w="29160">
            <a:solidFill>
              <a:srgbClr val="008cd8"/>
            </a:solidFill>
            <a:round/>
          </a:ln>
        </p:spPr>
        <p:style>
          <a:lnRef idx="0"/>
          <a:fillRef idx="0"/>
          <a:effectRef idx="0"/>
          <a:fontRef idx="minor"/>
        </p:style>
      </p:sp>
      <p:sp>
        <p:nvSpPr>
          <p:cNvPr id="1184" name="CustomShape 155"/>
          <p:cNvSpPr/>
          <p:nvPr/>
        </p:nvSpPr>
        <p:spPr>
          <a:xfrm>
            <a:off x="3425760" y="6423480"/>
            <a:ext cx="58320" cy="360"/>
          </a:xfrm>
          <a:custGeom>
            <a:avLst/>
            <a:gdLst/>
            <a:ahLst/>
            <a:rect l="l" t="t" r="r" b="b"/>
            <a:pathLst>
              <a:path w="163" h="2">
                <a:moveTo>
                  <a:pt x="0" y="1"/>
                </a:moveTo>
                <a:cubicBezTo>
                  <a:pt x="39" y="1"/>
                  <a:pt x="78" y="1"/>
                  <a:pt x="116" y="1"/>
                </a:cubicBezTo>
                <a:cubicBezTo>
                  <a:pt x="131" y="1"/>
                  <a:pt x="146" y="0"/>
                  <a:pt x="162" y="0"/>
                </a:cubicBezTo>
              </a:path>
            </a:pathLst>
          </a:custGeom>
          <a:noFill/>
          <a:ln w="29160">
            <a:solidFill>
              <a:srgbClr val="008cd8"/>
            </a:solidFill>
            <a:round/>
          </a:ln>
        </p:spPr>
        <p:style>
          <a:lnRef idx="0"/>
          <a:fillRef idx="0"/>
          <a:effectRef idx="0"/>
          <a:fontRef idx="minor"/>
        </p:style>
      </p:sp>
      <p:sp>
        <p:nvSpPr>
          <p:cNvPr id="1185" name="CustomShape 156"/>
          <p:cNvSpPr/>
          <p:nvPr/>
        </p:nvSpPr>
        <p:spPr>
          <a:xfrm>
            <a:off x="3512880" y="6422760"/>
            <a:ext cx="57960" cy="360"/>
          </a:xfrm>
          <a:custGeom>
            <a:avLst/>
            <a:gdLst/>
            <a:ahLst/>
            <a:rect l="l" t="t" r="r" b="b"/>
            <a:pathLst>
              <a:path w="162" h="2">
                <a:moveTo>
                  <a:pt x="0" y="1"/>
                </a:moveTo>
                <a:cubicBezTo>
                  <a:pt x="39" y="1"/>
                  <a:pt x="77" y="1"/>
                  <a:pt x="116" y="0"/>
                </a:cubicBezTo>
                <a:cubicBezTo>
                  <a:pt x="131" y="0"/>
                  <a:pt x="146" y="0"/>
                  <a:pt x="161" y="0"/>
                </a:cubicBezTo>
              </a:path>
            </a:pathLst>
          </a:custGeom>
          <a:noFill/>
          <a:ln w="29160">
            <a:solidFill>
              <a:srgbClr val="008cd8"/>
            </a:solidFill>
            <a:round/>
          </a:ln>
        </p:spPr>
        <p:style>
          <a:lnRef idx="0"/>
          <a:fillRef idx="0"/>
          <a:effectRef idx="0"/>
          <a:fontRef idx="minor"/>
        </p:style>
      </p:sp>
      <p:sp>
        <p:nvSpPr>
          <p:cNvPr id="1186" name="CustomShape 157"/>
          <p:cNvSpPr/>
          <p:nvPr/>
        </p:nvSpPr>
        <p:spPr>
          <a:xfrm>
            <a:off x="3600000" y="6423120"/>
            <a:ext cx="57960" cy="1080"/>
          </a:xfrm>
          <a:custGeom>
            <a:avLst/>
            <a:gdLst/>
            <a:ahLst/>
            <a:rect l="l" t="t" r="r" b="b"/>
            <a:pathLst>
              <a:path w="162" h="4">
                <a:moveTo>
                  <a:pt x="0" y="0"/>
                </a:moveTo>
                <a:cubicBezTo>
                  <a:pt x="39" y="1"/>
                  <a:pt x="79" y="1"/>
                  <a:pt x="120" y="2"/>
                </a:cubicBezTo>
                <a:cubicBezTo>
                  <a:pt x="134" y="2"/>
                  <a:pt x="147" y="3"/>
                  <a:pt x="161" y="3"/>
                </a:cubicBezTo>
              </a:path>
            </a:pathLst>
          </a:custGeom>
          <a:noFill/>
          <a:ln w="29160">
            <a:solidFill>
              <a:srgbClr val="008cd8"/>
            </a:solidFill>
            <a:round/>
          </a:ln>
        </p:spPr>
        <p:style>
          <a:lnRef idx="0"/>
          <a:fillRef idx="0"/>
          <a:effectRef idx="0"/>
          <a:fontRef idx="minor"/>
        </p:style>
      </p:sp>
      <p:sp>
        <p:nvSpPr>
          <p:cNvPr id="1187" name="CustomShape 158"/>
          <p:cNvSpPr/>
          <p:nvPr/>
        </p:nvSpPr>
        <p:spPr>
          <a:xfrm>
            <a:off x="3686760" y="6424920"/>
            <a:ext cx="57960" cy="1080"/>
          </a:xfrm>
          <a:custGeom>
            <a:avLst/>
            <a:gdLst/>
            <a:ahLst/>
            <a:rect l="l" t="t" r="r" b="b"/>
            <a:pathLst>
              <a:path w="162" h="4">
                <a:moveTo>
                  <a:pt x="0" y="0"/>
                </a:moveTo>
                <a:cubicBezTo>
                  <a:pt x="47" y="1"/>
                  <a:pt x="93" y="2"/>
                  <a:pt x="138" y="3"/>
                </a:cubicBezTo>
                <a:cubicBezTo>
                  <a:pt x="146" y="3"/>
                  <a:pt x="154" y="3"/>
                  <a:pt x="161" y="3"/>
                </a:cubicBezTo>
              </a:path>
            </a:pathLst>
          </a:custGeom>
          <a:noFill/>
          <a:ln w="29160">
            <a:solidFill>
              <a:srgbClr val="008cd8"/>
            </a:solidFill>
            <a:round/>
          </a:ln>
        </p:spPr>
        <p:style>
          <a:lnRef idx="0"/>
          <a:fillRef idx="0"/>
          <a:effectRef idx="0"/>
          <a:fontRef idx="minor"/>
        </p:style>
      </p:sp>
      <p:sp>
        <p:nvSpPr>
          <p:cNvPr id="1188" name="CustomShape 159"/>
          <p:cNvSpPr/>
          <p:nvPr/>
        </p:nvSpPr>
        <p:spPr>
          <a:xfrm>
            <a:off x="3773880" y="6424920"/>
            <a:ext cx="57960" cy="1440"/>
          </a:xfrm>
          <a:custGeom>
            <a:avLst/>
            <a:gdLst/>
            <a:ahLst/>
            <a:rect l="l" t="t" r="r" b="b"/>
            <a:pathLst>
              <a:path w="162" h="5">
                <a:moveTo>
                  <a:pt x="0" y="4"/>
                </a:moveTo>
                <a:cubicBezTo>
                  <a:pt x="50" y="4"/>
                  <a:pt x="102" y="3"/>
                  <a:pt x="161" y="0"/>
                </a:cubicBezTo>
              </a:path>
            </a:pathLst>
          </a:custGeom>
          <a:noFill/>
          <a:ln w="29160">
            <a:solidFill>
              <a:srgbClr val="008cd8"/>
            </a:solidFill>
            <a:round/>
          </a:ln>
        </p:spPr>
        <p:style>
          <a:lnRef idx="0"/>
          <a:fillRef idx="0"/>
          <a:effectRef idx="0"/>
          <a:fontRef idx="minor"/>
        </p:style>
      </p:sp>
      <p:sp>
        <p:nvSpPr>
          <p:cNvPr id="1189" name="CustomShape 160"/>
          <p:cNvSpPr/>
          <p:nvPr/>
        </p:nvSpPr>
        <p:spPr>
          <a:xfrm>
            <a:off x="3860640" y="6420240"/>
            <a:ext cx="57960" cy="3240"/>
          </a:xfrm>
          <a:custGeom>
            <a:avLst/>
            <a:gdLst/>
            <a:ahLst/>
            <a:rect l="l" t="t" r="r" b="b"/>
            <a:pathLst>
              <a:path w="162" h="10">
                <a:moveTo>
                  <a:pt x="0" y="9"/>
                </a:moveTo>
                <a:cubicBezTo>
                  <a:pt x="45" y="6"/>
                  <a:pt x="96" y="3"/>
                  <a:pt x="161" y="0"/>
                </a:cubicBezTo>
              </a:path>
            </a:pathLst>
          </a:custGeom>
          <a:noFill/>
          <a:ln w="29160">
            <a:solidFill>
              <a:srgbClr val="008cd8"/>
            </a:solidFill>
            <a:round/>
          </a:ln>
        </p:spPr>
        <p:style>
          <a:lnRef idx="0"/>
          <a:fillRef idx="0"/>
          <a:effectRef idx="0"/>
          <a:fontRef idx="minor"/>
        </p:style>
      </p:sp>
      <p:sp>
        <p:nvSpPr>
          <p:cNvPr id="1190" name="CustomShape 161"/>
          <p:cNvSpPr/>
          <p:nvPr/>
        </p:nvSpPr>
        <p:spPr>
          <a:xfrm>
            <a:off x="3947400" y="6418800"/>
            <a:ext cx="55080" cy="720"/>
          </a:xfrm>
          <a:custGeom>
            <a:avLst/>
            <a:gdLst/>
            <a:ahLst/>
            <a:rect l="l" t="t" r="r" b="b"/>
            <a:pathLst>
              <a:path w="154" h="3">
                <a:moveTo>
                  <a:pt x="0" y="2"/>
                </a:moveTo>
                <a:cubicBezTo>
                  <a:pt x="45" y="1"/>
                  <a:pt x="96" y="0"/>
                  <a:pt x="153" y="0"/>
                </a:cubicBezTo>
              </a:path>
            </a:pathLst>
          </a:custGeom>
          <a:noFill/>
          <a:ln w="29160">
            <a:solidFill>
              <a:srgbClr val="008cd8"/>
            </a:solidFill>
            <a:round/>
          </a:ln>
        </p:spPr>
        <p:style>
          <a:lnRef idx="0"/>
          <a:fillRef idx="0"/>
          <a:effectRef idx="0"/>
          <a:fontRef idx="minor"/>
        </p:style>
      </p:sp>
      <p:sp>
        <p:nvSpPr>
          <p:cNvPr id="1191" name="CustomShape 162"/>
          <p:cNvSpPr/>
          <p:nvPr/>
        </p:nvSpPr>
        <p:spPr>
          <a:xfrm>
            <a:off x="2209680" y="6434640"/>
            <a:ext cx="9975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ΕτοιμάζειΑνθοδέσμη()</a:t>
            </a:r>
            <a:endParaRPr b="0" lang="el-GR" sz="800" spc="-1" strike="noStrike">
              <a:latin typeface="Arial"/>
            </a:endParaRPr>
          </a:p>
        </p:txBody>
      </p:sp>
      <p:sp>
        <p:nvSpPr>
          <p:cNvPr id="1192" name="CustomShape 163"/>
          <p:cNvSpPr/>
          <p:nvPr/>
        </p:nvSpPr>
        <p:spPr>
          <a:xfrm>
            <a:off x="2209680" y="5389200"/>
            <a:ext cx="11404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Αντόνιο</a:t>
            </a:r>
            <a:endParaRPr b="0" lang="el-GR" sz="800" spc="-1" strike="noStrike">
              <a:latin typeface="Arial"/>
            </a:endParaRPr>
          </a:p>
        </p:txBody>
      </p:sp>
      <p:sp>
        <p:nvSpPr>
          <p:cNvPr id="1193" name="CustomShape 164"/>
          <p:cNvSpPr/>
          <p:nvPr/>
        </p:nvSpPr>
        <p:spPr>
          <a:xfrm>
            <a:off x="2209680" y="5516280"/>
            <a:ext cx="12175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Περότι</a:t>
            </a:r>
            <a:endParaRPr b="0" lang="el-GR" sz="800" spc="-1" strike="noStrike">
              <a:latin typeface="Arial"/>
            </a:endParaRPr>
          </a:p>
        </p:txBody>
      </p:sp>
      <p:sp>
        <p:nvSpPr>
          <p:cNvPr id="1194" name="CustomShape 165"/>
          <p:cNvSpPr/>
          <p:nvPr/>
        </p:nvSpPr>
        <p:spPr>
          <a:xfrm>
            <a:off x="2209680" y="5643000"/>
            <a:ext cx="1383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Κολοσέο 10, Ρώμη</a:t>
            </a:r>
            <a:endParaRPr b="0" lang="el-GR" sz="800" spc="-1" strike="noStrike">
              <a:latin typeface="Arial"/>
            </a:endParaRPr>
          </a:p>
        </p:txBody>
      </p:sp>
      <p:sp>
        <p:nvSpPr>
          <p:cNvPr id="1195" name="CustomShape 166"/>
          <p:cNvSpPr/>
          <p:nvPr/>
        </p:nvSpPr>
        <p:spPr>
          <a:xfrm>
            <a:off x="2209680" y="577044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121212121</a:t>
            </a:r>
            <a:endParaRPr b="0" lang="el-GR" sz="800" spc="-1" strike="noStrike">
              <a:latin typeface="Arial"/>
            </a:endParaRPr>
          </a:p>
        </p:txBody>
      </p:sp>
      <p:sp>
        <p:nvSpPr>
          <p:cNvPr id="1196" name="CustomShape 167"/>
          <p:cNvSpPr/>
          <p:nvPr/>
        </p:nvSpPr>
        <p:spPr>
          <a:xfrm>
            <a:off x="2209680" y="5897160"/>
            <a:ext cx="51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Τηλέφωνο: </a:t>
            </a:r>
            <a:endParaRPr b="0" lang="el-GR" sz="850" spc="-1" strike="noStrike">
              <a:latin typeface="Arial"/>
            </a:endParaRPr>
          </a:p>
        </p:txBody>
      </p:sp>
      <p:sp>
        <p:nvSpPr>
          <p:cNvPr id="1197" name="CustomShape 168"/>
          <p:cNvSpPr/>
          <p:nvPr/>
        </p:nvSpPr>
        <p:spPr>
          <a:xfrm>
            <a:off x="2732040" y="5897160"/>
            <a:ext cx="124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06</a:t>
            </a:r>
            <a:endParaRPr b="0" lang="el-GR" sz="800" spc="-1" strike="noStrike">
              <a:latin typeface="Arial"/>
            </a:endParaRPr>
          </a:p>
        </p:txBody>
      </p:sp>
      <p:sp>
        <p:nvSpPr>
          <p:cNvPr id="1198" name="CustomShape 169"/>
          <p:cNvSpPr/>
          <p:nvPr/>
        </p:nvSpPr>
        <p:spPr>
          <a:xfrm>
            <a:off x="2855880" y="5897160"/>
            <a:ext cx="439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9876543</a:t>
            </a:r>
            <a:endParaRPr b="0" lang="el-GR" sz="800" spc="-1" strike="noStrike">
              <a:latin typeface="Arial"/>
            </a:endParaRPr>
          </a:p>
        </p:txBody>
      </p:sp>
      <p:sp>
        <p:nvSpPr>
          <p:cNvPr id="1199" name="CustomShape 170"/>
          <p:cNvSpPr/>
          <p:nvPr/>
        </p:nvSpPr>
        <p:spPr>
          <a:xfrm>
            <a:off x="2209680" y="6023880"/>
            <a:ext cx="1140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info@creazzione.it</a:t>
            </a:r>
            <a:endParaRPr b="0" lang="el-GR" sz="800" spc="-1" strike="noStrike">
              <a:latin typeface="Arial"/>
            </a:endParaRPr>
          </a:p>
        </p:txBody>
      </p:sp>
      <p:sp>
        <p:nvSpPr>
          <p:cNvPr id="1200" name="CustomShape 171"/>
          <p:cNvSpPr/>
          <p:nvPr/>
        </p:nvSpPr>
        <p:spPr>
          <a:xfrm>
            <a:off x="2209680" y="6150960"/>
            <a:ext cx="10918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Ειδικότητα: Ανθοδέσμες</a:t>
            </a:r>
            <a:endParaRPr b="0" lang="el-GR" sz="800" spc="-1" strike="noStrike">
              <a:latin typeface="Arial"/>
            </a:endParaRPr>
          </a:p>
        </p:txBody>
      </p:sp>
      <p:sp>
        <p:nvSpPr>
          <p:cNvPr id="1201" name="CustomShape 172"/>
          <p:cNvSpPr/>
          <p:nvPr/>
        </p:nvSpPr>
        <p:spPr>
          <a:xfrm>
            <a:off x="2209680" y="6277680"/>
            <a:ext cx="842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Ωριαία Αμοιβή: 20</a:t>
            </a:r>
            <a:endParaRPr b="0" lang="el-GR" sz="800" spc="-1" strike="noStrike">
              <a:latin typeface="Arial"/>
            </a:endParaRPr>
          </a:p>
        </p:txBody>
      </p:sp>
      <p:sp>
        <p:nvSpPr>
          <p:cNvPr id="1202" name="CustomShape 173"/>
          <p:cNvSpPr/>
          <p:nvPr/>
        </p:nvSpPr>
        <p:spPr>
          <a:xfrm>
            <a:off x="4906080" y="2946240"/>
            <a:ext cx="8128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ΖητάΣυνεργασία()</a:t>
            </a:r>
            <a:endParaRPr b="0" lang="el-GR" sz="800" spc="-1" strike="noStrike">
              <a:latin typeface="Arial"/>
            </a:endParaRPr>
          </a:p>
        </p:txBody>
      </p:sp>
      <p:sp>
        <p:nvSpPr>
          <p:cNvPr id="1203" name="CustomShape 174"/>
          <p:cNvSpPr/>
          <p:nvPr/>
        </p:nvSpPr>
        <p:spPr>
          <a:xfrm>
            <a:off x="4780440" y="3945960"/>
            <a:ext cx="1954800" cy="1494360"/>
          </a:xfrm>
          <a:custGeom>
            <a:avLst/>
            <a:gdLst/>
            <a:ahLst/>
            <a:rect l="l" t="t" r="r" b="b"/>
            <a:pathLst>
              <a:path w="5431" h="4152">
                <a:moveTo>
                  <a:pt x="26" y="4140"/>
                </a:moveTo>
                <a:cubicBezTo>
                  <a:pt x="259" y="4119"/>
                  <a:pt x="395" y="4129"/>
                  <a:pt x="505" y="4134"/>
                </a:cubicBezTo>
                <a:cubicBezTo>
                  <a:pt x="615" y="4138"/>
                  <a:pt x="698" y="4137"/>
                  <a:pt x="785" y="4134"/>
                </a:cubicBezTo>
                <a:cubicBezTo>
                  <a:pt x="871" y="4131"/>
                  <a:pt x="960" y="4127"/>
                  <a:pt x="1046" y="4130"/>
                </a:cubicBezTo>
                <a:cubicBezTo>
                  <a:pt x="1132" y="4133"/>
                  <a:pt x="1214" y="4142"/>
                  <a:pt x="1299" y="4144"/>
                </a:cubicBezTo>
                <a:cubicBezTo>
                  <a:pt x="1385" y="4146"/>
                  <a:pt x="1474" y="4140"/>
                  <a:pt x="1559" y="4140"/>
                </a:cubicBezTo>
                <a:cubicBezTo>
                  <a:pt x="1644" y="4141"/>
                  <a:pt x="1726" y="4148"/>
                  <a:pt x="1811" y="4150"/>
                </a:cubicBezTo>
                <a:cubicBezTo>
                  <a:pt x="1895" y="4151"/>
                  <a:pt x="1982" y="4148"/>
                  <a:pt x="2069" y="4145"/>
                </a:cubicBezTo>
                <a:cubicBezTo>
                  <a:pt x="2156" y="4141"/>
                  <a:pt x="2243" y="4138"/>
                  <a:pt x="2328" y="4139"/>
                </a:cubicBezTo>
                <a:cubicBezTo>
                  <a:pt x="2412" y="4140"/>
                  <a:pt x="2494" y="4145"/>
                  <a:pt x="2583" y="4145"/>
                </a:cubicBezTo>
                <a:cubicBezTo>
                  <a:pt x="2671" y="4145"/>
                  <a:pt x="2766" y="4140"/>
                  <a:pt x="2850" y="4140"/>
                </a:cubicBezTo>
                <a:cubicBezTo>
                  <a:pt x="2935" y="4140"/>
                  <a:pt x="3009" y="4146"/>
                  <a:pt x="3092" y="4146"/>
                </a:cubicBezTo>
                <a:cubicBezTo>
                  <a:pt x="3174" y="4146"/>
                  <a:pt x="3265" y="4141"/>
                  <a:pt x="3356" y="4140"/>
                </a:cubicBezTo>
                <a:cubicBezTo>
                  <a:pt x="3447" y="4140"/>
                  <a:pt x="3538" y="4143"/>
                  <a:pt x="3625" y="4144"/>
                </a:cubicBezTo>
                <a:cubicBezTo>
                  <a:pt x="3711" y="4145"/>
                  <a:pt x="3794" y="4143"/>
                  <a:pt x="3880" y="4140"/>
                </a:cubicBezTo>
                <a:cubicBezTo>
                  <a:pt x="3966" y="4136"/>
                  <a:pt x="4055" y="4131"/>
                  <a:pt x="4140" y="4130"/>
                </a:cubicBezTo>
                <a:cubicBezTo>
                  <a:pt x="4224" y="4129"/>
                  <a:pt x="4304" y="4133"/>
                  <a:pt x="4384" y="4132"/>
                </a:cubicBezTo>
                <a:cubicBezTo>
                  <a:pt x="4463" y="4132"/>
                  <a:pt x="4542" y="4129"/>
                  <a:pt x="4625" y="4127"/>
                </a:cubicBezTo>
                <a:cubicBezTo>
                  <a:pt x="4708" y="4126"/>
                  <a:pt x="4796" y="4126"/>
                  <a:pt x="4883" y="4129"/>
                </a:cubicBezTo>
                <a:cubicBezTo>
                  <a:pt x="4971" y="4131"/>
                  <a:pt x="5059" y="4136"/>
                  <a:pt x="5147" y="4137"/>
                </a:cubicBezTo>
                <a:cubicBezTo>
                  <a:pt x="5235" y="4138"/>
                  <a:pt x="5324" y="4136"/>
                  <a:pt x="5369" y="4100"/>
                </a:cubicBezTo>
                <a:cubicBezTo>
                  <a:pt x="5413" y="4065"/>
                  <a:pt x="5414" y="3996"/>
                  <a:pt x="5419" y="3932"/>
                </a:cubicBezTo>
                <a:cubicBezTo>
                  <a:pt x="5423" y="3869"/>
                  <a:pt x="5430" y="3809"/>
                  <a:pt x="5430" y="3747"/>
                </a:cubicBezTo>
                <a:cubicBezTo>
                  <a:pt x="5429" y="3684"/>
                  <a:pt x="5422" y="3619"/>
                  <a:pt x="5421" y="3552"/>
                </a:cubicBezTo>
                <a:cubicBezTo>
                  <a:pt x="5420" y="3486"/>
                  <a:pt x="5426" y="3420"/>
                  <a:pt x="5426" y="3352"/>
                </a:cubicBezTo>
                <a:cubicBezTo>
                  <a:pt x="5426" y="3284"/>
                  <a:pt x="5420" y="3214"/>
                  <a:pt x="5418" y="3147"/>
                </a:cubicBezTo>
                <a:cubicBezTo>
                  <a:pt x="5416" y="3080"/>
                  <a:pt x="5418" y="3016"/>
                  <a:pt x="5418" y="2952"/>
                </a:cubicBezTo>
                <a:cubicBezTo>
                  <a:pt x="5418" y="2888"/>
                  <a:pt x="5415" y="2824"/>
                  <a:pt x="5412" y="2762"/>
                </a:cubicBezTo>
                <a:cubicBezTo>
                  <a:pt x="5409" y="2700"/>
                  <a:pt x="5407" y="2640"/>
                  <a:pt x="5410" y="2572"/>
                </a:cubicBezTo>
                <a:cubicBezTo>
                  <a:pt x="5412" y="2503"/>
                  <a:pt x="5420" y="2427"/>
                  <a:pt x="5421" y="2360"/>
                </a:cubicBezTo>
                <a:cubicBezTo>
                  <a:pt x="5421" y="2294"/>
                  <a:pt x="5414" y="2237"/>
                  <a:pt x="5411" y="2173"/>
                </a:cubicBezTo>
                <a:cubicBezTo>
                  <a:pt x="5408" y="2110"/>
                  <a:pt x="5409" y="2040"/>
                  <a:pt x="5412" y="1973"/>
                </a:cubicBezTo>
                <a:cubicBezTo>
                  <a:pt x="5415" y="1905"/>
                  <a:pt x="5419" y="1840"/>
                  <a:pt x="5420" y="1775"/>
                </a:cubicBezTo>
                <a:cubicBezTo>
                  <a:pt x="5420" y="1710"/>
                  <a:pt x="5417" y="1646"/>
                  <a:pt x="5416" y="1582"/>
                </a:cubicBezTo>
                <a:cubicBezTo>
                  <a:pt x="5415" y="1519"/>
                  <a:pt x="5416" y="1458"/>
                  <a:pt x="5415" y="1395"/>
                </a:cubicBezTo>
                <a:cubicBezTo>
                  <a:pt x="5415" y="1332"/>
                  <a:pt x="5413" y="1268"/>
                  <a:pt x="5411" y="1200"/>
                </a:cubicBezTo>
                <a:cubicBezTo>
                  <a:pt x="5409" y="1132"/>
                  <a:pt x="5407" y="1060"/>
                  <a:pt x="5409" y="991"/>
                </a:cubicBezTo>
                <a:cubicBezTo>
                  <a:pt x="5412" y="922"/>
                  <a:pt x="5419" y="856"/>
                  <a:pt x="5417" y="789"/>
                </a:cubicBezTo>
                <a:cubicBezTo>
                  <a:pt x="5416" y="722"/>
                  <a:pt x="5407" y="654"/>
                  <a:pt x="5406" y="590"/>
                </a:cubicBezTo>
                <a:cubicBezTo>
                  <a:pt x="5404" y="525"/>
                  <a:pt x="5409" y="464"/>
                  <a:pt x="5413" y="401"/>
                </a:cubicBezTo>
                <a:cubicBezTo>
                  <a:pt x="5417" y="339"/>
                  <a:pt x="5420" y="275"/>
                  <a:pt x="5419" y="208"/>
                </a:cubicBezTo>
                <a:cubicBezTo>
                  <a:pt x="5418" y="142"/>
                  <a:pt x="5413" y="73"/>
                  <a:pt x="5368" y="40"/>
                </a:cubicBezTo>
                <a:cubicBezTo>
                  <a:pt x="5323" y="6"/>
                  <a:pt x="5237" y="8"/>
                  <a:pt x="5151" y="8"/>
                </a:cubicBezTo>
                <a:cubicBezTo>
                  <a:pt x="5066" y="8"/>
                  <a:pt x="4981" y="7"/>
                  <a:pt x="4897" y="6"/>
                </a:cubicBezTo>
                <a:cubicBezTo>
                  <a:pt x="4812" y="5"/>
                  <a:pt x="4728" y="5"/>
                  <a:pt x="4646" y="7"/>
                </a:cubicBezTo>
                <a:cubicBezTo>
                  <a:pt x="4564" y="10"/>
                  <a:pt x="4483" y="15"/>
                  <a:pt x="4399" y="14"/>
                </a:cubicBezTo>
                <a:cubicBezTo>
                  <a:pt x="4314" y="14"/>
                  <a:pt x="4226" y="7"/>
                  <a:pt x="4138" y="3"/>
                </a:cubicBezTo>
                <a:cubicBezTo>
                  <a:pt x="4049" y="0"/>
                  <a:pt x="3961" y="0"/>
                  <a:pt x="3873" y="2"/>
                </a:cubicBezTo>
                <a:cubicBezTo>
                  <a:pt x="3785" y="4"/>
                  <a:pt x="3696" y="8"/>
                  <a:pt x="3611" y="13"/>
                </a:cubicBezTo>
                <a:cubicBezTo>
                  <a:pt x="3526" y="18"/>
                  <a:pt x="3445" y="24"/>
                  <a:pt x="3359" y="23"/>
                </a:cubicBezTo>
                <a:cubicBezTo>
                  <a:pt x="3273" y="22"/>
                  <a:pt x="3183" y="14"/>
                  <a:pt x="3094" y="9"/>
                </a:cubicBezTo>
                <a:cubicBezTo>
                  <a:pt x="3006" y="4"/>
                  <a:pt x="2920" y="2"/>
                  <a:pt x="2835" y="2"/>
                </a:cubicBezTo>
                <a:cubicBezTo>
                  <a:pt x="2750" y="3"/>
                  <a:pt x="2666" y="5"/>
                  <a:pt x="2584" y="7"/>
                </a:cubicBezTo>
                <a:cubicBezTo>
                  <a:pt x="2500" y="9"/>
                  <a:pt x="2417" y="10"/>
                  <a:pt x="2330" y="13"/>
                </a:cubicBezTo>
                <a:cubicBezTo>
                  <a:pt x="2242" y="16"/>
                  <a:pt x="2150" y="20"/>
                  <a:pt x="2064" y="18"/>
                </a:cubicBezTo>
                <a:cubicBezTo>
                  <a:pt x="1977" y="16"/>
                  <a:pt x="1897" y="8"/>
                  <a:pt x="1813" y="8"/>
                </a:cubicBezTo>
                <a:cubicBezTo>
                  <a:pt x="1730" y="8"/>
                  <a:pt x="1645" y="16"/>
                  <a:pt x="1560" y="17"/>
                </a:cubicBezTo>
                <a:cubicBezTo>
                  <a:pt x="1476" y="18"/>
                  <a:pt x="1392" y="12"/>
                  <a:pt x="1306" y="10"/>
                </a:cubicBezTo>
                <a:cubicBezTo>
                  <a:pt x="1221" y="7"/>
                  <a:pt x="1133" y="9"/>
                  <a:pt x="1046" y="11"/>
                </a:cubicBezTo>
                <a:cubicBezTo>
                  <a:pt x="959" y="12"/>
                  <a:pt x="872" y="13"/>
                  <a:pt x="787" y="14"/>
                </a:cubicBezTo>
                <a:cubicBezTo>
                  <a:pt x="702" y="15"/>
                  <a:pt x="618" y="17"/>
                  <a:pt x="532" y="15"/>
                </a:cubicBezTo>
                <a:cubicBezTo>
                  <a:pt x="447" y="13"/>
                  <a:pt x="361" y="9"/>
                  <a:pt x="272" y="6"/>
                </a:cubicBezTo>
                <a:cubicBezTo>
                  <a:pt x="184" y="4"/>
                  <a:pt x="94" y="5"/>
                  <a:pt x="51" y="39"/>
                </a:cubicBezTo>
                <a:cubicBezTo>
                  <a:pt x="8" y="74"/>
                  <a:pt x="12" y="143"/>
                  <a:pt x="13" y="209"/>
                </a:cubicBezTo>
                <a:cubicBezTo>
                  <a:pt x="15" y="275"/>
                  <a:pt x="14" y="337"/>
                  <a:pt x="17" y="401"/>
                </a:cubicBezTo>
                <a:cubicBezTo>
                  <a:pt x="20" y="466"/>
                  <a:pt x="27" y="532"/>
                  <a:pt x="27" y="598"/>
                </a:cubicBezTo>
                <a:cubicBezTo>
                  <a:pt x="28" y="663"/>
                  <a:pt x="23" y="727"/>
                  <a:pt x="20" y="793"/>
                </a:cubicBezTo>
                <a:cubicBezTo>
                  <a:pt x="17" y="858"/>
                  <a:pt x="16" y="925"/>
                  <a:pt x="15" y="989"/>
                </a:cubicBezTo>
                <a:cubicBezTo>
                  <a:pt x="15" y="1054"/>
                  <a:pt x="15" y="1115"/>
                  <a:pt x="16" y="1185"/>
                </a:cubicBezTo>
                <a:cubicBezTo>
                  <a:pt x="16" y="1254"/>
                  <a:pt x="16" y="1332"/>
                  <a:pt x="14" y="1398"/>
                </a:cubicBezTo>
                <a:cubicBezTo>
                  <a:pt x="13" y="1464"/>
                  <a:pt x="10" y="1519"/>
                  <a:pt x="8" y="1579"/>
                </a:cubicBezTo>
                <a:cubicBezTo>
                  <a:pt x="5" y="1638"/>
                  <a:pt x="4" y="1702"/>
                  <a:pt x="7" y="1771"/>
                </a:cubicBezTo>
                <a:cubicBezTo>
                  <a:pt x="10" y="1839"/>
                  <a:pt x="17" y="1911"/>
                  <a:pt x="16" y="1979"/>
                </a:cubicBezTo>
                <a:cubicBezTo>
                  <a:pt x="16" y="2048"/>
                  <a:pt x="6" y="2112"/>
                  <a:pt x="5" y="2175"/>
                </a:cubicBezTo>
                <a:cubicBezTo>
                  <a:pt x="5" y="2239"/>
                  <a:pt x="12" y="2301"/>
                  <a:pt x="19" y="2364"/>
                </a:cubicBezTo>
                <a:cubicBezTo>
                  <a:pt x="26" y="2427"/>
                  <a:pt x="32" y="2490"/>
                  <a:pt x="30" y="2555"/>
                </a:cubicBezTo>
                <a:cubicBezTo>
                  <a:pt x="27" y="2620"/>
                  <a:pt x="15" y="2688"/>
                  <a:pt x="11" y="2754"/>
                </a:cubicBezTo>
                <a:cubicBezTo>
                  <a:pt x="6" y="2821"/>
                  <a:pt x="9" y="2888"/>
                  <a:pt x="9" y="2957"/>
                </a:cubicBezTo>
                <a:cubicBezTo>
                  <a:pt x="9" y="3027"/>
                  <a:pt x="6" y="3099"/>
                  <a:pt x="4" y="3167"/>
                </a:cubicBezTo>
                <a:cubicBezTo>
                  <a:pt x="1" y="3234"/>
                  <a:pt x="0" y="3297"/>
                  <a:pt x="1" y="3358"/>
                </a:cubicBezTo>
                <a:cubicBezTo>
                  <a:pt x="2" y="3420"/>
                  <a:pt x="6" y="3481"/>
                  <a:pt x="10" y="3549"/>
                </a:cubicBezTo>
                <a:cubicBezTo>
                  <a:pt x="13" y="3617"/>
                  <a:pt x="15" y="3692"/>
                  <a:pt x="16" y="3773"/>
                </a:cubicBezTo>
                <a:cubicBezTo>
                  <a:pt x="16" y="3854"/>
                  <a:pt x="14" y="3941"/>
                  <a:pt x="10" y="4123"/>
                </a:cubicBezTo>
                <a:lnTo>
                  <a:pt x="26" y="4140"/>
                </a:lnTo>
                <a:close/>
              </a:path>
            </a:pathLst>
          </a:custGeom>
          <a:solidFill>
            <a:srgbClr val="f2f2f2"/>
          </a:solidFill>
          <a:ln>
            <a:noFill/>
          </a:ln>
        </p:spPr>
        <p:style>
          <a:lnRef idx="0"/>
          <a:fillRef idx="0"/>
          <a:effectRef idx="0"/>
          <a:fontRef idx="minor"/>
        </p:style>
      </p:sp>
      <p:sp>
        <p:nvSpPr>
          <p:cNvPr id="1204" name="CustomShape 175"/>
          <p:cNvSpPr/>
          <p:nvPr/>
        </p:nvSpPr>
        <p:spPr>
          <a:xfrm>
            <a:off x="4782240" y="3946680"/>
            <a:ext cx="1949760" cy="1491120"/>
          </a:xfrm>
          <a:custGeom>
            <a:avLst/>
            <a:gdLst/>
            <a:ahLst/>
            <a:rect l="l" t="t" r="r" b="b"/>
            <a:pathLst>
              <a:path w="5417" h="4143">
                <a:moveTo>
                  <a:pt x="8" y="4142"/>
                </a:moveTo>
                <a:cubicBezTo>
                  <a:pt x="275" y="4135"/>
                  <a:pt x="400" y="4134"/>
                  <a:pt x="507" y="4135"/>
                </a:cubicBezTo>
                <a:cubicBezTo>
                  <a:pt x="615" y="4135"/>
                  <a:pt x="704" y="4136"/>
                  <a:pt x="789" y="4138"/>
                </a:cubicBezTo>
                <a:cubicBezTo>
                  <a:pt x="875" y="4140"/>
                  <a:pt x="957" y="4142"/>
                  <a:pt x="1039" y="4142"/>
                </a:cubicBezTo>
                <a:cubicBezTo>
                  <a:pt x="1122" y="4142"/>
                  <a:pt x="1205" y="4141"/>
                  <a:pt x="1290" y="4140"/>
                </a:cubicBezTo>
                <a:cubicBezTo>
                  <a:pt x="1375" y="4138"/>
                  <a:pt x="1461" y="4137"/>
                  <a:pt x="1548" y="4137"/>
                </a:cubicBezTo>
                <a:cubicBezTo>
                  <a:pt x="1634" y="4138"/>
                  <a:pt x="1721" y="4139"/>
                  <a:pt x="1807" y="4139"/>
                </a:cubicBezTo>
                <a:cubicBezTo>
                  <a:pt x="1894" y="4138"/>
                  <a:pt x="1981" y="4136"/>
                  <a:pt x="2067" y="4134"/>
                </a:cubicBezTo>
                <a:cubicBezTo>
                  <a:pt x="2152" y="4132"/>
                  <a:pt x="2237" y="4130"/>
                  <a:pt x="2322" y="4131"/>
                </a:cubicBezTo>
                <a:cubicBezTo>
                  <a:pt x="2407" y="4132"/>
                  <a:pt x="2492" y="4136"/>
                  <a:pt x="2578" y="4136"/>
                </a:cubicBezTo>
                <a:cubicBezTo>
                  <a:pt x="2663" y="4137"/>
                  <a:pt x="2749" y="4133"/>
                  <a:pt x="2834" y="4132"/>
                </a:cubicBezTo>
                <a:cubicBezTo>
                  <a:pt x="2920" y="4131"/>
                  <a:pt x="3006" y="4133"/>
                  <a:pt x="3094" y="4135"/>
                </a:cubicBezTo>
                <a:cubicBezTo>
                  <a:pt x="3182" y="4138"/>
                  <a:pt x="3272" y="4141"/>
                  <a:pt x="3358" y="4141"/>
                </a:cubicBezTo>
                <a:cubicBezTo>
                  <a:pt x="3444" y="4141"/>
                  <a:pt x="3526" y="4139"/>
                  <a:pt x="3610" y="4138"/>
                </a:cubicBezTo>
                <a:cubicBezTo>
                  <a:pt x="3694" y="4138"/>
                  <a:pt x="3781" y="4140"/>
                  <a:pt x="3865" y="4138"/>
                </a:cubicBezTo>
                <a:cubicBezTo>
                  <a:pt x="3950" y="4137"/>
                  <a:pt x="4033" y="4132"/>
                  <a:pt x="4117" y="4129"/>
                </a:cubicBezTo>
                <a:cubicBezTo>
                  <a:pt x="4201" y="4127"/>
                  <a:pt x="4286" y="4127"/>
                  <a:pt x="4373" y="4128"/>
                </a:cubicBezTo>
                <a:cubicBezTo>
                  <a:pt x="4461" y="4130"/>
                  <a:pt x="4550" y="4133"/>
                  <a:pt x="4635" y="4134"/>
                </a:cubicBezTo>
                <a:cubicBezTo>
                  <a:pt x="4720" y="4136"/>
                  <a:pt x="4800" y="4134"/>
                  <a:pt x="4884" y="4132"/>
                </a:cubicBezTo>
                <a:cubicBezTo>
                  <a:pt x="4968" y="4130"/>
                  <a:pt x="5056" y="4127"/>
                  <a:pt x="5142" y="4126"/>
                </a:cubicBezTo>
                <a:cubicBezTo>
                  <a:pt x="5228" y="4125"/>
                  <a:pt x="5312" y="4126"/>
                  <a:pt x="5356" y="4095"/>
                </a:cubicBezTo>
                <a:cubicBezTo>
                  <a:pt x="5400" y="4065"/>
                  <a:pt x="5404" y="4004"/>
                  <a:pt x="5407" y="3938"/>
                </a:cubicBezTo>
                <a:cubicBezTo>
                  <a:pt x="5409" y="3872"/>
                  <a:pt x="5412" y="3802"/>
                  <a:pt x="5412" y="3734"/>
                </a:cubicBezTo>
                <a:cubicBezTo>
                  <a:pt x="5412" y="3666"/>
                  <a:pt x="5411" y="3599"/>
                  <a:pt x="5409" y="3536"/>
                </a:cubicBezTo>
                <a:cubicBezTo>
                  <a:pt x="5408" y="3472"/>
                  <a:pt x="5407" y="3412"/>
                  <a:pt x="5409" y="3349"/>
                </a:cubicBezTo>
                <a:cubicBezTo>
                  <a:pt x="5412" y="3287"/>
                  <a:pt x="5416" y="3222"/>
                  <a:pt x="5415" y="3156"/>
                </a:cubicBezTo>
                <a:cubicBezTo>
                  <a:pt x="5413" y="3089"/>
                  <a:pt x="5404" y="3019"/>
                  <a:pt x="5401" y="2952"/>
                </a:cubicBezTo>
                <a:cubicBezTo>
                  <a:pt x="5398" y="2884"/>
                  <a:pt x="5400" y="2819"/>
                  <a:pt x="5403" y="2756"/>
                </a:cubicBezTo>
                <a:cubicBezTo>
                  <a:pt x="5406" y="2693"/>
                  <a:pt x="5410" y="2633"/>
                  <a:pt x="5411" y="2568"/>
                </a:cubicBezTo>
                <a:cubicBezTo>
                  <a:pt x="5412" y="2503"/>
                  <a:pt x="5410" y="2434"/>
                  <a:pt x="5408" y="2367"/>
                </a:cubicBezTo>
                <a:cubicBezTo>
                  <a:pt x="5407" y="2299"/>
                  <a:pt x="5405" y="2234"/>
                  <a:pt x="5405" y="2169"/>
                </a:cubicBezTo>
                <a:cubicBezTo>
                  <a:pt x="5405" y="2103"/>
                  <a:pt x="5407" y="2037"/>
                  <a:pt x="5408" y="1972"/>
                </a:cubicBezTo>
                <a:cubicBezTo>
                  <a:pt x="5409" y="1906"/>
                  <a:pt x="5409" y="1841"/>
                  <a:pt x="5410" y="1774"/>
                </a:cubicBezTo>
                <a:cubicBezTo>
                  <a:pt x="5411" y="1707"/>
                  <a:pt x="5413" y="1638"/>
                  <a:pt x="5415" y="1573"/>
                </a:cubicBezTo>
                <a:cubicBezTo>
                  <a:pt x="5416" y="1508"/>
                  <a:pt x="5416" y="1447"/>
                  <a:pt x="5415" y="1383"/>
                </a:cubicBezTo>
                <a:cubicBezTo>
                  <a:pt x="5414" y="1319"/>
                  <a:pt x="5411" y="1252"/>
                  <a:pt x="5410" y="1186"/>
                </a:cubicBezTo>
                <a:cubicBezTo>
                  <a:pt x="5410" y="1119"/>
                  <a:pt x="5410" y="1053"/>
                  <a:pt x="5410" y="988"/>
                </a:cubicBezTo>
                <a:cubicBezTo>
                  <a:pt x="5410" y="922"/>
                  <a:pt x="5408" y="858"/>
                  <a:pt x="5409" y="794"/>
                </a:cubicBezTo>
                <a:cubicBezTo>
                  <a:pt x="5409" y="729"/>
                  <a:pt x="5412" y="665"/>
                  <a:pt x="5412" y="599"/>
                </a:cubicBezTo>
                <a:cubicBezTo>
                  <a:pt x="5412" y="534"/>
                  <a:pt x="5410" y="467"/>
                  <a:pt x="5408" y="400"/>
                </a:cubicBezTo>
                <a:cubicBezTo>
                  <a:pt x="5407" y="333"/>
                  <a:pt x="5405" y="266"/>
                  <a:pt x="5404" y="200"/>
                </a:cubicBezTo>
                <a:cubicBezTo>
                  <a:pt x="5402" y="134"/>
                  <a:pt x="5401" y="69"/>
                  <a:pt x="5360" y="36"/>
                </a:cubicBezTo>
                <a:cubicBezTo>
                  <a:pt x="5318" y="3"/>
                  <a:pt x="5236" y="1"/>
                  <a:pt x="5151" y="3"/>
                </a:cubicBezTo>
                <a:cubicBezTo>
                  <a:pt x="5066" y="4"/>
                  <a:pt x="4977" y="9"/>
                  <a:pt x="4892" y="10"/>
                </a:cubicBezTo>
                <a:cubicBezTo>
                  <a:pt x="4806" y="11"/>
                  <a:pt x="4724" y="9"/>
                  <a:pt x="4641" y="9"/>
                </a:cubicBezTo>
                <a:cubicBezTo>
                  <a:pt x="4559" y="9"/>
                  <a:pt x="4476" y="12"/>
                  <a:pt x="4389" y="13"/>
                </a:cubicBezTo>
                <a:cubicBezTo>
                  <a:pt x="4303" y="15"/>
                  <a:pt x="4212" y="16"/>
                  <a:pt x="4126" y="15"/>
                </a:cubicBezTo>
                <a:cubicBezTo>
                  <a:pt x="4039" y="14"/>
                  <a:pt x="3956" y="12"/>
                  <a:pt x="3871" y="10"/>
                </a:cubicBezTo>
                <a:cubicBezTo>
                  <a:pt x="3787" y="8"/>
                  <a:pt x="3700" y="6"/>
                  <a:pt x="3613" y="5"/>
                </a:cubicBezTo>
                <a:cubicBezTo>
                  <a:pt x="3527" y="3"/>
                  <a:pt x="3439" y="3"/>
                  <a:pt x="3351" y="4"/>
                </a:cubicBezTo>
                <a:cubicBezTo>
                  <a:pt x="3262" y="4"/>
                  <a:pt x="3173" y="7"/>
                  <a:pt x="3086" y="7"/>
                </a:cubicBezTo>
                <a:cubicBezTo>
                  <a:pt x="3000" y="7"/>
                  <a:pt x="2917" y="4"/>
                  <a:pt x="2833" y="5"/>
                </a:cubicBezTo>
                <a:cubicBezTo>
                  <a:pt x="2748" y="6"/>
                  <a:pt x="2662" y="10"/>
                  <a:pt x="2577" y="10"/>
                </a:cubicBezTo>
                <a:cubicBezTo>
                  <a:pt x="2491" y="11"/>
                  <a:pt x="2406" y="9"/>
                  <a:pt x="2320" y="8"/>
                </a:cubicBezTo>
                <a:cubicBezTo>
                  <a:pt x="2235" y="7"/>
                  <a:pt x="2150" y="8"/>
                  <a:pt x="2066" y="7"/>
                </a:cubicBezTo>
                <a:cubicBezTo>
                  <a:pt x="1982" y="6"/>
                  <a:pt x="1900" y="5"/>
                  <a:pt x="1813" y="4"/>
                </a:cubicBezTo>
                <a:cubicBezTo>
                  <a:pt x="1726" y="4"/>
                  <a:pt x="1634" y="4"/>
                  <a:pt x="1546" y="4"/>
                </a:cubicBezTo>
                <a:cubicBezTo>
                  <a:pt x="1459" y="3"/>
                  <a:pt x="1376" y="2"/>
                  <a:pt x="1293" y="2"/>
                </a:cubicBezTo>
                <a:cubicBezTo>
                  <a:pt x="1209" y="1"/>
                  <a:pt x="1125" y="1"/>
                  <a:pt x="1040" y="2"/>
                </a:cubicBezTo>
                <a:cubicBezTo>
                  <a:pt x="955" y="4"/>
                  <a:pt x="869" y="8"/>
                  <a:pt x="785" y="7"/>
                </a:cubicBezTo>
                <a:cubicBezTo>
                  <a:pt x="701" y="7"/>
                  <a:pt x="618" y="2"/>
                  <a:pt x="532" y="1"/>
                </a:cubicBezTo>
                <a:cubicBezTo>
                  <a:pt x="445" y="0"/>
                  <a:pt x="354" y="4"/>
                  <a:pt x="267" y="8"/>
                </a:cubicBezTo>
                <a:cubicBezTo>
                  <a:pt x="179" y="11"/>
                  <a:pt x="95" y="14"/>
                  <a:pt x="51" y="48"/>
                </a:cubicBezTo>
                <a:cubicBezTo>
                  <a:pt x="7" y="82"/>
                  <a:pt x="4" y="147"/>
                  <a:pt x="5" y="210"/>
                </a:cubicBezTo>
                <a:cubicBezTo>
                  <a:pt x="7" y="273"/>
                  <a:pt x="14" y="333"/>
                  <a:pt x="14" y="396"/>
                </a:cubicBezTo>
                <a:cubicBezTo>
                  <a:pt x="14" y="459"/>
                  <a:pt x="8" y="524"/>
                  <a:pt x="8" y="592"/>
                </a:cubicBezTo>
                <a:cubicBezTo>
                  <a:pt x="7" y="660"/>
                  <a:pt x="13" y="732"/>
                  <a:pt x="14" y="799"/>
                </a:cubicBezTo>
                <a:cubicBezTo>
                  <a:pt x="15" y="866"/>
                  <a:pt x="12" y="929"/>
                  <a:pt x="11" y="991"/>
                </a:cubicBezTo>
                <a:cubicBezTo>
                  <a:pt x="10" y="1053"/>
                  <a:pt x="12" y="1114"/>
                  <a:pt x="12" y="1181"/>
                </a:cubicBezTo>
                <a:cubicBezTo>
                  <a:pt x="12" y="1247"/>
                  <a:pt x="11" y="1319"/>
                  <a:pt x="10" y="1387"/>
                </a:cubicBezTo>
                <a:cubicBezTo>
                  <a:pt x="9" y="1456"/>
                  <a:pt x="9" y="1521"/>
                  <a:pt x="8" y="1586"/>
                </a:cubicBezTo>
                <a:cubicBezTo>
                  <a:pt x="7" y="1651"/>
                  <a:pt x="4" y="1716"/>
                  <a:pt x="3" y="1781"/>
                </a:cubicBezTo>
                <a:cubicBezTo>
                  <a:pt x="2" y="1846"/>
                  <a:pt x="2" y="1910"/>
                  <a:pt x="5" y="1974"/>
                </a:cubicBezTo>
                <a:cubicBezTo>
                  <a:pt x="7" y="2038"/>
                  <a:pt x="12" y="2100"/>
                  <a:pt x="13" y="2165"/>
                </a:cubicBezTo>
                <a:cubicBezTo>
                  <a:pt x="13" y="2229"/>
                  <a:pt x="10" y="2296"/>
                  <a:pt x="7" y="2362"/>
                </a:cubicBezTo>
                <a:cubicBezTo>
                  <a:pt x="3" y="2427"/>
                  <a:pt x="0" y="2492"/>
                  <a:pt x="1" y="2559"/>
                </a:cubicBezTo>
                <a:cubicBezTo>
                  <a:pt x="1" y="2626"/>
                  <a:pt x="4" y="2695"/>
                  <a:pt x="7" y="2761"/>
                </a:cubicBezTo>
                <a:cubicBezTo>
                  <a:pt x="10" y="2828"/>
                  <a:pt x="12" y="2892"/>
                  <a:pt x="11" y="2956"/>
                </a:cubicBezTo>
                <a:cubicBezTo>
                  <a:pt x="10" y="3021"/>
                  <a:pt x="5" y="3085"/>
                  <a:pt x="4" y="3148"/>
                </a:cubicBezTo>
                <a:cubicBezTo>
                  <a:pt x="3" y="3211"/>
                  <a:pt x="6" y="3272"/>
                  <a:pt x="8" y="3338"/>
                </a:cubicBezTo>
                <a:cubicBezTo>
                  <a:pt x="10" y="3403"/>
                  <a:pt x="10" y="3474"/>
                  <a:pt x="10" y="3540"/>
                </a:cubicBezTo>
                <a:cubicBezTo>
                  <a:pt x="10" y="3606"/>
                  <a:pt x="9" y="3667"/>
                  <a:pt x="10" y="3749"/>
                </a:cubicBezTo>
                <a:cubicBezTo>
                  <a:pt x="10" y="3831"/>
                  <a:pt x="11" y="3934"/>
                  <a:pt x="0" y="4137"/>
                </a:cubicBezTo>
              </a:path>
            </a:pathLst>
          </a:custGeom>
          <a:noFill/>
          <a:ln cap="rnd" w="31680">
            <a:solidFill>
              <a:srgbClr val="008cd8"/>
            </a:solidFill>
            <a:bevel/>
          </a:ln>
        </p:spPr>
        <p:style>
          <a:lnRef idx="0"/>
          <a:fillRef idx="0"/>
          <a:effectRef idx="0"/>
          <a:fontRef idx="minor"/>
        </p:style>
      </p:sp>
      <p:sp>
        <p:nvSpPr>
          <p:cNvPr id="1205" name="CustomShape 176"/>
          <p:cNvSpPr/>
          <p:nvPr/>
        </p:nvSpPr>
        <p:spPr>
          <a:xfrm>
            <a:off x="4780080" y="3610800"/>
            <a:ext cx="1955880" cy="341640"/>
          </a:xfrm>
          <a:custGeom>
            <a:avLst/>
            <a:gdLst/>
            <a:ahLst/>
            <a:rect l="l" t="t" r="r" b="b"/>
            <a:pathLst>
              <a:path w="5434" h="950">
                <a:moveTo>
                  <a:pt x="14" y="939"/>
                </a:moveTo>
                <a:cubicBezTo>
                  <a:pt x="281" y="942"/>
                  <a:pt x="408" y="941"/>
                  <a:pt x="514" y="941"/>
                </a:cubicBezTo>
                <a:cubicBezTo>
                  <a:pt x="620" y="940"/>
                  <a:pt x="705" y="940"/>
                  <a:pt x="789" y="938"/>
                </a:cubicBezTo>
                <a:cubicBezTo>
                  <a:pt x="874" y="936"/>
                  <a:pt x="957" y="933"/>
                  <a:pt x="1043" y="933"/>
                </a:cubicBezTo>
                <a:cubicBezTo>
                  <a:pt x="1129" y="933"/>
                  <a:pt x="1217" y="935"/>
                  <a:pt x="1303" y="938"/>
                </a:cubicBezTo>
                <a:cubicBezTo>
                  <a:pt x="1389" y="941"/>
                  <a:pt x="1472" y="945"/>
                  <a:pt x="1556" y="946"/>
                </a:cubicBezTo>
                <a:cubicBezTo>
                  <a:pt x="1641" y="946"/>
                  <a:pt x="1726" y="943"/>
                  <a:pt x="1810" y="939"/>
                </a:cubicBezTo>
                <a:cubicBezTo>
                  <a:pt x="1893" y="935"/>
                  <a:pt x="1975" y="929"/>
                  <a:pt x="2063" y="927"/>
                </a:cubicBezTo>
                <a:cubicBezTo>
                  <a:pt x="2150" y="926"/>
                  <a:pt x="2244" y="929"/>
                  <a:pt x="2335" y="928"/>
                </a:cubicBezTo>
                <a:cubicBezTo>
                  <a:pt x="2425" y="928"/>
                  <a:pt x="2514" y="925"/>
                  <a:pt x="2601" y="928"/>
                </a:cubicBezTo>
                <a:cubicBezTo>
                  <a:pt x="2687" y="930"/>
                  <a:pt x="2773" y="939"/>
                  <a:pt x="2856" y="938"/>
                </a:cubicBezTo>
                <a:cubicBezTo>
                  <a:pt x="2939" y="937"/>
                  <a:pt x="3021" y="926"/>
                  <a:pt x="3102" y="925"/>
                </a:cubicBezTo>
                <a:cubicBezTo>
                  <a:pt x="3183" y="924"/>
                  <a:pt x="3264" y="934"/>
                  <a:pt x="3350" y="938"/>
                </a:cubicBezTo>
                <a:cubicBezTo>
                  <a:pt x="3436" y="942"/>
                  <a:pt x="3526" y="940"/>
                  <a:pt x="3613" y="938"/>
                </a:cubicBezTo>
                <a:cubicBezTo>
                  <a:pt x="3700" y="936"/>
                  <a:pt x="3785" y="932"/>
                  <a:pt x="3871" y="935"/>
                </a:cubicBezTo>
                <a:cubicBezTo>
                  <a:pt x="3957" y="937"/>
                  <a:pt x="4044" y="945"/>
                  <a:pt x="4130" y="944"/>
                </a:cubicBezTo>
                <a:cubicBezTo>
                  <a:pt x="4216" y="943"/>
                  <a:pt x="4301" y="934"/>
                  <a:pt x="4386" y="932"/>
                </a:cubicBezTo>
                <a:cubicBezTo>
                  <a:pt x="4472" y="931"/>
                  <a:pt x="4558" y="938"/>
                  <a:pt x="4646" y="942"/>
                </a:cubicBezTo>
                <a:cubicBezTo>
                  <a:pt x="4733" y="947"/>
                  <a:pt x="4822" y="949"/>
                  <a:pt x="4927" y="942"/>
                </a:cubicBezTo>
                <a:cubicBezTo>
                  <a:pt x="5032" y="935"/>
                  <a:pt x="5153" y="919"/>
                  <a:pt x="5425" y="945"/>
                </a:cubicBezTo>
                <a:cubicBezTo>
                  <a:pt x="5421" y="905"/>
                  <a:pt x="5423" y="888"/>
                  <a:pt x="5426" y="869"/>
                </a:cubicBezTo>
                <a:cubicBezTo>
                  <a:pt x="5429" y="851"/>
                  <a:pt x="5432" y="832"/>
                  <a:pt x="5427" y="815"/>
                </a:cubicBezTo>
                <a:cubicBezTo>
                  <a:pt x="5423" y="798"/>
                  <a:pt x="5410" y="784"/>
                  <a:pt x="5407" y="770"/>
                </a:cubicBezTo>
                <a:cubicBezTo>
                  <a:pt x="5404" y="755"/>
                  <a:pt x="5410" y="740"/>
                  <a:pt x="5412" y="726"/>
                </a:cubicBezTo>
                <a:cubicBezTo>
                  <a:pt x="5414" y="711"/>
                  <a:pt x="5412" y="697"/>
                  <a:pt x="5413" y="682"/>
                </a:cubicBezTo>
                <a:cubicBezTo>
                  <a:pt x="5414" y="667"/>
                  <a:pt x="5417" y="652"/>
                  <a:pt x="5422" y="635"/>
                </a:cubicBezTo>
                <a:cubicBezTo>
                  <a:pt x="5427" y="618"/>
                  <a:pt x="5433" y="599"/>
                  <a:pt x="5432" y="583"/>
                </a:cubicBezTo>
                <a:cubicBezTo>
                  <a:pt x="5431" y="567"/>
                  <a:pt x="5423" y="554"/>
                  <a:pt x="5419" y="541"/>
                </a:cubicBezTo>
                <a:cubicBezTo>
                  <a:pt x="5415" y="528"/>
                  <a:pt x="5416" y="515"/>
                  <a:pt x="5415" y="502"/>
                </a:cubicBezTo>
                <a:cubicBezTo>
                  <a:pt x="5414" y="489"/>
                  <a:pt x="5412" y="476"/>
                  <a:pt x="5409" y="458"/>
                </a:cubicBezTo>
                <a:cubicBezTo>
                  <a:pt x="5407" y="439"/>
                  <a:pt x="5404" y="417"/>
                  <a:pt x="5404" y="400"/>
                </a:cubicBezTo>
                <a:cubicBezTo>
                  <a:pt x="5403" y="383"/>
                  <a:pt x="5404" y="374"/>
                  <a:pt x="5402" y="362"/>
                </a:cubicBezTo>
                <a:cubicBezTo>
                  <a:pt x="5401" y="350"/>
                  <a:pt x="5397" y="337"/>
                  <a:pt x="5400" y="324"/>
                </a:cubicBezTo>
                <a:cubicBezTo>
                  <a:pt x="5403" y="311"/>
                  <a:pt x="5413" y="300"/>
                  <a:pt x="5416" y="287"/>
                </a:cubicBezTo>
                <a:cubicBezTo>
                  <a:pt x="5419" y="275"/>
                  <a:pt x="5416" y="262"/>
                  <a:pt x="5415" y="244"/>
                </a:cubicBezTo>
                <a:cubicBezTo>
                  <a:pt x="5413" y="225"/>
                  <a:pt x="5413" y="200"/>
                  <a:pt x="5413" y="187"/>
                </a:cubicBezTo>
                <a:cubicBezTo>
                  <a:pt x="5413" y="173"/>
                  <a:pt x="5414" y="171"/>
                  <a:pt x="5414" y="159"/>
                </a:cubicBezTo>
                <a:cubicBezTo>
                  <a:pt x="5415" y="148"/>
                  <a:pt x="5415" y="127"/>
                  <a:pt x="5415" y="109"/>
                </a:cubicBezTo>
                <a:cubicBezTo>
                  <a:pt x="5415" y="91"/>
                  <a:pt x="5415" y="75"/>
                  <a:pt x="5415" y="56"/>
                </a:cubicBezTo>
                <a:cubicBezTo>
                  <a:pt x="5415" y="37"/>
                  <a:pt x="5415" y="15"/>
                  <a:pt x="5372" y="8"/>
                </a:cubicBezTo>
                <a:cubicBezTo>
                  <a:pt x="5330" y="2"/>
                  <a:pt x="5244" y="10"/>
                  <a:pt x="5157" y="12"/>
                </a:cubicBezTo>
                <a:cubicBezTo>
                  <a:pt x="5071" y="13"/>
                  <a:pt x="4985" y="8"/>
                  <a:pt x="4897" y="8"/>
                </a:cubicBezTo>
                <a:cubicBezTo>
                  <a:pt x="4809" y="8"/>
                  <a:pt x="4720" y="15"/>
                  <a:pt x="4630" y="18"/>
                </a:cubicBezTo>
                <a:cubicBezTo>
                  <a:pt x="4541" y="22"/>
                  <a:pt x="4452" y="24"/>
                  <a:pt x="4370" y="21"/>
                </a:cubicBezTo>
                <a:cubicBezTo>
                  <a:pt x="4287" y="19"/>
                  <a:pt x="4212" y="12"/>
                  <a:pt x="4134" y="13"/>
                </a:cubicBezTo>
                <a:cubicBezTo>
                  <a:pt x="4056" y="13"/>
                  <a:pt x="3975" y="20"/>
                  <a:pt x="3886" y="21"/>
                </a:cubicBezTo>
                <a:cubicBezTo>
                  <a:pt x="3798" y="23"/>
                  <a:pt x="3702" y="18"/>
                  <a:pt x="3614" y="18"/>
                </a:cubicBezTo>
                <a:cubicBezTo>
                  <a:pt x="3526" y="17"/>
                  <a:pt x="3446" y="21"/>
                  <a:pt x="3359" y="20"/>
                </a:cubicBezTo>
                <a:cubicBezTo>
                  <a:pt x="3272" y="20"/>
                  <a:pt x="3179" y="14"/>
                  <a:pt x="3094" y="9"/>
                </a:cubicBezTo>
                <a:cubicBezTo>
                  <a:pt x="3008" y="4"/>
                  <a:pt x="2930" y="0"/>
                  <a:pt x="2847" y="0"/>
                </a:cubicBezTo>
                <a:cubicBezTo>
                  <a:pt x="2763" y="1"/>
                  <a:pt x="2676" y="7"/>
                  <a:pt x="2590" y="8"/>
                </a:cubicBezTo>
                <a:cubicBezTo>
                  <a:pt x="2503" y="9"/>
                  <a:pt x="2416" y="5"/>
                  <a:pt x="2331" y="6"/>
                </a:cubicBezTo>
                <a:cubicBezTo>
                  <a:pt x="2245" y="6"/>
                  <a:pt x="2160" y="12"/>
                  <a:pt x="2078" y="17"/>
                </a:cubicBezTo>
                <a:cubicBezTo>
                  <a:pt x="1995" y="21"/>
                  <a:pt x="1916" y="25"/>
                  <a:pt x="1827" y="25"/>
                </a:cubicBezTo>
                <a:cubicBezTo>
                  <a:pt x="1738" y="25"/>
                  <a:pt x="1640" y="19"/>
                  <a:pt x="1554" y="19"/>
                </a:cubicBezTo>
                <a:cubicBezTo>
                  <a:pt x="1467" y="18"/>
                  <a:pt x="1393" y="24"/>
                  <a:pt x="1310" y="25"/>
                </a:cubicBezTo>
                <a:cubicBezTo>
                  <a:pt x="1226" y="25"/>
                  <a:pt x="1134" y="22"/>
                  <a:pt x="1048" y="21"/>
                </a:cubicBezTo>
                <a:cubicBezTo>
                  <a:pt x="962" y="21"/>
                  <a:pt x="882" y="24"/>
                  <a:pt x="797" y="25"/>
                </a:cubicBezTo>
                <a:cubicBezTo>
                  <a:pt x="712" y="25"/>
                  <a:pt x="622" y="23"/>
                  <a:pt x="537" y="21"/>
                </a:cubicBezTo>
                <a:cubicBezTo>
                  <a:pt x="451" y="20"/>
                  <a:pt x="370" y="19"/>
                  <a:pt x="285" y="20"/>
                </a:cubicBezTo>
                <a:cubicBezTo>
                  <a:pt x="200" y="20"/>
                  <a:pt x="112" y="21"/>
                  <a:pt x="67" y="26"/>
                </a:cubicBezTo>
                <a:cubicBezTo>
                  <a:pt x="23" y="31"/>
                  <a:pt x="22" y="41"/>
                  <a:pt x="19" y="53"/>
                </a:cubicBezTo>
                <a:cubicBezTo>
                  <a:pt x="16" y="65"/>
                  <a:pt x="11" y="79"/>
                  <a:pt x="9" y="92"/>
                </a:cubicBezTo>
                <a:cubicBezTo>
                  <a:pt x="7" y="105"/>
                  <a:pt x="9" y="118"/>
                  <a:pt x="10" y="136"/>
                </a:cubicBezTo>
                <a:cubicBezTo>
                  <a:pt x="10" y="154"/>
                  <a:pt x="9" y="179"/>
                  <a:pt x="11" y="195"/>
                </a:cubicBezTo>
                <a:cubicBezTo>
                  <a:pt x="13" y="211"/>
                  <a:pt x="17" y="219"/>
                  <a:pt x="19" y="232"/>
                </a:cubicBezTo>
                <a:cubicBezTo>
                  <a:pt x="20" y="246"/>
                  <a:pt x="19" y="264"/>
                  <a:pt x="18" y="281"/>
                </a:cubicBezTo>
                <a:cubicBezTo>
                  <a:pt x="18" y="299"/>
                  <a:pt x="19" y="315"/>
                  <a:pt x="19" y="328"/>
                </a:cubicBezTo>
                <a:cubicBezTo>
                  <a:pt x="19" y="341"/>
                  <a:pt x="20" y="352"/>
                  <a:pt x="22" y="364"/>
                </a:cubicBezTo>
                <a:cubicBezTo>
                  <a:pt x="25" y="377"/>
                  <a:pt x="30" y="392"/>
                  <a:pt x="29" y="409"/>
                </a:cubicBezTo>
                <a:cubicBezTo>
                  <a:pt x="28" y="427"/>
                  <a:pt x="20" y="447"/>
                  <a:pt x="18" y="463"/>
                </a:cubicBezTo>
                <a:cubicBezTo>
                  <a:pt x="15" y="479"/>
                  <a:pt x="17" y="489"/>
                  <a:pt x="18" y="501"/>
                </a:cubicBezTo>
                <a:cubicBezTo>
                  <a:pt x="18" y="512"/>
                  <a:pt x="17" y="523"/>
                  <a:pt x="14" y="538"/>
                </a:cubicBezTo>
                <a:cubicBezTo>
                  <a:pt x="12" y="553"/>
                  <a:pt x="8" y="571"/>
                  <a:pt x="10" y="591"/>
                </a:cubicBezTo>
                <a:cubicBezTo>
                  <a:pt x="11" y="611"/>
                  <a:pt x="18" y="634"/>
                  <a:pt x="19" y="647"/>
                </a:cubicBezTo>
                <a:cubicBezTo>
                  <a:pt x="21" y="660"/>
                  <a:pt x="18" y="664"/>
                  <a:pt x="14" y="675"/>
                </a:cubicBezTo>
                <a:cubicBezTo>
                  <a:pt x="10" y="686"/>
                  <a:pt x="4" y="704"/>
                  <a:pt x="4" y="721"/>
                </a:cubicBezTo>
                <a:cubicBezTo>
                  <a:pt x="5" y="738"/>
                  <a:pt x="11" y="754"/>
                  <a:pt x="15" y="770"/>
                </a:cubicBezTo>
                <a:cubicBezTo>
                  <a:pt x="19" y="786"/>
                  <a:pt x="22" y="803"/>
                  <a:pt x="23" y="815"/>
                </a:cubicBezTo>
                <a:cubicBezTo>
                  <a:pt x="25" y="828"/>
                  <a:pt x="26" y="836"/>
                  <a:pt x="20" y="858"/>
                </a:cubicBezTo>
                <a:cubicBezTo>
                  <a:pt x="13" y="879"/>
                  <a:pt x="0" y="913"/>
                  <a:pt x="17" y="947"/>
                </a:cubicBezTo>
                <a:lnTo>
                  <a:pt x="14" y="939"/>
                </a:lnTo>
                <a:close/>
              </a:path>
            </a:pathLst>
          </a:custGeom>
          <a:noFill/>
          <a:ln>
            <a:noFill/>
          </a:ln>
        </p:spPr>
        <p:style>
          <a:lnRef idx="0"/>
          <a:fillRef idx="0"/>
          <a:effectRef idx="0"/>
          <a:fontRef idx="minor"/>
        </p:style>
      </p:sp>
      <p:sp>
        <p:nvSpPr>
          <p:cNvPr id="1206" name="CustomShape 177"/>
          <p:cNvSpPr/>
          <p:nvPr/>
        </p:nvSpPr>
        <p:spPr>
          <a:xfrm>
            <a:off x="4781880" y="3944880"/>
            <a:ext cx="1947960" cy="7200"/>
          </a:xfrm>
          <a:custGeom>
            <a:avLst/>
            <a:gdLst/>
            <a:ahLst/>
            <a:rect l="l" t="t" r="r" b="b"/>
            <a:pathLst>
              <a:path w="5412" h="21">
                <a:moveTo>
                  <a:pt x="0" y="13"/>
                </a:moveTo>
                <a:cubicBezTo>
                  <a:pt x="267" y="0"/>
                  <a:pt x="391" y="1"/>
                  <a:pt x="499" y="4"/>
                </a:cubicBezTo>
                <a:cubicBezTo>
                  <a:pt x="606" y="6"/>
                  <a:pt x="697" y="9"/>
                  <a:pt x="784" y="8"/>
                </a:cubicBezTo>
                <a:cubicBezTo>
                  <a:pt x="871" y="7"/>
                  <a:pt x="954" y="2"/>
                  <a:pt x="1039" y="2"/>
                </a:cubicBezTo>
                <a:cubicBezTo>
                  <a:pt x="1124" y="2"/>
                  <a:pt x="1212" y="6"/>
                  <a:pt x="1300" y="10"/>
                </a:cubicBezTo>
                <a:cubicBezTo>
                  <a:pt x="1388" y="14"/>
                  <a:pt x="1477" y="18"/>
                  <a:pt x="1562" y="18"/>
                </a:cubicBezTo>
                <a:cubicBezTo>
                  <a:pt x="1648" y="18"/>
                  <a:pt x="1731" y="15"/>
                  <a:pt x="1815" y="15"/>
                </a:cubicBezTo>
                <a:cubicBezTo>
                  <a:pt x="1900" y="16"/>
                  <a:pt x="1986" y="20"/>
                  <a:pt x="2071" y="20"/>
                </a:cubicBezTo>
                <a:cubicBezTo>
                  <a:pt x="2156" y="20"/>
                  <a:pt x="2241" y="16"/>
                  <a:pt x="2326" y="15"/>
                </a:cubicBezTo>
                <a:cubicBezTo>
                  <a:pt x="2411" y="13"/>
                  <a:pt x="2496" y="15"/>
                  <a:pt x="2582" y="15"/>
                </a:cubicBezTo>
                <a:cubicBezTo>
                  <a:pt x="2667" y="14"/>
                  <a:pt x="2754" y="11"/>
                  <a:pt x="2840" y="11"/>
                </a:cubicBezTo>
                <a:cubicBezTo>
                  <a:pt x="2925" y="12"/>
                  <a:pt x="3010" y="15"/>
                  <a:pt x="3096" y="15"/>
                </a:cubicBezTo>
                <a:cubicBezTo>
                  <a:pt x="3182" y="16"/>
                  <a:pt x="3270" y="13"/>
                  <a:pt x="3354" y="12"/>
                </a:cubicBezTo>
                <a:cubicBezTo>
                  <a:pt x="3439" y="10"/>
                  <a:pt x="3521" y="10"/>
                  <a:pt x="3606" y="10"/>
                </a:cubicBezTo>
                <a:cubicBezTo>
                  <a:pt x="3691" y="10"/>
                  <a:pt x="3780" y="10"/>
                  <a:pt x="3866" y="11"/>
                </a:cubicBezTo>
                <a:cubicBezTo>
                  <a:pt x="3953" y="11"/>
                  <a:pt x="4038" y="11"/>
                  <a:pt x="4125" y="11"/>
                </a:cubicBezTo>
                <a:cubicBezTo>
                  <a:pt x="4212" y="11"/>
                  <a:pt x="4302" y="11"/>
                  <a:pt x="4389" y="12"/>
                </a:cubicBezTo>
                <a:cubicBezTo>
                  <a:pt x="4476" y="13"/>
                  <a:pt x="4560" y="17"/>
                  <a:pt x="4643" y="16"/>
                </a:cubicBezTo>
                <a:cubicBezTo>
                  <a:pt x="4727" y="15"/>
                  <a:pt x="4810" y="11"/>
                  <a:pt x="4918" y="12"/>
                </a:cubicBezTo>
                <a:cubicBezTo>
                  <a:pt x="5026" y="13"/>
                  <a:pt x="5160" y="19"/>
                  <a:pt x="5411" y="11"/>
                </a:cubicBezTo>
              </a:path>
            </a:pathLst>
          </a:custGeom>
          <a:noFill/>
          <a:ln cap="rnd" w="31680">
            <a:solidFill>
              <a:srgbClr val="008cd8"/>
            </a:solidFill>
            <a:bevel/>
          </a:ln>
        </p:spPr>
        <p:style>
          <a:lnRef idx="0"/>
          <a:fillRef idx="0"/>
          <a:effectRef idx="0"/>
          <a:fontRef idx="minor"/>
        </p:style>
      </p:sp>
      <p:sp>
        <p:nvSpPr>
          <p:cNvPr id="1207" name="CustomShape 178"/>
          <p:cNvSpPr/>
          <p:nvPr/>
        </p:nvSpPr>
        <p:spPr>
          <a:xfrm>
            <a:off x="4782240" y="3613680"/>
            <a:ext cx="1950480" cy="339120"/>
          </a:xfrm>
          <a:custGeom>
            <a:avLst/>
            <a:gdLst/>
            <a:ahLst/>
            <a:rect l="l" t="t" r="r" b="b"/>
            <a:pathLst>
              <a:path w="5419" h="943">
                <a:moveTo>
                  <a:pt x="5413" y="942"/>
                </a:moveTo>
                <a:cubicBezTo>
                  <a:pt x="5410" y="891"/>
                  <a:pt x="5413" y="868"/>
                  <a:pt x="5413" y="851"/>
                </a:cubicBezTo>
                <a:cubicBezTo>
                  <a:pt x="5414" y="833"/>
                  <a:pt x="5412" y="822"/>
                  <a:pt x="5411" y="808"/>
                </a:cubicBezTo>
                <a:cubicBezTo>
                  <a:pt x="5411" y="793"/>
                  <a:pt x="5411" y="776"/>
                  <a:pt x="5412" y="757"/>
                </a:cubicBezTo>
                <a:cubicBezTo>
                  <a:pt x="5413" y="739"/>
                  <a:pt x="5415" y="719"/>
                  <a:pt x="5416" y="704"/>
                </a:cubicBezTo>
                <a:cubicBezTo>
                  <a:pt x="5417" y="690"/>
                  <a:pt x="5418" y="680"/>
                  <a:pt x="5416" y="670"/>
                </a:cubicBezTo>
                <a:cubicBezTo>
                  <a:pt x="5414" y="659"/>
                  <a:pt x="5410" y="647"/>
                  <a:pt x="5407" y="630"/>
                </a:cubicBezTo>
                <a:cubicBezTo>
                  <a:pt x="5405" y="614"/>
                  <a:pt x="5404" y="592"/>
                  <a:pt x="5405" y="576"/>
                </a:cubicBezTo>
                <a:cubicBezTo>
                  <a:pt x="5405" y="559"/>
                  <a:pt x="5407" y="548"/>
                  <a:pt x="5409" y="534"/>
                </a:cubicBezTo>
                <a:cubicBezTo>
                  <a:pt x="5411" y="520"/>
                  <a:pt x="5412" y="505"/>
                  <a:pt x="5412" y="491"/>
                </a:cubicBezTo>
                <a:cubicBezTo>
                  <a:pt x="5411" y="477"/>
                  <a:pt x="5408" y="465"/>
                  <a:pt x="5408" y="452"/>
                </a:cubicBezTo>
                <a:cubicBezTo>
                  <a:pt x="5408" y="440"/>
                  <a:pt x="5412" y="428"/>
                  <a:pt x="5411" y="411"/>
                </a:cubicBezTo>
                <a:cubicBezTo>
                  <a:pt x="5410" y="394"/>
                  <a:pt x="5405" y="372"/>
                  <a:pt x="5404" y="356"/>
                </a:cubicBezTo>
                <a:cubicBezTo>
                  <a:pt x="5403" y="341"/>
                  <a:pt x="5406" y="330"/>
                  <a:pt x="5409" y="317"/>
                </a:cubicBezTo>
                <a:cubicBezTo>
                  <a:pt x="5412" y="303"/>
                  <a:pt x="5415" y="287"/>
                  <a:pt x="5414" y="271"/>
                </a:cubicBezTo>
                <a:cubicBezTo>
                  <a:pt x="5413" y="254"/>
                  <a:pt x="5407" y="237"/>
                  <a:pt x="5406" y="223"/>
                </a:cubicBezTo>
                <a:cubicBezTo>
                  <a:pt x="5405" y="209"/>
                  <a:pt x="5409" y="198"/>
                  <a:pt x="5410" y="184"/>
                </a:cubicBezTo>
                <a:cubicBezTo>
                  <a:pt x="5411" y="171"/>
                  <a:pt x="5409" y="154"/>
                  <a:pt x="5407" y="138"/>
                </a:cubicBezTo>
                <a:cubicBezTo>
                  <a:pt x="5405" y="122"/>
                  <a:pt x="5402" y="106"/>
                  <a:pt x="5404" y="94"/>
                </a:cubicBezTo>
                <a:cubicBezTo>
                  <a:pt x="5406" y="81"/>
                  <a:pt x="5413" y="72"/>
                  <a:pt x="5414" y="58"/>
                </a:cubicBezTo>
                <a:cubicBezTo>
                  <a:pt x="5415" y="44"/>
                  <a:pt x="5410" y="24"/>
                  <a:pt x="5365" y="15"/>
                </a:cubicBezTo>
                <a:cubicBezTo>
                  <a:pt x="5320" y="6"/>
                  <a:pt x="5235" y="6"/>
                  <a:pt x="5149" y="7"/>
                </a:cubicBezTo>
                <a:cubicBezTo>
                  <a:pt x="5062" y="7"/>
                  <a:pt x="4975" y="8"/>
                  <a:pt x="4889" y="9"/>
                </a:cubicBezTo>
                <a:cubicBezTo>
                  <a:pt x="4804" y="10"/>
                  <a:pt x="4721" y="10"/>
                  <a:pt x="4636" y="8"/>
                </a:cubicBezTo>
                <a:cubicBezTo>
                  <a:pt x="4551" y="6"/>
                  <a:pt x="4465" y="2"/>
                  <a:pt x="4379" y="1"/>
                </a:cubicBezTo>
                <a:cubicBezTo>
                  <a:pt x="4292" y="0"/>
                  <a:pt x="4205" y="2"/>
                  <a:pt x="4120" y="4"/>
                </a:cubicBezTo>
                <a:cubicBezTo>
                  <a:pt x="4034" y="6"/>
                  <a:pt x="3949" y="8"/>
                  <a:pt x="3863" y="8"/>
                </a:cubicBezTo>
                <a:cubicBezTo>
                  <a:pt x="3777" y="7"/>
                  <a:pt x="3688" y="3"/>
                  <a:pt x="3602" y="4"/>
                </a:cubicBezTo>
                <a:cubicBezTo>
                  <a:pt x="3515" y="5"/>
                  <a:pt x="3431" y="11"/>
                  <a:pt x="3347" y="13"/>
                </a:cubicBezTo>
                <a:cubicBezTo>
                  <a:pt x="3263" y="14"/>
                  <a:pt x="3179" y="12"/>
                  <a:pt x="3094" y="11"/>
                </a:cubicBezTo>
                <a:cubicBezTo>
                  <a:pt x="3009" y="10"/>
                  <a:pt x="2921" y="10"/>
                  <a:pt x="2835" y="10"/>
                </a:cubicBezTo>
                <a:cubicBezTo>
                  <a:pt x="2748" y="10"/>
                  <a:pt x="2662" y="12"/>
                  <a:pt x="2579" y="13"/>
                </a:cubicBezTo>
                <a:cubicBezTo>
                  <a:pt x="2494" y="13"/>
                  <a:pt x="2411" y="13"/>
                  <a:pt x="2326" y="14"/>
                </a:cubicBezTo>
                <a:cubicBezTo>
                  <a:pt x="2241" y="15"/>
                  <a:pt x="2154" y="17"/>
                  <a:pt x="2068" y="15"/>
                </a:cubicBezTo>
                <a:cubicBezTo>
                  <a:pt x="1982" y="14"/>
                  <a:pt x="1896" y="9"/>
                  <a:pt x="1811" y="9"/>
                </a:cubicBezTo>
                <a:cubicBezTo>
                  <a:pt x="1725" y="9"/>
                  <a:pt x="1640" y="14"/>
                  <a:pt x="1555" y="15"/>
                </a:cubicBezTo>
                <a:cubicBezTo>
                  <a:pt x="1469" y="16"/>
                  <a:pt x="1384" y="13"/>
                  <a:pt x="1298" y="11"/>
                </a:cubicBezTo>
                <a:cubicBezTo>
                  <a:pt x="1212" y="10"/>
                  <a:pt x="1126" y="10"/>
                  <a:pt x="1040" y="10"/>
                </a:cubicBezTo>
                <a:cubicBezTo>
                  <a:pt x="954" y="10"/>
                  <a:pt x="870" y="9"/>
                  <a:pt x="784" y="9"/>
                </a:cubicBezTo>
                <a:cubicBezTo>
                  <a:pt x="698" y="10"/>
                  <a:pt x="612" y="10"/>
                  <a:pt x="526" y="10"/>
                </a:cubicBezTo>
                <a:cubicBezTo>
                  <a:pt x="440" y="10"/>
                  <a:pt x="355" y="8"/>
                  <a:pt x="269" y="9"/>
                </a:cubicBezTo>
                <a:cubicBezTo>
                  <a:pt x="182" y="9"/>
                  <a:pt x="95" y="10"/>
                  <a:pt x="52" y="20"/>
                </a:cubicBezTo>
                <a:cubicBezTo>
                  <a:pt x="10" y="30"/>
                  <a:pt x="14" y="48"/>
                  <a:pt x="16" y="62"/>
                </a:cubicBezTo>
                <a:cubicBezTo>
                  <a:pt x="17" y="77"/>
                  <a:pt x="17" y="89"/>
                  <a:pt x="16" y="101"/>
                </a:cubicBezTo>
                <a:cubicBezTo>
                  <a:pt x="14" y="113"/>
                  <a:pt x="11" y="126"/>
                  <a:pt x="10" y="141"/>
                </a:cubicBezTo>
                <a:cubicBezTo>
                  <a:pt x="10" y="156"/>
                  <a:pt x="12" y="173"/>
                  <a:pt x="12" y="188"/>
                </a:cubicBezTo>
                <a:cubicBezTo>
                  <a:pt x="13" y="204"/>
                  <a:pt x="13" y="218"/>
                  <a:pt x="13" y="232"/>
                </a:cubicBezTo>
                <a:cubicBezTo>
                  <a:pt x="13" y="246"/>
                  <a:pt x="12" y="261"/>
                  <a:pt x="11" y="274"/>
                </a:cubicBezTo>
                <a:cubicBezTo>
                  <a:pt x="11" y="287"/>
                  <a:pt x="10" y="299"/>
                  <a:pt x="10" y="314"/>
                </a:cubicBezTo>
                <a:cubicBezTo>
                  <a:pt x="9" y="328"/>
                  <a:pt x="9" y="346"/>
                  <a:pt x="9" y="362"/>
                </a:cubicBezTo>
                <a:cubicBezTo>
                  <a:pt x="9" y="378"/>
                  <a:pt x="10" y="392"/>
                  <a:pt x="9" y="407"/>
                </a:cubicBezTo>
                <a:cubicBezTo>
                  <a:pt x="7" y="423"/>
                  <a:pt x="3" y="439"/>
                  <a:pt x="5" y="455"/>
                </a:cubicBezTo>
                <a:cubicBezTo>
                  <a:pt x="7" y="471"/>
                  <a:pt x="15" y="486"/>
                  <a:pt x="18" y="499"/>
                </a:cubicBezTo>
                <a:cubicBezTo>
                  <a:pt x="21" y="512"/>
                  <a:pt x="19" y="524"/>
                  <a:pt x="17" y="538"/>
                </a:cubicBezTo>
                <a:cubicBezTo>
                  <a:pt x="16" y="551"/>
                  <a:pt x="14" y="565"/>
                  <a:pt x="13" y="581"/>
                </a:cubicBezTo>
                <a:cubicBezTo>
                  <a:pt x="13" y="598"/>
                  <a:pt x="14" y="616"/>
                  <a:pt x="16" y="630"/>
                </a:cubicBezTo>
                <a:cubicBezTo>
                  <a:pt x="18" y="643"/>
                  <a:pt x="21" y="652"/>
                  <a:pt x="21" y="665"/>
                </a:cubicBezTo>
                <a:cubicBezTo>
                  <a:pt x="22" y="678"/>
                  <a:pt x="19" y="696"/>
                  <a:pt x="17" y="713"/>
                </a:cubicBezTo>
                <a:cubicBezTo>
                  <a:pt x="15" y="729"/>
                  <a:pt x="15" y="744"/>
                  <a:pt x="15" y="759"/>
                </a:cubicBezTo>
                <a:cubicBezTo>
                  <a:pt x="15" y="774"/>
                  <a:pt x="16" y="790"/>
                  <a:pt x="16" y="803"/>
                </a:cubicBezTo>
                <a:cubicBezTo>
                  <a:pt x="15" y="817"/>
                  <a:pt x="14" y="829"/>
                  <a:pt x="10" y="847"/>
                </a:cubicBezTo>
                <a:cubicBezTo>
                  <a:pt x="6" y="865"/>
                  <a:pt x="0" y="889"/>
                  <a:pt x="0" y="929"/>
                </a:cubicBezTo>
              </a:path>
            </a:pathLst>
          </a:custGeom>
          <a:noFill/>
          <a:ln cap="rnd" w="31680">
            <a:solidFill>
              <a:srgbClr val="008cd8"/>
            </a:solidFill>
            <a:bevel/>
          </a:ln>
        </p:spPr>
        <p:style>
          <a:lnRef idx="0"/>
          <a:fillRef idx="0"/>
          <a:effectRef idx="0"/>
          <a:fontRef idx="minor"/>
        </p:style>
      </p:sp>
      <p:sp>
        <p:nvSpPr>
          <p:cNvPr id="1208" name="CustomShape 179"/>
          <p:cNvSpPr/>
          <p:nvPr/>
        </p:nvSpPr>
        <p:spPr>
          <a:xfrm>
            <a:off x="4828680" y="3704760"/>
            <a:ext cx="115884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Τζιοβάνι (Ανθοπώλης)</a:t>
            </a:r>
            <a:endParaRPr b="0" lang="el-GR" sz="1000" spc="-1" strike="noStrike">
              <a:latin typeface="Arial"/>
            </a:endParaRPr>
          </a:p>
        </p:txBody>
      </p:sp>
      <p:sp>
        <p:nvSpPr>
          <p:cNvPr id="1209" name="CustomShape 180"/>
          <p:cNvSpPr/>
          <p:nvPr/>
        </p:nvSpPr>
        <p:spPr>
          <a:xfrm>
            <a:off x="4906080" y="3975480"/>
            <a:ext cx="901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Φιόρι ΟΕ</a:t>
            </a:r>
            <a:endParaRPr b="0" lang="el-GR" sz="800" spc="-1" strike="noStrike">
              <a:latin typeface="Arial"/>
            </a:endParaRPr>
          </a:p>
        </p:txBody>
      </p:sp>
      <p:sp>
        <p:nvSpPr>
          <p:cNvPr id="1210" name="CustomShape 181"/>
          <p:cNvSpPr/>
          <p:nvPr/>
        </p:nvSpPr>
        <p:spPr>
          <a:xfrm>
            <a:off x="4816440" y="5131440"/>
            <a:ext cx="1880280" cy="11880"/>
          </a:xfrm>
          <a:custGeom>
            <a:avLst/>
            <a:gdLst/>
            <a:ahLst/>
            <a:rect l="l" t="t" r="r" b="b"/>
            <a:pathLst>
              <a:path w="5224" h="34">
                <a:moveTo>
                  <a:pt x="0" y="14"/>
                </a:moveTo>
                <a:cubicBezTo>
                  <a:pt x="246" y="7"/>
                  <a:pt x="371" y="11"/>
                  <a:pt x="475" y="14"/>
                </a:cubicBezTo>
                <a:cubicBezTo>
                  <a:pt x="579" y="18"/>
                  <a:pt x="661" y="22"/>
                  <a:pt x="746" y="21"/>
                </a:cubicBezTo>
                <a:cubicBezTo>
                  <a:pt x="832" y="20"/>
                  <a:pt x="921" y="15"/>
                  <a:pt x="1007" y="12"/>
                </a:cubicBezTo>
                <a:cubicBezTo>
                  <a:pt x="1094" y="9"/>
                  <a:pt x="1177" y="9"/>
                  <a:pt x="1254" y="10"/>
                </a:cubicBezTo>
                <a:cubicBezTo>
                  <a:pt x="1330" y="12"/>
                  <a:pt x="1401" y="17"/>
                  <a:pt x="1480" y="17"/>
                </a:cubicBezTo>
                <a:cubicBezTo>
                  <a:pt x="1560" y="17"/>
                  <a:pt x="1649" y="13"/>
                  <a:pt x="1734" y="12"/>
                </a:cubicBezTo>
                <a:cubicBezTo>
                  <a:pt x="1819" y="10"/>
                  <a:pt x="1899" y="12"/>
                  <a:pt x="1983" y="16"/>
                </a:cubicBezTo>
                <a:cubicBezTo>
                  <a:pt x="2068" y="20"/>
                  <a:pt x="2156" y="25"/>
                  <a:pt x="2241" y="25"/>
                </a:cubicBezTo>
                <a:cubicBezTo>
                  <a:pt x="2325" y="25"/>
                  <a:pt x="2405" y="21"/>
                  <a:pt x="2486" y="20"/>
                </a:cubicBezTo>
                <a:cubicBezTo>
                  <a:pt x="2566" y="20"/>
                  <a:pt x="2649" y="24"/>
                  <a:pt x="2732" y="24"/>
                </a:cubicBezTo>
                <a:cubicBezTo>
                  <a:pt x="2815" y="24"/>
                  <a:pt x="2899" y="20"/>
                  <a:pt x="2980" y="18"/>
                </a:cubicBezTo>
                <a:cubicBezTo>
                  <a:pt x="3062" y="16"/>
                  <a:pt x="3142" y="16"/>
                  <a:pt x="3226" y="15"/>
                </a:cubicBezTo>
                <a:cubicBezTo>
                  <a:pt x="3310" y="14"/>
                  <a:pt x="3399" y="12"/>
                  <a:pt x="3486" y="13"/>
                </a:cubicBezTo>
                <a:cubicBezTo>
                  <a:pt x="3572" y="14"/>
                  <a:pt x="3657" y="18"/>
                  <a:pt x="3737" y="21"/>
                </a:cubicBezTo>
                <a:cubicBezTo>
                  <a:pt x="3818" y="24"/>
                  <a:pt x="3894" y="26"/>
                  <a:pt x="3978" y="24"/>
                </a:cubicBezTo>
                <a:cubicBezTo>
                  <a:pt x="4062" y="22"/>
                  <a:pt x="4154" y="16"/>
                  <a:pt x="4236" y="13"/>
                </a:cubicBezTo>
                <a:cubicBezTo>
                  <a:pt x="4319" y="10"/>
                  <a:pt x="4391" y="9"/>
                  <a:pt x="4475" y="9"/>
                </a:cubicBezTo>
                <a:cubicBezTo>
                  <a:pt x="4560" y="9"/>
                  <a:pt x="4656" y="10"/>
                  <a:pt x="4761" y="16"/>
                </a:cubicBezTo>
                <a:cubicBezTo>
                  <a:pt x="4866" y="22"/>
                  <a:pt x="4980" y="33"/>
                  <a:pt x="5223" y="0"/>
                </a:cubicBezTo>
                <a:lnTo>
                  <a:pt x="0" y="14"/>
                </a:lnTo>
                <a:close/>
              </a:path>
            </a:pathLst>
          </a:custGeom>
          <a:solidFill>
            <a:srgbClr val="ffffff"/>
          </a:solidFill>
          <a:ln>
            <a:noFill/>
          </a:ln>
        </p:spPr>
        <p:style>
          <a:lnRef idx="0"/>
          <a:fillRef idx="0"/>
          <a:effectRef idx="0"/>
          <a:fontRef idx="minor"/>
        </p:style>
      </p:sp>
      <p:sp>
        <p:nvSpPr>
          <p:cNvPr id="1211" name="CustomShape 182"/>
          <p:cNvSpPr/>
          <p:nvPr/>
        </p:nvSpPr>
        <p:spPr>
          <a:xfrm>
            <a:off x="4817880" y="5132880"/>
            <a:ext cx="58320" cy="1080"/>
          </a:xfrm>
          <a:custGeom>
            <a:avLst/>
            <a:gdLst/>
            <a:ahLst/>
            <a:rect l="l" t="t" r="r" b="b"/>
            <a:pathLst>
              <a:path w="163" h="4">
                <a:moveTo>
                  <a:pt x="0" y="0"/>
                </a:moveTo>
                <a:cubicBezTo>
                  <a:pt x="61" y="1"/>
                  <a:pt x="115" y="2"/>
                  <a:pt x="162" y="3"/>
                </a:cubicBezTo>
              </a:path>
            </a:pathLst>
          </a:custGeom>
          <a:noFill/>
          <a:ln w="29160">
            <a:solidFill>
              <a:srgbClr val="008cd8"/>
            </a:solidFill>
            <a:round/>
          </a:ln>
        </p:spPr>
        <p:style>
          <a:lnRef idx="0"/>
          <a:fillRef idx="0"/>
          <a:effectRef idx="0"/>
          <a:fontRef idx="minor"/>
        </p:style>
      </p:sp>
      <p:sp>
        <p:nvSpPr>
          <p:cNvPr id="1212" name="CustomShape 183"/>
          <p:cNvSpPr/>
          <p:nvPr/>
        </p:nvSpPr>
        <p:spPr>
          <a:xfrm>
            <a:off x="4905000" y="5134680"/>
            <a:ext cx="57960" cy="1080"/>
          </a:xfrm>
          <a:custGeom>
            <a:avLst/>
            <a:gdLst/>
            <a:ahLst/>
            <a:rect l="l" t="t" r="r" b="b"/>
            <a:pathLst>
              <a:path w="162" h="4">
                <a:moveTo>
                  <a:pt x="0" y="0"/>
                </a:moveTo>
                <a:cubicBezTo>
                  <a:pt x="64" y="2"/>
                  <a:pt x="116" y="3"/>
                  <a:pt x="161" y="3"/>
                </a:cubicBezTo>
              </a:path>
            </a:pathLst>
          </a:custGeom>
          <a:noFill/>
          <a:ln w="29160">
            <a:solidFill>
              <a:srgbClr val="008cd8"/>
            </a:solidFill>
            <a:round/>
          </a:ln>
        </p:spPr>
        <p:style>
          <a:lnRef idx="0"/>
          <a:fillRef idx="0"/>
          <a:effectRef idx="0"/>
          <a:fontRef idx="minor"/>
        </p:style>
      </p:sp>
      <p:sp>
        <p:nvSpPr>
          <p:cNvPr id="1213" name="CustomShape 184"/>
          <p:cNvSpPr/>
          <p:nvPr/>
        </p:nvSpPr>
        <p:spPr>
          <a:xfrm>
            <a:off x="4992120" y="5134320"/>
            <a:ext cx="57960" cy="1440"/>
          </a:xfrm>
          <a:custGeom>
            <a:avLst/>
            <a:gdLst/>
            <a:ahLst/>
            <a:rect l="l" t="t" r="r" b="b"/>
            <a:pathLst>
              <a:path w="162" h="5">
                <a:moveTo>
                  <a:pt x="0" y="4"/>
                </a:moveTo>
                <a:cubicBezTo>
                  <a:pt x="59" y="4"/>
                  <a:pt x="111" y="2"/>
                  <a:pt x="161" y="0"/>
                </a:cubicBezTo>
              </a:path>
            </a:pathLst>
          </a:custGeom>
          <a:noFill/>
          <a:ln w="29160">
            <a:solidFill>
              <a:srgbClr val="008cd8"/>
            </a:solidFill>
            <a:round/>
          </a:ln>
        </p:spPr>
        <p:style>
          <a:lnRef idx="0"/>
          <a:fillRef idx="0"/>
          <a:effectRef idx="0"/>
          <a:fontRef idx="minor"/>
        </p:style>
      </p:sp>
      <p:sp>
        <p:nvSpPr>
          <p:cNvPr id="1214" name="CustomShape 185"/>
          <p:cNvSpPr/>
          <p:nvPr/>
        </p:nvSpPr>
        <p:spPr>
          <a:xfrm>
            <a:off x="5078880" y="5132520"/>
            <a:ext cx="57960" cy="720"/>
          </a:xfrm>
          <a:custGeom>
            <a:avLst/>
            <a:gdLst/>
            <a:ahLst/>
            <a:rect l="l" t="t" r="r" b="b"/>
            <a:pathLst>
              <a:path w="162" h="3">
                <a:moveTo>
                  <a:pt x="0" y="2"/>
                </a:moveTo>
                <a:cubicBezTo>
                  <a:pt x="4" y="2"/>
                  <a:pt x="8" y="2"/>
                  <a:pt x="12" y="2"/>
                </a:cubicBezTo>
                <a:cubicBezTo>
                  <a:pt x="61" y="0"/>
                  <a:pt x="110" y="0"/>
                  <a:pt x="161" y="1"/>
                </a:cubicBezTo>
              </a:path>
            </a:pathLst>
          </a:custGeom>
          <a:noFill/>
          <a:ln w="29160">
            <a:solidFill>
              <a:srgbClr val="008cd8"/>
            </a:solidFill>
            <a:round/>
          </a:ln>
        </p:spPr>
        <p:style>
          <a:lnRef idx="0"/>
          <a:fillRef idx="0"/>
          <a:effectRef idx="0"/>
          <a:fontRef idx="minor"/>
        </p:style>
      </p:sp>
      <p:sp>
        <p:nvSpPr>
          <p:cNvPr id="1215" name="CustomShape 186"/>
          <p:cNvSpPr/>
          <p:nvPr/>
        </p:nvSpPr>
        <p:spPr>
          <a:xfrm>
            <a:off x="5166000" y="5133240"/>
            <a:ext cx="57960" cy="1800"/>
          </a:xfrm>
          <a:custGeom>
            <a:avLst/>
            <a:gdLst/>
            <a:ahLst/>
            <a:rect l="l" t="t" r="r" b="b"/>
            <a:pathLst>
              <a:path w="162" h="6">
                <a:moveTo>
                  <a:pt x="0" y="0"/>
                </a:moveTo>
                <a:cubicBezTo>
                  <a:pt x="7" y="1"/>
                  <a:pt x="14" y="1"/>
                  <a:pt x="21" y="1"/>
                </a:cubicBezTo>
                <a:cubicBezTo>
                  <a:pt x="68" y="2"/>
                  <a:pt x="114" y="4"/>
                  <a:pt x="161" y="5"/>
                </a:cubicBezTo>
              </a:path>
            </a:pathLst>
          </a:custGeom>
          <a:noFill/>
          <a:ln w="29160">
            <a:solidFill>
              <a:srgbClr val="008cd8"/>
            </a:solidFill>
            <a:round/>
          </a:ln>
        </p:spPr>
        <p:style>
          <a:lnRef idx="0"/>
          <a:fillRef idx="0"/>
          <a:effectRef idx="0"/>
          <a:fontRef idx="minor"/>
        </p:style>
      </p:sp>
      <p:sp>
        <p:nvSpPr>
          <p:cNvPr id="1216" name="CustomShape 187"/>
          <p:cNvSpPr/>
          <p:nvPr/>
        </p:nvSpPr>
        <p:spPr>
          <a:xfrm>
            <a:off x="5252760" y="5136120"/>
            <a:ext cx="57960" cy="360"/>
          </a:xfrm>
          <a:custGeom>
            <a:avLst/>
            <a:gdLst/>
            <a:ahLst/>
            <a:rect l="l" t="t" r="r" b="b"/>
            <a:pathLst>
              <a:path w="162" h="2">
                <a:moveTo>
                  <a:pt x="0" y="0"/>
                </a:moveTo>
                <a:cubicBezTo>
                  <a:pt x="13" y="0"/>
                  <a:pt x="25" y="0"/>
                  <a:pt x="37" y="0"/>
                </a:cubicBezTo>
                <a:cubicBezTo>
                  <a:pt x="79" y="1"/>
                  <a:pt x="120" y="1"/>
                  <a:pt x="161" y="1"/>
                </a:cubicBezTo>
              </a:path>
            </a:pathLst>
          </a:custGeom>
          <a:noFill/>
          <a:ln w="29160">
            <a:solidFill>
              <a:srgbClr val="008cd8"/>
            </a:solidFill>
            <a:round/>
          </a:ln>
        </p:spPr>
        <p:style>
          <a:lnRef idx="0"/>
          <a:fillRef idx="0"/>
          <a:effectRef idx="0"/>
          <a:fontRef idx="minor"/>
        </p:style>
      </p:sp>
      <p:sp>
        <p:nvSpPr>
          <p:cNvPr id="1217" name="CustomShape 188"/>
          <p:cNvSpPr/>
          <p:nvPr/>
        </p:nvSpPr>
        <p:spPr>
          <a:xfrm>
            <a:off x="5339880" y="5135760"/>
            <a:ext cx="57960" cy="360"/>
          </a:xfrm>
          <a:custGeom>
            <a:avLst/>
            <a:gdLst/>
            <a:ahLst/>
            <a:rect l="l" t="t" r="r" b="b"/>
            <a:pathLst>
              <a:path w="162" h="2">
                <a:moveTo>
                  <a:pt x="0" y="1"/>
                </a:moveTo>
                <a:cubicBezTo>
                  <a:pt x="12" y="1"/>
                  <a:pt x="24" y="1"/>
                  <a:pt x="36" y="1"/>
                </a:cubicBezTo>
                <a:cubicBezTo>
                  <a:pt x="77" y="0"/>
                  <a:pt x="119" y="0"/>
                  <a:pt x="161" y="0"/>
                </a:cubicBezTo>
              </a:path>
            </a:pathLst>
          </a:custGeom>
          <a:noFill/>
          <a:ln w="29160">
            <a:solidFill>
              <a:srgbClr val="008cd8"/>
            </a:solidFill>
            <a:round/>
          </a:ln>
        </p:spPr>
        <p:style>
          <a:lnRef idx="0"/>
          <a:fillRef idx="0"/>
          <a:effectRef idx="0"/>
          <a:fontRef idx="minor"/>
        </p:style>
      </p:sp>
      <p:sp>
        <p:nvSpPr>
          <p:cNvPr id="1218" name="CustomShape 189"/>
          <p:cNvSpPr/>
          <p:nvPr/>
        </p:nvSpPr>
        <p:spPr>
          <a:xfrm>
            <a:off x="5426640" y="5136120"/>
            <a:ext cx="57960" cy="1440"/>
          </a:xfrm>
          <a:custGeom>
            <a:avLst/>
            <a:gdLst/>
            <a:ahLst/>
            <a:rect l="l" t="t" r="r" b="b"/>
            <a:pathLst>
              <a:path w="162" h="5">
                <a:moveTo>
                  <a:pt x="0" y="0"/>
                </a:moveTo>
                <a:cubicBezTo>
                  <a:pt x="16" y="0"/>
                  <a:pt x="31" y="0"/>
                  <a:pt x="47" y="0"/>
                </a:cubicBezTo>
                <a:cubicBezTo>
                  <a:pt x="85" y="1"/>
                  <a:pt x="123" y="3"/>
                  <a:pt x="161" y="4"/>
                </a:cubicBezTo>
              </a:path>
            </a:pathLst>
          </a:custGeom>
          <a:noFill/>
          <a:ln w="29160">
            <a:solidFill>
              <a:srgbClr val="008cd8"/>
            </a:solidFill>
            <a:round/>
          </a:ln>
        </p:spPr>
        <p:style>
          <a:lnRef idx="0"/>
          <a:fillRef idx="0"/>
          <a:effectRef idx="0"/>
          <a:fontRef idx="minor"/>
        </p:style>
      </p:sp>
      <p:sp>
        <p:nvSpPr>
          <p:cNvPr id="1219" name="CustomShape 190"/>
          <p:cNvSpPr/>
          <p:nvPr/>
        </p:nvSpPr>
        <p:spPr>
          <a:xfrm>
            <a:off x="5513760" y="5136120"/>
            <a:ext cx="57960" cy="1800"/>
          </a:xfrm>
          <a:custGeom>
            <a:avLst/>
            <a:gdLst/>
            <a:ahLst/>
            <a:rect l="l" t="t" r="r" b="b"/>
            <a:pathLst>
              <a:path w="162" h="6">
                <a:moveTo>
                  <a:pt x="0" y="5"/>
                </a:moveTo>
                <a:cubicBezTo>
                  <a:pt x="21" y="5"/>
                  <a:pt x="41" y="5"/>
                  <a:pt x="62" y="4"/>
                </a:cubicBezTo>
                <a:cubicBezTo>
                  <a:pt x="95" y="4"/>
                  <a:pt x="128" y="2"/>
                  <a:pt x="161" y="0"/>
                </a:cubicBezTo>
              </a:path>
            </a:pathLst>
          </a:custGeom>
          <a:noFill/>
          <a:ln w="29160">
            <a:solidFill>
              <a:srgbClr val="008cd8"/>
            </a:solidFill>
            <a:round/>
          </a:ln>
        </p:spPr>
        <p:style>
          <a:lnRef idx="0"/>
          <a:fillRef idx="0"/>
          <a:effectRef idx="0"/>
          <a:fontRef idx="minor"/>
        </p:style>
      </p:sp>
      <p:sp>
        <p:nvSpPr>
          <p:cNvPr id="1220" name="CustomShape 191"/>
          <p:cNvSpPr/>
          <p:nvPr/>
        </p:nvSpPr>
        <p:spPr>
          <a:xfrm>
            <a:off x="5600520" y="5133240"/>
            <a:ext cx="57960" cy="1080"/>
          </a:xfrm>
          <a:custGeom>
            <a:avLst/>
            <a:gdLst/>
            <a:ahLst/>
            <a:rect l="l" t="t" r="r" b="b"/>
            <a:pathLst>
              <a:path w="162" h="4">
                <a:moveTo>
                  <a:pt x="0" y="3"/>
                </a:moveTo>
                <a:cubicBezTo>
                  <a:pt x="23" y="2"/>
                  <a:pt x="45" y="1"/>
                  <a:pt x="67" y="1"/>
                </a:cubicBezTo>
                <a:cubicBezTo>
                  <a:pt x="98" y="0"/>
                  <a:pt x="130" y="1"/>
                  <a:pt x="161" y="2"/>
                </a:cubicBezTo>
              </a:path>
            </a:pathLst>
          </a:custGeom>
          <a:noFill/>
          <a:ln w="29160">
            <a:solidFill>
              <a:srgbClr val="008cd8"/>
            </a:solidFill>
            <a:round/>
          </a:ln>
        </p:spPr>
        <p:style>
          <a:lnRef idx="0"/>
          <a:fillRef idx="0"/>
          <a:effectRef idx="0"/>
          <a:fontRef idx="minor"/>
        </p:style>
      </p:sp>
      <p:sp>
        <p:nvSpPr>
          <p:cNvPr id="1221" name="CustomShape 192"/>
          <p:cNvSpPr/>
          <p:nvPr/>
        </p:nvSpPr>
        <p:spPr>
          <a:xfrm>
            <a:off x="5687640" y="5134680"/>
            <a:ext cx="57600" cy="720"/>
          </a:xfrm>
          <a:custGeom>
            <a:avLst/>
            <a:gdLst/>
            <a:ahLst/>
            <a:rect l="l" t="t" r="r" b="b"/>
            <a:pathLst>
              <a:path w="161" h="3">
                <a:moveTo>
                  <a:pt x="0" y="0"/>
                </a:moveTo>
                <a:cubicBezTo>
                  <a:pt x="23" y="1"/>
                  <a:pt x="47" y="2"/>
                  <a:pt x="71" y="2"/>
                </a:cubicBezTo>
                <a:cubicBezTo>
                  <a:pt x="99" y="2"/>
                  <a:pt x="130" y="2"/>
                  <a:pt x="160" y="1"/>
                </a:cubicBezTo>
              </a:path>
            </a:pathLst>
          </a:custGeom>
          <a:noFill/>
          <a:ln w="29160">
            <a:solidFill>
              <a:srgbClr val="008cd8"/>
            </a:solidFill>
            <a:round/>
          </a:ln>
        </p:spPr>
        <p:style>
          <a:lnRef idx="0"/>
          <a:fillRef idx="0"/>
          <a:effectRef idx="0"/>
          <a:fontRef idx="minor"/>
        </p:style>
      </p:sp>
      <p:sp>
        <p:nvSpPr>
          <p:cNvPr id="1222" name="CustomShape 193"/>
          <p:cNvSpPr/>
          <p:nvPr/>
        </p:nvSpPr>
        <p:spPr>
          <a:xfrm>
            <a:off x="5774040" y="5133960"/>
            <a:ext cx="57960" cy="360"/>
          </a:xfrm>
          <a:custGeom>
            <a:avLst/>
            <a:gdLst/>
            <a:ahLst/>
            <a:rect l="l" t="t" r="r" b="b"/>
            <a:pathLst>
              <a:path w="162" h="2">
                <a:moveTo>
                  <a:pt x="0" y="1"/>
                </a:moveTo>
                <a:cubicBezTo>
                  <a:pt x="29" y="1"/>
                  <a:pt x="58" y="0"/>
                  <a:pt x="87" y="0"/>
                </a:cubicBezTo>
                <a:cubicBezTo>
                  <a:pt x="112" y="0"/>
                  <a:pt x="137" y="0"/>
                  <a:pt x="161" y="1"/>
                </a:cubicBezTo>
              </a:path>
            </a:pathLst>
          </a:custGeom>
          <a:noFill/>
          <a:ln w="29160">
            <a:solidFill>
              <a:srgbClr val="008cd8"/>
            </a:solidFill>
            <a:round/>
          </a:ln>
        </p:spPr>
        <p:style>
          <a:lnRef idx="0"/>
          <a:fillRef idx="0"/>
          <a:effectRef idx="0"/>
          <a:fontRef idx="minor"/>
        </p:style>
      </p:sp>
      <p:sp>
        <p:nvSpPr>
          <p:cNvPr id="1223" name="CustomShape 194"/>
          <p:cNvSpPr/>
          <p:nvPr/>
        </p:nvSpPr>
        <p:spPr>
          <a:xfrm>
            <a:off x="5861160" y="5134680"/>
            <a:ext cx="57960" cy="1080"/>
          </a:xfrm>
          <a:custGeom>
            <a:avLst/>
            <a:gdLst/>
            <a:ahLst/>
            <a:rect l="l" t="t" r="r" b="b"/>
            <a:pathLst>
              <a:path w="162" h="4">
                <a:moveTo>
                  <a:pt x="0" y="0"/>
                </a:moveTo>
                <a:cubicBezTo>
                  <a:pt x="30" y="1"/>
                  <a:pt x="60" y="2"/>
                  <a:pt x="90" y="3"/>
                </a:cubicBezTo>
                <a:cubicBezTo>
                  <a:pt x="114" y="3"/>
                  <a:pt x="138" y="3"/>
                  <a:pt x="161" y="3"/>
                </a:cubicBezTo>
              </a:path>
            </a:pathLst>
          </a:custGeom>
          <a:noFill/>
          <a:ln w="29160">
            <a:solidFill>
              <a:srgbClr val="008cd8"/>
            </a:solidFill>
            <a:round/>
          </a:ln>
        </p:spPr>
        <p:style>
          <a:lnRef idx="0"/>
          <a:fillRef idx="0"/>
          <a:effectRef idx="0"/>
          <a:fontRef idx="minor"/>
        </p:style>
      </p:sp>
      <p:sp>
        <p:nvSpPr>
          <p:cNvPr id="1224" name="CustomShape 195"/>
          <p:cNvSpPr/>
          <p:nvPr/>
        </p:nvSpPr>
        <p:spPr>
          <a:xfrm>
            <a:off x="5948280" y="5134680"/>
            <a:ext cx="57960" cy="1080"/>
          </a:xfrm>
          <a:custGeom>
            <a:avLst/>
            <a:gdLst/>
            <a:ahLst/>
            <a:rect l="l" t="t" r="r" b="b"/>
            <a:pathLst>
              <a:path w="162" h="4">
                <a:moveTo>
                  <a:pt x="0" y="3"/>
                </a:moveTo>
                <a:cubicBezTo>
                  <a:pt x="28" y="2"/>
                  <a:pt x="56" y="2"/>
                  <a:pt x="85" y="1"/>
                </a:cubicBezTo>
                <a:cubicBezTo>
                  <a:pt x="110" y="1"/>
                  <a:pt x="135" y="0"/>
                  <a:pt x="161" y="0"/>
                </a:cubicBezTo>
              </a:path>
            </a:pathLst>
          </a:custGeom>
          <a:noFill/>
          <a:ln w="29160">
            <a:solidFill>
              <a:srgbClr val="008cd8"/>
            </a:solidFill>
            <a:round/>
          </a:ln>
        </p:spPr>
        <p:style>
          <a:lnRef idx="0"/>
          <a:fillRef idx="0"/>
          <a:effectRef idx="0"/>
          <a:fontRef idx="minor"/>
        </p:style>
      </p:sp>
      <p:sp>
        <p:nvSpPr>
          <p:cNvPr id="1225" name="CustomShape 196"/>
          <p:cNvSpPr/>
          <p:nvPr/>
        </p:nvSpPr>
        <p:spPr>
          <a:xfrm>
            <a:off x="6035040" y="5132880"/>
            <a:ext cx="57960" cy="1080"/>
          </a:xfrm>
          <a:custGeom>
            <a:avLst/>
            <a:gdLst/>
            <a:ahLst/>
            <a:rect l="l" t="t" r="r" b="b"/>
            <a:pathLst>
              <a:path w="162" h="4">
                <a:moveTo>
                  <a:pt x="0" y="3"/>
                </a:moveTo>
                <a:cubicBezTo>
                  <a:pt x="30" y="2"/>
                  <a:pt x="61" y="2"/>
                  <a:pt x="92" y="1"/>
                </a:cubicBezTo>
                <a:cubicBezTo>
                  <a:pt x="115" y="1"/>
                  <a:pt x="138" y="0"/>
                  <a:pt x="161" y="0"/>
                </a:cubicBezTo>
              </a:path>
            </a:pathLst>
          </a:custGeom>
          <a:noFill/>
          <a:ln w="29160">
            <a:solidFill>
              <a:srgbClr val="008cd8"/>
            </a:solidFill>
            <a:round/>
          </a:ln>
        </p:spPr>
        <p:style>
          <a:lnRef idx="0"/>
          <a:fillRef idx="0"/>
          <a:effectRef idx="0"/>
          <a:fontRef idx="minor"/>
        </p:style>
      </p:sp>
      <p:sp>
        <p:nvSpPr>
          <p:cNvPr id="1226" name="CustomShape 197"/>
          <p:cNvSpPr/>
          <p:nvPr/>
        </p:nvSpPr>
        <p:spPr>
          <a:xfrm>
            <a:off x="6122160" y="5132520"/>
            <a:ext cx="57960" cy="720"/>
          </a:xfrm>
          <a:custGeom>
            <a:avLst/>
            <a:gdLst/>
            <a:ahLst/>
            <a:rect l="l" t="t" r="r" b="b"/>
            <a:pathLst>
              <a:path w="162" h="3">
                <a:moveTo>
                  <a:pt x="0" y="0"/>
                </a:moveTo>
                <a:cubicBezTo>
                  <a:pt x="35" y="0"/>
                  <a:pt x="71" y="0"/>
                  <a:pt x="106" y="1"/>
                </a:cubicBezTo>
                <a:cubicBezTo>
                  <a:pt x="124" y="1"/>
                  <a:pt x="143" y="2"/>
                  <a:pt x="161" y="2"/>
                </a:cubicBezTo>
              </a:path>
            </a:pathLst>
          </a:custGeom>
          <a:noFill/>
          <a:ln w="29160">
            <a:solidFill>
              <a:srgbClr val="008cd8"/>
            </a:solidFill>
            <a:round/>
          </a:ln>
        </p:spPr>
        <p:style>
          <a:lnRef idx="0"/>
          <a:fillRef idx="0"/>
          <a:effectRef idx="0"/>
          <a:fontRef idx="minor"/>
        </p:style>
      </p:sp>
      <p:sp>
        <p:nvSpPr>
          <p:cNvPr id="1227" name="CustomShape 198"/>
          <p:cNvSpPr/>
          <p:nvPr/>
        </p:nvSpPr>
        <p:spPr>
          <a:xfrm>
            <a:off x="6208920" y="5134320"/>
            <a:ext cx="57960" cy="1800"/>
          </a:xfrm>
          <a:custGeom>
            <a:avLst/>
            <a:gdLst/>
            <a:ahLst/>
            <a:rect l="l" t="t" r="r" b="b"/>
            <a:pathLst>
              <a:path w="162" h="6">
                <a:moveTo>
                  <a:pt x="0" y="0"/>
                </a:moveTo>
                <a:cubicBezTo>
                  <a:pt x="40" y="2"/>
                  <a:pt x="79" y="3"/>
                  <a:pt x="117" y="4"/>
                </a:cubicBezTo>
                <a:cubicBezTo>
                  <a:pt x="132" y="5"/>
                  <a:pt x="147" y="5"/>
                  <a:pt x="161" y="5"/>
                </a:cubicBezTo>
              </a:path>
            </a:pathLst>
          </a:custGeom>
          <a:noFill/>
          <a:ln w="29160">
            <a:solidFill>
              <a:srgbClr val="008cd8"/>
            </a:solidFill>
            <a:round/>
          </a:ln>
        </p:spPr>
        <p:style>
          <a:lnRef idx="0"/>
          <a:fillRef idx="0"/>
          <a:effectRef idx="0"/>
          <a:fontRef idx="minor"/>
        </p:style>
      </p:sp>
      <p:sp>
        <p:nvSpPr>
          <p:cNvPr id="1228" name="CustomShape 199"/>
          <p:cNvSpPr/>
          <p:nvPr/>
        </p:nvSpPr>
        <p:spPr>
          <a:xfrm>
            <a:off x="6296040" y="5135400"/>
            <a:ext cx="57960" cy="1080"/>
          </a:xfrm>
          <a:custGeom>
            <a:avLst/>
            <a:gdLst/>
            <a:ahLst/>
            <a:rect l="l" t="t" r="r" b="b"/>
            <a:pathLst>
              <a:path w="162" h="4">
                <a:moveTo>
                  <a:pt x="0" y="3"/>
                </a:moveTo>
                <a:cubicBezTo>
                  <a:pt x="40" y="3"/>
                  <a:pt x="79" y="2"/>
                  <a:pt x="120" y="1"/>
                </a:cubicBezTo>
                <a:cubicBezTo>
                  <a:pt x="134" y="0"/>
                  <a:pt x="147" y="0"/>
                  <a:pt x="161" y="0"/>
                </a:cubicBezTo>
              </a:path>
            </a:pathLst>
          </a:custGeom>
          <a:noFill/>
          <a:ln w="29160">
            <a:solidFill>
              <a:srgbClr val="008cd8"/>
            </a:solidFill>
            <a:round/>
          </a:ln>
        </p:spPr>
        <p:style>
          <a:lnRef idx="0"/>
          <a:fillRef idx="0"/>
          <a:effectRef idx="0"/>
          <a:fontRef idx="minor"/>
        </p:style>
      </p:sp>
      <p:sp>
        <p:nvSpPr>
          <p:cNvPr id="1229" name="CustomShape 200"/>
          <p:cNvSpPr/>
          <p:nvPr/>
        </p:nvSpPr>
        <p:spPr>
          <a:xfrm>
            <a:off x="6382800" y="5132880"/>
            <a:ext cx="57960" cy="1440"/>
          </a:xfrm>
          <a:custGeom>
            <a:avLst/>
            <a:gdLst/>
            <a:ahLst/>
            <a:rect l="l" t="t" r="r" b="b"/>
            <a:pathLst>
              <a:path w="162" h="5">
                <a:moveTo>
                  <a:pt x="0" y="4"/>
                </a:moveTo>
                <a:cubicBezTo>
                  <a:pt x="44" y="2"/>
                  <a:pt x="88" y="1"/>
                  <a:pt x="131" y="1"/>
                </a:cubicBezTo>
                <a:cubicBezTo>
                  <a:pt x="141" y="1"/>
                  <a:pt x="151" y="1"/>
                  <a:pt x="161" y="0"/>
                </a:cubicBezTo>
              </a:path>
            </a:pathLst>
          </a:custGeom>
          <a:noFill/>
          <a:ln w="29160">
            <a:solidFill>
              <a:srgbClr val="008cd8"/>
            </a:solidFill>
            <a:round/>
          </a:ln>
        </p:spPr>
        <p:style>
          <a:lnRef idx="0"/>
          <a:fillRef idx="0"/>
          <a:effectRef idx="0"/>
          <a:fontRef idx="minor"/>
        </p:style>
      </p:sp>
      <p:sp>
        <p:nvSpPr>
          <p:cNvPr id="1230" name="CustomShape 201"/>
          <p:cNvSpPr/>
          <p:nvPr/>
        </p:nvSpPr>
        <p:spPr>
          <a:xfrm>
            <a:off x="6469920" y="5133240"/>
            <a:ext cx="57960" cy="1080"/>
          </a:xfrm>
          <a:custGeom>
            <a:avLst/>
            <a:gdLst/>
            <a:ahLst/>
            <a:rect l="l" t="t" r="r" b="b"/>
            <a:pathLst>
              <a:path w="162" h="4">
                <a:moveTo>
                  <a:pt x="0" y="0"/>
                </a:moveTo>
                <a:cubicBezTo>
                  <a:pt x="46" y="1"/>
                  <a:pt x="96" y="2"/>
                  <a:pt x="153" y="3"/>
                </a:cubicBezTo>
                <a:cubicBezTo>
                  <a:pt x="155" y="3"/>
                  <a:pt x="158" y="3"/>
                  <a:pt x="161" y="3"/>
                </a:cubicBezTo>
              </a:path>
            </a:pathLst>
          </a:custGeom>
          <a:noFill/>
          <a:ln w="29160">
            <a:solidFill>
              <a:srgbClr val="008cd8"/>
            </a:solidFill>
            <a:round/>
          </a:ln>
        </p:spPr>
        <p:style>
          <a:lnRef idx="0"/>
          <a:fillRef idx="0"/>
          <a:effectRef idx="0"/>
          <a:fontRef idx="minor"/>
        </p:style>
      </p:sp>
      <p:sp>
        <p:nvSpPr>
          <p:cNvPr id="1231" name="CustomShape 202"/>
          <p:cNvSpPr/>
          <p:nvPr/>
        </p:nvSpPr>
        <p:spPr>
          <a:xfrm>
            <a:off x="6556680" y="5134680"/>
            <a:ext cx="57960" cy="1440"/>
          </a:xfrm>
          <a:custGeom>
            <a:avLst/>
            <a:gdLst/>
            <a:ahLst/>
            <a:rect l="l" t="t" r="r" b="b"/>
            <a:pathLst>
              <a:path w="162" h="5">
                <a:moveTo>
                  <a:pt x="0" y="0"/>
                </a:moveTo>
                <a:cubicBezTo>
                  <a:pt x="45" y="1"/>
                  <a:pt x="97" y="2"/>
                  <a:pt x="161" y="4"/>
                </a:cubicBezTo>
              </a:path>
            </a:pathLst>
          </a:custGeom>
          <a:noFill/>
          <a:ln w="29160">
            <a:solidFill>
              <a:srgbClr val="008cd8"/>
            </a:solidFill>
            <a:round/>
          </a:ln>
        </p:spPr>
        <p:style>
          <a:lnRef idx="0"/>
          <a:fillRef idx="0"/>
          <a:effectRef idx="0"/>
          <a:fontRef idx="minor"/>
        </p:style>
      </p:sp>
      <p:sp>
        <p:nvSpPr>
          <p:cNvPr id="1232" name="CustomShape 203"/>
          <p:cNvSpPr/>
          <p:nvPr/>
        </p:nvSpPr>
        <p:spPr>
          <a:xfrm>
            <a:off x="6643440" y="5136840"/>
            <a:ext cx="58320" cy="2160"/>
          </a:xfrm>
          <a:custGeom>
            <a:avLst/>
            <a:gdLst/>
            <a:ahLst/>
            <a:rect l="l" t="t" r="r" b="b"/>
            <a:pathLst>
              <a:path w="163" h="7">
                <a:moveTo>
                  <a:pt x="0" y="0"/>
                </a:moveTo>
                <a:cubicBezTo>
                  <a:pt x="48" y="2"/>
                  <a:pt x="101" y="4"/>
                  <a:pt x="162" y="6"/>
                </a:cubicBezTo>
              </a:path>
            </a:pathLst>
          </a:custGeom>
          <a:noFill/>
          <a:ln w="29160">
            <a:solidFill>
              <a:srgbClr val="008cd8"/>
            </a:solidFill>
            <a:round/>
          </a:ln>
        </p:spPr>
        <p:style>
          <a:lnRef idx="0"/>
          <a:fillRef idx="0"/>
          <a:effectRef idx="0"/>
          <a:fontRef idx="minor"/>
        </p:style>
      </p:sp>
      <p:sp>
        <p:nvSpPr>
          <p:cNvPr id="1233" name="CustomShape 204"/>
          <p:cNvSpPr/>
          <p:nvPr/>
        </p:nvSpPr>
        <p:spPr>
          <a:xfrm>
            <a:off x="4906080" y="5147280"/>
            <a:ext cx="1113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ΑποδέχεταιΣυνεργασία()</a:t>
            </a:r>
            <a:endParaRPr b="0" lang="el-GR" sz="800" spc="-1" strike="noStrike">
              <a:latin typeface="Arial"/>
            </a:endParaRPr>
          </a:p>
        </p:txBody>
      </p:sp>
      <p:sp>
        <p:nvSpPr>
          <p:cNvPr id="1234" name="CustomShape 205"/>
          <p:cNvSpPr/>
          <p:nvPr/>
        </p:nvSpPr>
        <p:spPr>
          <a:xfrm>
            <a:off x="4906080" y="4102200"/>
            <a:ext cx="11739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Τζιοβάνι</a:t>
            </a:r>
            <a:endParaRPr b="0" lang="el-GR" sz="800" spc="-1" strike="noStrike">
              <a:latin typeface="Arial"/>
            </a:endParaRPr>
          </a:p>
        </p:txBody>
      </p:sp>
      <p:sp>
        <p:nvSpPr>
          <p:cNvPr id="1235" name="CustomShape 206"/>
          <p:cNvSpPr/>
          <p:nvPr/>
        </p:nvSpPr>
        <p:spPr>
          <a:xfrm>
            <a:off x="4906080" y="4229280"/>
            <a:ext cx="12402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Λορέτο</a:t>
            </a:r>
            <a:endParaRPr b="0" lang="el-GR" sz="800" spc="-1" strike="noStrike">
              <a:latin typeface="Arial"/>
            </a:endParaRPr>
          </a:p>
        </p:txBody>
      </p:sp>
      <p:sp>
        <p:nvSpPr>
          <p:cNvPr id="1236" name="CustomShape 207"/>
          <p:cNvSpPr/>
          <p:nvPr/>
        </p:nvSpPr>
        <p:spPr>
          <a:xfrm>
            <a:off x="4906080" y="4356000"/>
            <a:ext cx="13892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Ρικολέτο 43, Ρώμη</a:t>
            </a:r>
            <a:endParaRPr b="0" lang="el-GR" sz="800" spc="-1" strike="noStrike">
              <a:latin typeface="Arial"/>
            </a:endParaRPr>
          </a:p>
        </p:txBody>
      </p:sp>
      <p:sp>
        <p:nvSpPr>
          <p:cNvPr id="1237" name="CustomShape 208"/>
          <p:cNvSpPr/>
          <p:nvPr/>
        </p:nvSpPr>
        <p:spPr>
          <a:xfrm>
            <a:off x="4906080" y="448308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333444555</a:t>
            </a:r>
            <a:endParaRPr b="0" lang="el-GR" sz="800" spc="-1" strike="noStrike">
              <a:latin typeface="Arial"/>
            </a:endParaRPr>
          </a:p>
        </p:txBody>
      </p:sp>
      <p:sp>
        <p:nvSpPr>
          <p:cNvPr id="1238" name="CustomShape 209"/>
          <p:cNvSpPr/>
          <p:nvPr/>
        </p:nvSpPr>
        <p:spPr>
          <a:xfrm>
            <a:off x="4906080" y="4610160"/>
            <a:ext cx="51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Τηλέφωνο: </a:t>
            </a:r>
            <a:endParaRPr b="0" lang="el-GR" sz="850" spc="-1" strike="noStrike">
              <a:latin typeface="Arial"/>
            </a:endParaRPr>
          </a:p>
        </p:txBody>
      </p:sp>
      <p:sp>
        <p:nvSpPr>
          <p:cNvPr id="1239" name="CustomShape 210"/>
          <p:cNvSpPr/>
          <p:nvPr/>
        </p:nvSpPr>
        <p:spPr>
          <a:xfrm>
            <a:off x="5428800" y="4610160"/>
            <a:ext cx="565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062345678</a:t>
            </a:r>
            <a:endParaRPr b="0" lang="el-GR" sz="800" spc="-1" strike="noStrike">
              <a:latin typeface="Arial"/>
            </a:endParaRPr>
          </a:p>
        </p:txBody>
      </p:sp>
      <p:sp>
        <p:nvSpPr>
          <p:cNvPr id="1240" name="CustomShape 211"/>
          <p:cNvSpPr/>
          <p:nvPr/>
        </p:nvSpPr>
        <p:spPr>
          <a:xfrm>
            <a:off x="4906080" y="4736880"/>
            <a:ext cx="831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info@fiori.it</a:t>
            </a:r>
            <a:endParaRPr b="0" lang="el-GR" sz="800" spc="-1" strike="noStrike">
              <a:latin typeface="Arial"/>
            </a:endParaRPr>
          </a:p>
        </p:txBody>
      </p:sp>
      <p:sp>
        <p:nvSpPr>
          <p:cNvPr id="1241" name="CustomShape 212"/>
          <p:cNvSpPr/>
          <p:nvPr/>
        </p:nvSpPr>
        <p:spPr>
          <a:xfrm>
            <a:off x="4906080" y="4863960"/>
            <a:ext cx="11332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Τραπεζικός Λογαρισμός: </a:t>
            </a:r>
            <a:endParaRPr b="0" lang="el-GR" sz="850" spc="-1" strike="noStrike">
              <a:latin typeface="Arial"/>
            </a:endParaRPr>
          </a:p>
        </p:txBody>
      </p:sp>
      <p:sp>
        <p:nvSpPr>
          <p:cNvPr id="1242" name="CustomShape 213"/>
          <p:cNvSpPr/>
          <p:nvPr/>
        </p:nvSpPr>
        <p:spPr>
          <a:xfrm>
            <a:off x="6060240" y="4863960"/>
            <a:ext cx="4575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IT556677</a:t>
            </a:r>
            <a:endParaRPr b="0" lang="el-GR" sz="800" spc="-1" strike="noStrike">
              <a:latin typeface="Arial"/>
            </a:endParaRPr>
          </a:p>
        </p:txBody>
      </p:sp>
      <p:sp>
        <p:nvSpPr>
          <p:cNvPr id="1243" name="CustomShape 214"/>
          <p:cNvSpPr/>
          <p:nvPr/>
        </p:nvSpPr>
        <p:spPr>
          <a:xfrm>
            <a:off x="4906080" y="4990680"/>
            <a:ext cx="607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Κωδ Δικ Συν: </a:t>
            </a:r>
            <a:endParaRPr b="0" lang="el-GR" sz="850" spc="-1" strike="noStrike">
              <a:latin typeface="Arial"/>
            </a:endParaRPr>
          </a:p>
        </p:txBody>
      </p:sp>
      <p:sp>
        <p:nvSpPr>
          <p:cNvPr id="1244" name="CustomShape 215"/>
          <p:cNvSpPr/>
          <p:nvPr/>
        </p:nvSpPr>
        <p:spPr>
          <a:xfrm>
            <a:off x="5524560" y="4990680"/>
            <a:ext cx="937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WorldWideFlower34</a:t>
            </a:r>
            <a:endParaRPr b="0" lang="el-GR" sz="800" spc="-1" strike="noStrike">
              <a:latin typeface="Arial"/>
            </a:endParaRPr>
          </a:p>
        </p:txBody>
      </p:sp>
      <p:sp>
        <p:nvSpPr>
          <p:cNvPr id="1245" name="CustomShape 216"/>
          <p:cNvSpPr/>
          <p:nvPr/>
        </p:nvSpPr>
        <p:spPr>
          <a:xfrm>
            <a:off x="7412040" y="5232960"/>
            <a:ext cx="1953000" cy="1240920"/>
          </a:xfrm>
          <a:custGeom>
            <a:avLst/>
            <a:gdLst/>
            <a:ahLst/>
            <a:rect l="l" t="t" r="r" b="b"/>
            <a:pathLst>
              <a:path w="5426" h="3448">
                <a:moveTo>
                  <a:pt x="13" y="3434"/>
                </a:moveTo>
                <a:cubicBezTo>
                  <a:pt x="289" y="3447"/>
                  <a:pt x="410" y="3438"/>
                  <a:pt x="515" y="3433"/>
                </a:cubicBezTo>
                <a:cubicBezTo>
                  <a:pt x="619" y="3427"/>
                  <a:pt x="705" y="3425"/>
                  <a:pt x="790" y="3425"/>
                </a:cubicBezTo>
                <a:cubicBezTo>
                  <a:pt x="875" y="3425"/>
                  <a:pt x="958" y="3428"/>
                  <a:pt x="1045" y="3426"/>
                </a:cubicBezTo>
                <a:cubicBezTo>
                  <a:pt x="1133" y="3425"/>
                  <a:pt x="1224" y="3420"/>
                  <a:pt x="1311" y="3421"/>
                </a:cubicBezTo>
                <a:cubicBezTo>
                  <a:pt x="1398" y="3423"/>
                  <a:pt x="1480" y="3431"/>
                  <a:pt x="1563" y="3433"/>
                </a:cubicBezTo>
                <a:cubicBezTo>
                  <a:pt x="1645" y="3435"/>
                  <a:pt x="1728" y="3430"/>
                  <a:pt x="1813" y="3427"/>
                </a:cubicBezTo>
                <a:cubicBezTo>
                  <a:pt x="1899" y="3424"/>
                  <a:pt x="1988" y="3423"/>
                  <a:pt x="2071" y="3425"/>
                </a:cubicBezTo>
                <a:cubicBezTo>
                  <a:pt x="2155" y="3427"/>
                  <a:pt x="2234" y="3432"/>
                  <a:pt x="2319" y="3433"/>
                </a:cubicBezTo>
                <a:cubicBezTo>
                  <a:pt x="2404" y="3435"/>
                  <a:pt x="2495" y="3433"/>
                  <a:pt x="2582" y="3433"/>
                </a:cubicBezTo>
                <a:cubicBezTo>
                  <a:pt x="2670" y="3433"/>
                  <a:pt x="2756" y="3435"/>
                  <a:pt x="2840" y="3434"/>
                </a:cubicBezTo>
                <a:cubicBezTo>
                  <a:pt x="2925" y="3433"/>
                  <a:pt x="3008" y="3430"/>
                  <a:pt x="3094" y="3426"/>
                </a:cubicBezTo>
                <a:cubicBezTo>
                  <a:pt x="3180" y="3422"/>
                  <a:pt x="3268" y="3418"/>
                  <a:pt x="3354" y="3419"/>
                </a:cubicBezTo>
                <a:cubicBezTo>
                  <a:pt x="3441" y="3419"/>
                  <a:pt x="3526" y="3425"/>
                  <a:pt x="3613" y="3427"/>
                </a:cubicBezTo>
                <a:cubicBezTo>
                  <a:pt x="3701" y="3429"/>
                  <a:pt x="3791" y="3427"/>
                  <a:pt x="3878" y="3425"/>
                </a:cubicBezTo>
                <a:cubicBezTo>
                  <a:pt x="3965" y="3423"/>
                  <a:pt x="4048" y="3422"/>
                  <a:pt x="4132" y="3423"/>
                </a:cubicBezTo>
                <a:cubicBezTo>
                  <a:pt x="4215" y="3424"/>
                  <a:pt x="4299" y="3427"/>
                  <a:pt x="4384" y="3430"/>
                </a:cubicBezTo>
                <a:cubicBezTo>
                  <a:pt x="4470" y="3433"/>
                  <a:pt x="4557" y="3435"/>
                  <a:pt x="4643" y="3438"/>
                </a:cubicBezTo>
                <a:cubicBezTo>
                  <a:pt x="4728" y="3440"/>
                  <a:pt x="4812" y="3442"/>
                  <a:pt x="4896" y="3443"/>
                </a:cubicBezTo>
                <a:cubicBezTo>
                  <a:pt x="4980" y="3444"/>
                  <a:pt x="5063" y="3444"/>
                  <a:pt x="5150" y="3445"/>
                </a:cubicBezTo>
                <a:cubicBezTo>
                  <a:pt x="5237" y="3445"/>
                  <a:pt x="5327" y="3447"/>
                  <a:pt x="5372" y="3419"/>
                </a:cubicBezTo>
                <a:cubicBezTo>
                  <a:pt x="5418" y="3390"/>
                  <a:pt x="5419" y="3332"/>
                  <a:pt x="5417" y="3275"/>
                </a:cubicBezTo>
                <a:cubicBezTo>
                  <a:pt x="5415" y="3218"/>
                  <a:pt x="5410" y="3163"/>
                  <a:pt x="5409" y="3108"/>
                </a:cubicBezTo>
                <a:cubicBezTo>
                  <a:pt x="5408" y="3053"/>
                  <a:pt x="5412" y="2998"/>
                  <a:pt x="5412" y="2942"/>
                </a:cubicBezTo>
                <a:cubicBezTo>
                  <a:pt x="5412" y="2887"/>
                  <a:pt x="5410" y="2832"/>
                  <a:pt x="5410" y="2775"/>
                </a:cubicBezTo>
                <a:cubicBezTo>
                  <a:pt x="5410" y="2719"/>
                  <a:pt x="5413" y="2660"/>
                  <a:pt x="5411" y="2607"/>
                </a:cubicBezTo>
                <a:cubicBezTo>
                  <a:pt x="5409" y="2554"/>
                  <a:pt x="5403" y="2506"/>
                  <a:pt x="5398" y="2453"/>
                </a:cubicBezTo>
                <a:cubicBezTo>
                  <a:pt x="5394" y="2400"/>
                  <a:pt x="5391" y="2342"/>
                  <a:pt x="5396" y="2287"/>
                </a:cubicBezTo>
                <a:cubicBezTo>
                  <a:pt x="5401" y="2233"/>
                  <a:pt x="5415" y="2182"/>
                  <a:pt x="5418" y="2127"/>
                </a:cubicBezTo>
                <a:cubicBezTo>
                  <a:pt x="5422" y="2073"/>
                  <a:pt x="5416" y="2015"/>
                  <a:pt x="5412" y="1963"/>
                </a:cubicBezTo>
                <a:cubicBezTo>
                  <a:pt x="5408" y="1911"/>
                  <a:pt x="5406" y="1866"/>
                  <a:pt x="5406" y="1812"/>
                </a:cubicBezTo>
                <a:cubicBezTo>
                  <a:pt x="5406" y="1759"/>
                  <a:pt x="5407" y="1697"/>
                  <a:pt x="5410" y="1643"/>
                </a:cubicBezTo>
                <a:cubicBezTo>
                  <a:pt x="5413" y="1589"/>
                  <a:pt x="5417" y="1543"/>
                  <a:pt x="5414" y="1492"/>
                </a:cubicBezTo>
                <a:cubicBezTo>
                  <a:pt x="5411" y="1441"/>
                  <a:pt x="5402" y="1384"/>
                  <a:pt x="5404" y="1326"/>
                </a:cubicBezTo>
                <a:cubicBezTo>
                  <a:pt x="5407" y="1268"/>
                  <a:pt x="5421" y="1210"/>
                  <a:pt x="5423" y="1154"/>
                </a:cubicBezTo>
                <a:cubicBezTo>
                  <a:pt x="5425" y="1099"/>
                  <a:pt x="5414" y="1048"/>
                  <a:pt x="5410" y="989"/>
                </a:cubicBezTo>
                <a:cubicBezTo>
                  <a:pt x="5406" y="931"/>
                  <a:pt x="5410" y="865"/>
                  <a:pt x="5409" y="808"/>
                </a:cubicBezTo>
                <a:cubicBezTo>
                  <a:pt x="5409" y="751"/>
                  <a:pt x="5404" y="702"/>
                  <a:pt x="5405" y="651"/>
                </a:cubicBezTo>
                <a:cubicBezTo>
                  <a:pt x="5406" y="600"/>
                  <a:pt x="5413" y="548"/>
                  <a:pt x="5417" y="498"/>
                </a:cubicBezTo>
                <a:cubicBezTo>
                  <a:pt x="5421" y="449"/>
                  <a:pt x="5422" y="401"/>
                  <a:pt x="5420" y="332"/>
                </a:cubicBezTo>
                <a:cubicBezTo>
                  <a:pt x="5418" y="262"/>
                  <a:pt x="5413" y="171"/>
                  <a:pt x="5406" y="2"/>
                </a:cubicBezTo>
                <a:cubicBezTo>
                  <a:pt x="5174" y="19"/>
                  <a:pt x="5030" y="20"/>
                  <a:pt x="4917" y="16"/>
                </a:cubicBezTo>
                <a:cubicBezTo>
                  <a:pt x="4804" y="13"/>
                  <a:pt x="4722" y="6"/>
                  <a:pt x="4640" y="5"/>
                </a:cubicBezTo>
                <a:cubicBezTo>
                  <a:pt x="4559" y="3"/>
                  <a:pt x="4480" y="8"/>
                  <a:pt x="4396" y="11"/>
                </a:cubicBezTo>
                <a:cubicBezTo>
                  <a:pt x="4312" y="14"/>
                  <a:pt x="4223" y="17"/>
                  <a:pt x="4137" y="18"/>
                </a:cubicBezTo>
                <a:cubicBezTo>
                  <a:pt x="4051" y="18"/>
                  <a:pt x="3966" y="16"/>
                  <a:pt x="3875" y="14"/>
                </a:cubicBezTo>
                <a:cubicBezTo>
                  <a:pt x="3784" y="12"/>
                  <a:pt x="3687" y="9"/>
                  <a:pt x="3599" y="9"/>
                </a:cubicBezTo>
                <a:cubicBezTo>
                  <a:pt x="3511" y="10"/>
                  <a:pt x="3432" y="12"/>
                  <a:pt x="3351" y="13"/>
                </a:cubicBezTo>
                <a:cubicBezTo>
                  <a:pt x="3269" y="13"/>
                  <a:pt x="3184" y="12"/>
                  <a:pt x="3101" y="13"/>
                </a:cubicBezTo>
                <a:cubicBezTo>
                  <a:pt x="3018" y="14"/>
                  <a:pt x="2937" y="17"/>
                  <a:pt x="2851" y="17"/>
                </a:cubicBezTo>
                <a:cubicBezTo>
                  <a:pt x="2764" y="16"/>
                  <a:pt x="2671" y="11"/>
                  <a:pt x="2583" y="9"/>
                </a:cubicBezTo>
                <a:cubicBezTo>
                  <a:pt x="2495" y="7"/>
                  <a:pt x="2411" y="8"/>
                  <a:pt x="2328" y="8"/>
                </a:cubicBezTo>
                <a:cubicBezTo>
                  <a:pt x="2245" y="9"/>
                  <a:pt x="2162" y="8"/>
                  <a:pt x="2074" y="12"/>
                </a:cubicBezTo>
                <a:cubicBezTo>
                  <a:pt x="1987" y="15"/>
                  <a:pt x="1896" y="23"/>
                  <a:pt x="1809" y="24"/>
                </a:cubicBezTo>
                <a:cubicBezTo>
                  <a:pt x="1721" y="25"/>
                  <a:pt x="1638" y="19"/>
                  <a:pt x="1557" y="16"/>
                </a:cubicBezTo>
                <a:cubicBezTo>
                  <a:pt x="1476" y="13"/>
                  <a:pt x="1398" y="13"/>
                  <a:pt x="1311" y="13"/>
                </a:cubicBezTo>
                <a:cubicBezTo>
                  <a:pt x="1223" y="13"/>
                  <a:pt x="1127" y="13"/>
                  <a:pt x="1035" y="10"/>
                </a:cubicBezTo>
                <a:cubicBezTo>
                  <a:pt x="943" y="8"/>
                  <a:pt x="854" y="2"/>
                  <a:pt x="773" y="1"/>
                </a:cubicBezTo>
                <a:cubicBezTo>
                  <a:pt x="692" y="0"/>
                  <a:pt x="618" y="3"/>
                  <a:pt x="538" y="7"/>
                </a:cubicBezTo>
                <a:cubicBezTo>
                  <a:pt x="458" y="11"/>
                  <a:pt x="372" y="15"/>
                  <a:pt x="283" y="15"/>
                </a:cubicBezTo>
                <a:cubicBezTo>
                  <a:pt x="194" y="15"/>
                  <a:pt x="103" y="12"/>
                  <a:pt x="55" y="39"/>
                </a:cubicBezTo>
                <a:cubicBezTo>
                  <a:pt x="8" y="65"/>
                  <a:pt x="4" y="122"/>
                  <a:pt x="2" y="176"/>
                </a:cubicBezTo>
                <a:cubicBezTo>
                  <a:pt x="0" y="230"/>
                  <a:pt x="0" y="282"/>
                  <a:pt x="1" y="334"/>
                </a:cubicBezTo>
                <a:cubicBezTo>
                  <a:pt x="3" y="387"/>
                  <a:pt x="5" y="441"/>
                  <a:pt x="7" y="498"/>
                </a:cubicBezTo>
                <a:cubicBezTo>
                  <a:pt x="9" y="556"/>
                  <a:pt x="11" y="616"/>
                  <a:pt x="11" y="671"/>
                </a:cubicBezTo>
                <a:cubicBezTo>
                  <a:pt x="12" y="727"/>
                  <a:pt x="12" y="776"/>
                  <a:pt x="10" y="829"/>
                </a:cubicBezTo>
                <a:cubicBezTo>
                  <a:pt x="8" y="882"/>
                  <a:pt x="4" y="939"/>
                  <a:pt x="8" y="993"/>
                </a:cubicBezTo>
                <a:cubicBezTo>
                  <a:pt x="11" y="1047"/>
                  <a:pt x="23" y="1099"/>
                  <a:pt x="26" y="1153"/>
                </a:cubicBezTo>
                <a:cubicBezTo>
                  <a:pt x="30" y="1206"/>
                  <a:pt x="25" y="1261"/>
                  <a:pt x="22" y="1319"/>
                </a:cubicBezTo>
                <a:cubicBezTo>
                  <a:pt x="20" y="1377"/>
                  <a:pt x="18" y="1437"/>
                  <a:pt x="14" y="1490"/>
                </a:cubicBezTo>
                <a:cubicBezTo>
                  <a:pt x="9" y="1542"/>
                  <a:pt x="1" y="1588"/>
                  <a:pt x="3" y="1638"/>
                </a:cubicBezTo>
                <a:cubicBezTo>
                  <a:pt x="4" y="1689"/>
                  <a:pt x="14" y="1745"/>
                  <a:pt x="17" y="1799"/>
                </a:cubicBezTo>
                <a:cubicBezTo>
                  <a:pt x="19" y="1853"/>
                  <a:pt x="14" y="1905"/>
                  <a:pt x="13" y="1957"/>
                </a:cubicBezTo>
                <a:cubicBezTo>
                  <a:pt x="12" y="2009"/>
                  <a:pt x="14" y="2059"/>
                  <a:pt x="18" y="2115"/>
                </a:cubicBezTo>
                <a:cubicBezTo>
                  <a:pt x="22" y="2171"/>
                  <a:pt x="27" y="2232"/>
                  <a:pt x="27" y="2290"/>
                </a:cubicBezTo>
                <a:cubicBezTo>
                  <a:pt x="26" y="2349"/>
                  <a:pt x="21" y="2404"/>
                  <a:pt x="19" y="2455"/>
                </a:cubicBezTo>
                <a:cubicBezTo>
                  <a:pt x="17" y="2507"/>
                  <a:pt x="18" y="2554"/>
                  <a:pt x="16" y="2608"/>
                </a:cubicBezTo>
                <a:cubicBezTo>
                  <a:pt x="14" y="2661"/>
                  <a:pt x="8" y="2720"/>
                  <a:pt x="8" y="2777"/>
                </a:cubicBezTo>
                <a:cubicBezTo>
                  <a:pt x="8" y="2833"/>
                  <a:pt x="14" y="2887"/>
                  <a:pt x="16" y="2941"/>
                </a:cubicBezTo>
                <a:cubicBezTo>
                  <a:pt x="17" y="2996"/>
                  <a:pt x="15" y="3051"/>
                  <a:pt x="13" y="3116"/>
                </a:cubicBezTo>
                <a:cubicBezTo>
                  <a:pt x="11" y="3180"/>
                  <a:pt x="9" y="3253"/>
                  <a:pt x="19" y="3432"/>
                </a:cubicBezTo>
                <a:lnTo>
                  <a:pt x="13" y="3434"/>
                </a:lnTo>
                <a:close/>
              </a:path>
            </a:pathLst>
          </a:custGeom>
          <a:solidFill>
            <a:srgbClr val="f2f2f2"/>
          </a:solidFill>
          <a:ln>
            <a:noFill/>
          </a:ln>
        </p:spPr>
        <p:style>
          <a:lnRef idx="0"/>
          <a:fillRef idx="0"/>
          <a:effectRef idx="0"/>
          <a:fontRef idx="minor"/>
        </p:style>
      </p:sp>
      <p:sp>
        <p:nvSpPr>
          <p:cNvPr id="1246" name="CustomShape 217"/>
          <p:cNvSpPr/>
          <p:nvPr/>
        </p:nvSpPr>
        <p:spPr>
          <a:xfrm>
            <a:off x="7415640" y="5235840"/>
            <a:ext cx="1947600" cy="1235160"/>
          </a:xfrm>
          <a:custGeom>
            <a:avLst/>
            <a:gdLst/>
            <a:ahLst/>
            <a:rect l="l" t="t" r="r" b="b"/>
            <a:pathLst>
              <a:path w="5411" h="3432">
                <a:moveTo>
                  <a:pt x="0" y="3420"/>
                </a:moveTo>
                <a:cubicBezTo>
                  <a:pt x="259" y="3430"/>
                  <a:pt x="387" y="3422"/>
                  <a:pt x="494" y="3419"/>
                </a:cubicBezTo>
                <a:cubicBezTo>
                  <a:pt x="601" y="3416"/>
                  <a:pt x="687" y="3419"/>
                  <a:pt x="773" y="3423"/>
                </a:cubicBezTo>
                <a:cubicBezTo>
                  <a:pt x="859" y="3426"/>
                  <a:pt x="944" y="3430"/>
                  <a:pt x="1030" y="3427"/>
                </a:cubicBezTo>
                <a:cubicBezTo>
                  <a:pt x="1115" y="3425"/>
                  <a:pt x="1201" y="3418"/>
                  <a:pt x="1289" y="3415"/>
                </a:cubicBezTo>
                <a:cubicBezTo>
                  <a:pt x="1378" y="3413"/>
                  <a:pt x="1470" y="3416"/>
                  <a:pt x="1555" y="3416"/>
                </a:cubicBezTo>
                <a:cubicBezTo>
                  <a:pt x="1641" y="3416"/>
                  <a:pt x="1721" y="3413"/>
                  <a:pt x="1804" y="3414"/>
                </a:cubicBezTo>
                <a:cubicBezTo>
                  <a:pt x="1886" y="3415"/>
                  <a:pt x="1970" y="3421"/>
                  <a:pt x="2057" y="3422"/>
                </a:cubicBezTo>
                <a:cubicBezTo>
                  <a:pt x="2143" y="3422"/>
                  <a:pt x="2233" y="3417"/>
                  <a:pt x="2318" y="3417"/>
                </a:cubicBezTo>
                <a:cubicBezTo>
                  <a:pt x="2403" y="3418"/>
                  <a:pt x="2484" y="3425"/>
                  <a:pt x="2570" y="3427"/>
                </a:cubicBezTo>
                <a:cubicBezTo>
                  <a:pt x="2657" y="3429"/>
                  <a:pt x="2749" y="3427"/>
                  <a:pt x="2838" y="3424"/>
                </a:cubicBezTo>
                <a:cubicBezTo>
                  <a:pt x="2927" y="3422"/>
                  <a:pt x="3014" y="3419"/>
                  <a:pt x="3099" y="3420"/>
                </a:cubicBezTo>
                <a:cubicBezTo>
                  <a:pt x="3184" y="3420"/>
                  <a:pt x="3269" y="3424"/>
                  <a:pt x="3352" y="3425"/>
                </a:cubicBezTo>
                <a:cubicBezTo>
                  <a:pt x="3436" y="3426"/>
                  <a:pt x="3520" y="3424"/>
                  <a:pt x="3605" y="3425"/>
                </a:cubicBezTo>
                <a:cubicBezTo>
                  <a:pt x="3690" y="3426"/>
                  <a:pt x="3776" y="3431"/>
                  <a:pt x="3861" y="3431"/>
                </a:cubicBezTo>
                <a:cubicBezTo>
                  <a:pt x="3946" y="3431"/>
                  <a:pt x="4031" y="3427"/>
                  <a:pt x="4116" y="3425"/>
                </a:cubicBezTo>
                <a:cubicBezTo>
                  <a:pt x="4201" y="3423"/>
                  <a:pt x="4287" y="3423"/>
                  <a:pt x="4372" y="3424"/>
                </a:cubicBezTo>
                <a:cubicBezTo>
                  <a:pt x="4457" y="3426"/>
                  <a:pt x="4540" y="3429"/>
                  <a:pt x="4623" y="3429"/>
                </a:cubicBezTo>
                <a:cubicBezTo>
                  <a:pt x="4707" y="3429"/>
                  <a:pt x="4791" y="3427"/>
                  <a:pt x="4878" y="3425"/>
                </a:cubicBezTo>
                <a:cubicBezTo>
                  <a:pt x="4966" y="3423"/>
                  <a:pt x="5057" y="3422"/>
                  <a:pt x="5146" y="3424"/>
                </a:cubicBezTo>
                <a:cubicBezTo>
                  <a:pt x="5234" y="3426"/>
                  <a:pt x="5320" y="3430"/>
                  <a:pt x="5362" y="3403"/>
                </a:cubicBezTo>
                <a:cubicBezTo>
                  <a:pt x="5404" y="3376"/>
                  <a:pt x="5403" y="3318"/>
                  <a:pt x="5403" y="3262"/>
                </a:cubicBezTo>
                <a:cubicBezTo>
                  <a:pt x="5403" y="3206"/>
                  <a:pt x="5405" y="3153"/>
                  <a:pt x="5406" y="3098"/>
                </a:cubicBezTo>
                <a:cubicBezTo>
                  <a:pt x="5408" y="3042"/>
                  <a:pt x="5408" y="2984"/>
                  <a:pt x="5408" y="2928"/>
                </a:cubicBezTo>
                <a:cubicBezTo>
                  <a:pt x="5409" y="2872"/>
                  <a:pt x="5410" y="2817"/>
                  <a:pt x="5406" y="2764"/>
                </a:cubicBezTo>
                <a:cubicBezTo>
                  <a:pt x="5403" y="2711"/>
                  <a:pt x="5396" y="2659"/>
                  <a:pt x="5394" y="2606"/>
                </a:cubicBezTo>
                <a:cubicBezTo>
                  <a:pt x="5393" y="2553"/>
                  <a:pt x="5397" y="2499"/>
                  <a:pt x="5401" y="2446"/>
                </a:cubicBezTo>
                <a:cubicBezTo>
                  <a:pt x="5405" y="2394"/>
                  <a:pt x="5409" y="2343"/>
                  <a:pt x="5409" y="2289"/>
                </a:cubicBezTo>
                <a:cubicBezTo>
                  <a:pt x="5408" y="2236"/>
                  <a:pt x="5404" y="2181"/>
                  <a:pt x="5400" y="2124"/>
                </a:cubicBezTo>
                <a:cubicBezTo>
                  <a:pt x="5397" y="2067"/>
                  <a:pt x="5395" y="2008"/>
                  <a:pt x="5394" y="1953"/>
                </a:cubicBezTo>
                <a:cubicBezTo>
                  <a:pt x="5393" y="1899"/>
                  <a:pt x="5394" y="1850"/>
                  <a:pt x="5395" y="1798"/>
                </a:cubicBezTo>
                <a:cubicBezTo>
                  <a:pt x="5397" y="1747"/>
                  <a:pt x="5399" y="1693"/>
                  <a:pt x="5401" y="1639"/>
                </a:cubicBezTo>
                <a:cubicBezTo>
                  <a:pt x="5403" y="1586"/>
                  <a:pt x="5405" y="1531"/>
                  <a:pt x="5405" y="1474"/>
                </a:cubicBezTo>
                <a:cubicBezTo>
                  <a:pt x="5405" y="1416"/>
                  <a:pt x="5403" y="1356"/>
                  <a:pt x="5400" y="1299"/>
                </a:cubicBezTo>
                <a:cubicBezTo>
                  <a:pt x="5397" y="1243"/>
                  <a:pt x="5393" y="1191"/>
                  <a:pt x="5393" y="1141"/>
                </a:cubicBezTo>
                <a:cubicBezTo>
                  <a:pt x="5394" y="1090"/>
                  <a:pt x="5400" y="1041"/>
                  <a:pt x="5403" y="986"/>
                </a:cubicBezTo>
                <a:cubicBezTo>
                  <a:pt x="5405" y="931"/>
                  <a:pt x="5404" y="869"/>
                  <a:pt x="5404" y="812"/>
                </a:cubicBezTo>
                <a:cubicBezTo>
                  <a:pt x="5403" y="755"/>
                  <a:pt x="5403" y="703"/>
                  <a:pt x="5403" y="649"/>
                </a:cubicBezTo>
                <a:cubicBezTo>
                  <a:pt x="5403" y="595"/>
                  <a:pt x="5405" y="539"/>
                  <a:pt x="5406" y="484"/>
                </a:cubicBezTo>
                <a:cubicBezTo>
                  <a:pt x="5408" y="430"/>
                  <a:pt x="5410" y="377"/>
                  <a:pt x="5409" y="309"/>
                </a:cubicBezTo>
                <a:cubicBezTo>
                  <a:pt x="5409" y="241"/>
                  <a:pt x="5407" y="159"/>
                  <a:pt x="5400" y="0"/>
                </a:cubicBezTo>
              </a:path>
            </a:pathLst>
          </a:custGeom>
          <a:noFill/>
          <a:ln cap="rnd" w="31680">
            <a:solidFill>
              <a:srgbClr val="008cd8"/>
            </a:solidFill>
            <a:bevel/>
          </a:ln>
        </p:spPr>
        <p:style>
          <a:lnRef idx="0"/>
          <a:fillRef idx="0"/>
          <a:effectRef idx="0"/>
          <a:fontRef idx="minor"/>
        </p:style>
      </p:sp>
      <p:sp>
        <p:nvSpPr>
          <p:cNvPr id="1247" name="CustomShape 218"/>
          <p:cNvSpPr/>
          <p:nvPr/>
        </p:nvSpPr>
        <p:spPr>
          <a:xfrm>
            <a:off x="7414200" y="5232240"/>
            <a:ext cx="1945800" cy="1234440"/>
          </a:xfrm>
          <a:custGeom>
            <a:avLst/>
            <a:gdLst/>
            <a:ahLst/>
            <a:rect l="l" t="t" r="r" b="b"/>
            <a:pathLst>
              <a:path w="5406" h="3430">
                <a:moveTo>
                  <a:pt x="5405" y="12"/>
                </a:moveTo>
                <a:cubicBezTo>
                  <a:pt x="5151" y="2"/>
                  <a:pt x="5023" y="0"/>
                  <a:pt x="4915" y="1"/>
                </a:cubicBezTo>
                <a:cubicBezTo>
                  <a:pt x="4807" y="2"/>
                  <a:pt x="4719" y="6"/>
                  <a:pt x="4633" y="8"/>
                </a:cubicBezTo>
                <a:cubicBezTo>
                  <a:pt x="4547" y="10"/>
                  <a:pt x="4462" y="10"/>
                  <a:pt x="4375" y="10"/>
                </a:cubicBezTo>
                <a:cubicBezTo>
                  <a:pt x="4288" y="9"/>
                  <a:pt x="4199" y="8"/>
                  <a:pt x="4115" y="8"/>
                </a:cubicBezTo>
                <a:cubicBezTo>
                  <a:pt x="4030" y="8"/>
                  <a:pt x="3951" y="10"/>
                  <a:pt x="3866" y="11"/>
                </a:cubicBezTo>
                <a:cubicBezTo>
                  <a:pt x="3782" y="12"/>
                  <a:pt x="3693" y="12"/>
                  <a:pt x="3608" y="11"/>
                </a:cubicBezTo>
                <a:cubicBezTo>
                  <a:pt x="3523" y="10"/>
                  <a:pt x="3441" y="7"/>
                  <a:pt x="3356" y="6"/>
                </a:cubicBezTo>
                <a:cubicBezTo>
                  <a:pt x="3271" y="5"/>
                  <a:pt x="3181" y="8"/>
                  <a:pt x="3093" y="9"/>
                </a:cubicBezTo>
                <a:cubicBezTo>
                  <a:pt x="3006" y="10"/>
                  <a:pt x="2920" y="10"/>
                  <a:pt x="2835" y="12"/>
                </a:cubicBezTo>
                <a:cubicBezTo>
                  <a:pt x="2750" y="13"/>
                  <a:pt x="2665" y="16"/>
                  <a:pt x="2580" y="13"/>
                </a:cubicBezTo>
                <a:cubicBezTo>
                  <a:pt x="2495" y="11"/>
                  <a:pt x="2410" y="4"/>
                  <a:pt x="2325" y="4"/>
                </a:cubicBezTo>
                <a:cubicBezTo>
                  <a:pt x="2241" y="4"/>
                  <a:pt x="2156" y="10"/>
                  <a:pt x="2069" y="13"/>
                </a:cubicBezTo>
                <a:cubicBezTo>
                  <a:pt x="1982" y="17"/>
                  <a:pt x="1892" y="18"/>
                  <a:pt x="1805" y="18"/>
                </a:cubicBezTo>
                <a:cubicBezTo>
                  <a:pt x="1718" y="18"/>
                  <a:pt x="1635" y="18"/>
                  <a:pt x="1549" y="17"/>
                </a:cubicBezTo>
                <a:cubicBezTo>
                  <a:pt x="1464" y="15"/>
                  <a:pt x="1377" y="11"/>
                  <a:pt x="1290" y="10"/>
                </a:cubicBezTo>
                <a:cubicBezTo>
                  <a:pt x="1203" y="8"/>
                  <a:pt x="1117" y="9"/>
                  <a:pt x="1032" y="9"/>
                </a:cubicBezTo>
                <a:cubicBezTo>
                  <a:pt x="947" y="9"/>
                  <a:pt x="864" y="8"/>
                  <a:pt x="779" y="6"/>
                </a:cubicBezTo>
                <a:cubicBezTo>
                  <a:pt x="695" y="5"/>
                  <a:pt x="610" y="3"/>
                  <a:pt x="526" y="3"/>
                </a:cubicBezTo>
                <a:cubicBezTo>
                  <a:pt x="442" y="2"/>
                  <a:pt x="359" y="3"/>
                  <a:pt x="273" y="4"/>
                </a:cubicBezTo>
                <a:cubicBezTo>
                  <a:pt x="187" y="4"/>
                  <a:pt x="98" y="5"/>
                  <a:pt x="54" y="34"/>
                </a:cubicBezTo>
                <a:cubicBezTo>
                  <a:pt x="11" y="63"/>
                  <a:pt x="11" y="120"/>
                  <a:pt x="12" y="174"/>
                </a:cubicBezTo>
                <a:cubicBezTo>
                  <a:pt x="12" y="229"/>
                  <a:pt x="12" y="282"/>
                  <a:pt x="12" y="336"/>
                </a:cubicBezTo>
                <a:cubicBezTo>
                  <a:pt x="12" y="390"/>
                  <a:pt x="12" y="444"/>
                  <a:pt x="12" y="499"/>
                </a:cubicBezTo>
                <a:cubicBezTo>
                  <a:pt x="13" y="553"/>
                  <a:pt x="14" y="607"/>
                  <a:pt x="15" y="660"/>
                </a:cubicBezTo>
                <a:cubicBezTo>
                  <a:pt x="16" y="713"/>
                  <a:pt x="16" y="764"/>
                  <a:pt x="14" y="820"/>
                </a:cubicBezTo>
                <a:cubicBezTo>
                  <a:pt x="12" y="876"/>
                  <a:pt x="8" y="936"/>
                  <a:pt x="6" y="992"/>
                </a:cubicBezTo>
                <a:cubicBezTo>
                  <a:pt x="5" y="1048"/>
                  <a:pt x="6" y="1100"/>
                  <a:pt x="6" y="1153"/>
                </a:cubicBezTo>
                <a:cubicBezTo>
                  <a:pt x="6" y="1206"/>
                  <a:pt x="4" y="1261"/>
                  <a:pt x="3" y="1316"/>
                </a:cubicBezTo>
                <a:cubicBezTo>
                  <a:pt x="2" y="1372"/>
                  <a:pt x="3" y="1428"/>
                  <a:pt x="4" y="1484"/>
                </a:cubicBezTo>
                <a:cubicBezTo>
                  <a:pt x="5" y="1540"/>
                  <a:pt x="6" y="1596"/>
                  <a:pt x="8" y="1649"/>
                </a:cubicBezTo>
                <a:cubicBezTo>
                  <a:pt x="10" y="1703"/>
                  <a:pt x="11" y="1754"/>
                  <a:pt x="10" y="1808"/>
                </a:cubicBezTo>
                <a:cubicBezTo>
                  <a:pt x="10" y="1862"/>
                  <a:pt x="7" y="1918"/>
                  <a:pt x="5" y="1974"/>
                </a:cubicBezTo>
                <a:cubicBezTo>
                  <a:pt x="3" y="2029"/>
                  <a:pt x="2" y="2085"/>
                  <a:pt x="4" y="2139"/>
                </a:cubicBezTo>
                <a:cubicBezTo>
                  <a:pt x="6" y="2194"/>
                  <a:pt x="11" y="2247"/>
                  <a:pt x="13" y="2300"/>
                </a:cubicBezTo>
                <a:cubicBezTo>
                  <a:pt x="16" y="2352"/>
                  <a:pt x="17" y="2404"/>
                  <a:pt x="15" y="2457"/>
                </a:cubicBezTo>
                <a:cubicBezTo>
                  <a:pt x="13" y="2509"/>
                  <a:pt x="8" y="2562"/>
                  <a:pt x="8" y="2615"/>
                </a:cubicBezTo>
                <a:cubicBezTo>
                  <a:pt x="7" y="2667"/>
                  <a:pt x="11" y="2720"/>
                  <a:pt x="11" y="2775"/>
                </a:cubicBezTo>
                <a:cubicBezTo>
                  <a:pt x="12" y="2830"/>
                  <a:pt x="9" y="2887"/>
                  <a:pt x="6" y="2942"/>
                </a:cubicBezTo>
                <a:cubicBezTo>
                  <a:pt x="3" y="2997"/>
                  <a:pt x="0" y="3049"/>
                  <a:pt x="2" y="3119"/>
                </a:cubicBezTo>
                <a:cubicBezTo>
                  <a:pt x="4" y="3188"/>
                  <a:pt x="11" y="3276"/>
                  <a:pt x="7" y="3429"/>
                </a:cubicBezTo>
              </a:path>
            </a:pathLst>
          </a:custGeom>
          <a:noFill/>
          <a:ln cap="rnd" w="31680">
            <a:solidFill>
              <a:srgbClr val="008cd8"/>
            </a:solidFill>
            <a:bevel/>
          </a:ln>
        </p:spPr>
        <p:style>
          <a:lnRef idx="0"/>
          <a:fillRef idx="0"/>
          <a:effectRef idx="0"/>
          <a:fontRef idx="minor"/>
        </p:style>
      </p:sp>
      <p:sp>
        <p:nvSpPr>
          <p:cNvPr id="1248" name="CustomShape 219"/>
          <p:cNvSpPr/>
          <p:nvPr/>
        </p:nvSpPr>
        <p:spPr>
          <a:xfrm>
            <a:off x="7409880" y="4899600"/>
            <a:ext cx="1956240" cy="344880"/>
          </a:xfrm>
          <a:custGeom>
            <a:avLst/>
            <a:gdLst/>
            <a:ahLst/>
            <a:rect l="l" t="t" r="r" b="b"/>
            <a:pathLst>
              <a:path w="5435" h="959">
                <a:moveTo>
                  <a:pt x="15" y="927"/>
                </a:moveTo>
                <a:cubicBezTo>
                  <a:pt x="275" y="933"/>
                  <a:pt x="404" y="937"/>
                  <a:pt x="511" y="938"/>
                </a:cubicBezTo>
                <a:cubicBezTo>
                  <a:pt x="618" y="939"/>
                  <a:pt x="703" y="937"/>
                  <a:pt x="787" y="940"/>
                </a:cubicBezTo>
                <a:cubicBezTo>
                  <a:pt x="872" y="943"/>
                  <a:pt x="957" y="951"/>
                  <a:pt x="1042" y="954"/>
                </a:cubicBezTo>
                <a:cubicBezTo>
                  <a:pt x="1127" y="958"/>
                  <a:pt x="1211" y="956"/>
                  <a:pt x="1299" y="953"/>
                </a:cubicBezTo>
                <a:cubicBezTo>
                  <a:pt x="1386" y="949"/>
                  <a:pt x="1475" y="944"/>
                  <a:pt x="1565" y="939"/>
                </a:cubicBezTo>
                <a:cubicBezTo>
                  <a:pt x="1655" y="933"/>
                  <a:pt x="1747" y="927"/>
                  <a:pt x="1830" y="928"/>
                </a:cubicBezTo>
                <a:cubicBezTo>
                  <a:pt x="1914" y="929"/>
                  <a:pt x="1989" y="937"/>
                  <a:pt x="2071" y="939"/>
                </a:cubicBezTo>
                <a:cubicBezTo>
                  <a:pt x="2153" y="940"/>
                  <a:pt x="2241" y="935"/>
                  <a:pt x="2329" y="929"/>
                </a:cubicBezTo>
                <a:cubicBezTo>
                  <a:pt x="2416" y="924"/>
                  <a:pt x="2504" y="919"/>
                  <a:pt x="2590" y="917"/>
                </a:cubicBezTo>
                <a:cubicBezTo>
                  <a:pt x="2676" y="915"/>
                  <a:pt x="2760" y="916"/>
                  <a:pt x="2844" y="920"/>
                </a:cubicBezTo>
                <a:cubicBezTo>
                  <a:pt x="2929" y="923"/>
                  <a:pt x="3014" y="929"/>
                  <a:pt x="3097" y="934"/>
                </a:cubicBezTo>
                <a:cubicBezTo>
                  <a:pt x="3180" y="940"/>
                  <a:pt x="3260" y="944"/>
                  <a:pt x="3345" y="943"/>
                </a:cubicBezTo>
                <a:cubicBezTo>
                  <a:pt x="3429" y="942"/>
                  <a:pt x="3518" y="936"/>
                  <a:pt x="3608" y="932"/>
                </a:cubicBezTo>
                <a:cubicBezTo>
                  <a:pt x="3699" y="928"/>
                  <a:pt x="3792" y="927"/>
                  <a:pt x="3879" y="926"/>
                </a:cubicBezTo>
                <a:cubicBezTo>
                  <a:pt x="3966" y="925"/>
                  <a:pt x="4047" y="925"/>
                  <a:pt x="4129" y="925"/>
                </a:cubicBezTo>
                <a:cubicBezTo>
                  <a:pt x="4212" y="925"/>
                  <a:pt x="4296" y="925"/>
                  <a:pt x="4380" y="926"/>
                </a:cubicBezTo>
                <a:cubicBezTo>
                  <a:pt x="4465" y="928"/>
                  <a:pt x="4551" y="931"/>
                  <a:pt x="4641" y="932"/>
                </a:cubicBezTo>
                <a:cubicBezTo>
                  <a:pt x="4731" y="934"/>
                  <a:pt x="4826" y="934"/>
                  <a:pt x="4915" y="933"/>
                </a:cubicBezTo>
                <a:cubicBezTo>
                  <a:pt x="5005" y="932"/>
                  <a:pt x="5089" y="930"/>
                  <a:pt x="5172" y="929"/>
                </a:cubicBezTo>
                <a:cubicBezTo>
                  <a:pt x="5255" y="928"/>
                  <a:pt x="5337" y="928"/>
                  <a:pt x="5374" y="922"/>
                </a:cubicBezTo>
                <a:cubicBezTo>
                  <a:pt x="5411" y="917"/>
                  <a:pt x="5403" y="907"/>
                  <a:pt x="5404" y="893"/>
                </a:cubicBezTo>
                <a:cubicBezTo>
                  <a:pt x="5404" y="880"/>
                  <a:pt x="5413" y="863"/>
                  <a:pt x="5417" y="848"/>
                </a:cubicBezTo>
                <a:cubicBezTo>
                  <a:pt x="5422" y="832"/>
                  <a:pt x="5423" y="818"/>
                  <a:pt x="5425" y="803"/>
                </a:cubicBezTo>
                <a:cubicBezTo>
                  <a:pt x="5428" y="787"/>
                  <a:pt x="5433" y="771"/>
                  <a:pt x="5434" y="758"/>
                </a:cubicBezTo>
                <a:cubicBezTo>
                  <a:pt x="5434" y="746"/>
                  <a:pt x="5430" y="738"/>
                  <a:pt x="5424" y="722"/>
                </a:cubicBezTo>
                <a:cubicBezTo>
                  <a:pt x="5417" y="706"/>
                  <a:pt x="5409" y="683"/>
                  <a:pt x="5407" y="667"/>
                </a:cubicBezTo>
                <a:cubicBezTo>
                  <a:pt x="5406" y="650"/>
                  <a:pt x="5411" y="642"/>
                  <a:pt x="5413" y="632"/>
                </a:cubicBezTo>
                <a:cubicBezTo>
                  <a:pt x="5415" y="623"/>
                  <a:pt x="5413" y="613"/>
                  <a:pt x="5414" y="599"/>
                </a:cubicBezTo>
                <a:cubicBezTo>
                  <a:pt x="5415" y="585"/>
                  <a:pt x="5419" y="567"/>
                  <a:pt x="5418" y="548"/>
                </a:cubicBezTo>
                <a:cubicBezTo>
                  <a:pt x="5418" y="529"/>
                  <a:pt x="5414" y="510"/>
                  <a:pt x="5417" y="494"/>
                </a:cubicBezTo>
                <a:cubicBezTo>
                  <a:pt x="5421" y="478"/>
                  <a:pt x="5431" y="465"/>
                  <a:pt x="5430" y="450"/>
                </a:cubicBezTo>
                <a:cubicBezTo>
                  <a:pt x="5428" y="436"/>
                  <a:pt x="5414" y="419"/>
                  <a:pt x="5409" y="409"/>
                </a:cubicBezTo>
                <a:cubicBezTo>
                  <a:pt x="5405" y="398"/>
                  <a:pt x="5409" y="392"/>
                  <a:pt x="5411" y="378"/>
                </a:cubicBezTo>
                <a:cubicBezTo>
                  <a:pt x="5414" y="364"/>
                  <a:pt x="5415" y="342"/>
                  <a:pt x="5415" y="322"/>
                </a:cubicBezTo>
                <a:cubicBezTo>
                  <a:pt x="5416" y="301"/>
                  <a:pt x="5414" y="284"/>
                  <a:pt x="5412" y="266"/>
                </a:cubicBezTo>
                <a:cubicBezTo>
                  <a:pt x="5410" y="249"/>
                  <a:pt x="5408" y="231"/>
                  <a:pt x="5409" y="217"/>
                </a:cubicBezTo>
                <a:cubicBezTo>
                  <a:pt x="5410" y="204"/>
                  <a:pt x="5416" y="193"/>
                  <a:pt x="5417" y="181"/>
                </a:cubicBezTo>
                <a:cubicBezTo>
                  <a:pt x="5418" y="169"/>
                  <a:pt x="5415" y="155"/>
                  <a:pt x="5414" y="145"/>
                </a:cubicBezTo>
                <a:cubicBezTo>
                  <a:pt x="5413" y="135"/>
                  <a:pt x="5414" y="128"/>
                  <a:pt x="5414" y="113"/>
                </a:cubicBezTo>
                <a:cubicBezTo>
                  <a:pt x="5414" y="99"/>
                  <a:pt x="5414" y="75"/>
                  <a:pt x="5416" y="59"/>
                </a:cubicBezTo>
                <a:cubicBezTo>
                  <a:pt x="5419" y="43"/>
                  <a:pt x="5424" y="36"/>
                  <a:pt x="5383" y="29"/>
                </a:cubicBezTo>
                <a:cubicBezTo>
                  <a:pt x="5343" y="23"/>
                  <a:pt x="5257" y="17"/>
                  <a:pt x="5167" y="13"/>
                </a:cubicBezTo>
                <a:cubicBezTo>
                  <a:pt x="5077" y="9"/>
                  <a:pt x="4983" y="6"/>
                  <a:pt x="4899" y="7"/>
                </a:cubicBezTo>
                <a:cubicBezTo>
                  <a:pt x="4816" y="7"/>
                  <a:pt x="4742" y="11"/>
                  <a:pt x="4660" y="13"/>
                </a:cubicBezTo>
                <a:cubicBezTo>
                  <a:pt x="4578" y="14"/>
                  <a:pt x="4486" y="14"/>
                  <a:pt x="4397" y="14"/>
                </a:cubicBezTo>
                <a:cubicBezTo>
                  <a:pt x="4309" y="15"/>
                  <a:pt x="4223" y="17"/>
                  <a:pt x="4136" y="18"/>
                </a:cubicBezTo>
                <a:cubicBezTo>
                  <a:pt x="4049" y="19"/>
                  <a:pt x="3961" y="20"/>
                  <a:pt x="3877" y="19"/>
                </a:cubicBezTo>
                <a:cubicBezTo>
                  <a:pt x="3792" y="17"/>
                  <a:pt x="3711" y="14"/>
                  <a:pt x="3626" y="14"/>
                </a:cubicBezTo>
                <a:cubicBezTo>
                  <a:pt x="3540" y="15"/>
                  <a:pt x="3450" y="19"/>
                  <a:pt x="3360" y="23"/>
                </a:cubicBezTo>
                <a:cubicBezTo>
                  <a:pt x="3271" y="26"/>
                  <a:pt x="3182" y="29"/>
                  <a:pt x="3092" y="27"/>
                </a:cubicBezTo>
                <a:cubicBezTo>
                  <a:pt x="3003" y="26"/>
                  <a:pt x="2913" y="21"/>
                  <a:pt x="2828" y="15"/>
                </a:cubicBezTo>
                <a:cubicBezTo>
                  <a:pt x="2744" y="9"/>
                  <a:pt x="2664" y="2"/>
                  <a:pt x="2582" y="1"/>
                </a:cubicBezTo>
                <a:cubicBezTo>
                  <a:pt x="2501" y="0"/>
                  <a:pt x="2417" y="5"/>
                  <a:pt x="2333" y="12"/>
                </a:cubicBezTo>
                <a:cubicBezTo>
                  <a:pt x="2250" y="19"/>
                  <a:pt x="2166" y="27"/>
                  <a:pt x="2079" y="27"/>
                </a:cubicBezTo>
                <a:cubicBezTo>
                  <a:pt x="1992" y="28"/>
                  <a:pt x="1902" y="22"/>
                  <a:pt x="1820" y="18"/>
                </a:cubicBezTo>
                <a:cubicBezTo>
                  <a:pt x="1737" y="15"/>
                  <a:pt x="1661" y="15"/>
                  <a:pt x="1578" y="17"/>
                </a:cubicBezTo>
                <a:cubicBezTo>
                  <a:pt x="1494" y="18"/>
                  <a:pt x="1403" y="22"/>
                  <a:pt x="1314" y="19"/>
                </a:cubicBezTo>
                <a:cubicBezTo>
                  <a:pt x="1226" y="15"/>
                  <a:pt x="1140" y="4"/>
                  <a:pt x="1054" y="4"/>
                </a:cubicBezTo>
                <a:cubicBezTo>
                  <a:pt x="967" y="5"/>
                  <a:pt x="880" y="17"/>
                  <a:pt x="793" y="20"/>
                </a:cubicBezTo>
                <a:cubicBezTo>
                  <a:pt x="706" y="24"/>
                  <a:pt x="620" y="18"/>
                  <a:pt x="509" y="18"/>
                </a:cubicBezTo>
                <a:cubicBezTo>
                  <a:pt x="398" y="18"/>
                  <a:pt x="261" y="24"/>
                  <a:pt x="13" y="35"/>
                </a:cubicBezTo>
                <a:cubicBezTo>
                  <a:pt x="23" y="56"/>
                  <a:pt x="24" y="79"/>
                  <a:pt x="27" y="96"/>
                </a:cubicBezTo>
                <a:cubicBezTo>
                  <a:pt x="31" y="114"/>
                  <a:pt x="36" y="127"/>
                  <a:pt x="36" y="144"/>
                </a:cubicBezTo>
                <a:cubicBezTo>
                  <a:pt x="36" y="161"/>
                  <a:pt x="32" y="182"/>
                  <a:pt x="26" y="195"/>
                </a:cubicBezTo>
                <a:cubicBezTo>
                  <a:pt x="19" y="209"/>
                  <a:pt x="11" y="214"/>
                  <a:pt x="9" y="228"/>
                </a:cubicBezTo>
                <a:cubicBezTo>
                  <a:pt x="8" y="241"/>
                  <a:pt x="13" y="261"/>
                  <a:pt x="15" y="281"/>
                </a:cubicBezTo>
                <a:cubicBezTo>
                  <a:pt x="17" y="301"/>
                  <a:pt x="15" y="321"/>
                  <a:pt x="16" y="336"/>
                </a:cubicBezTo>
                <a:cubicBezTo>
                  <a:pt x="17" y="351"/>
                  <a:pt x="21" y="362"/>
                  <a:pt x="20" y="372"/>
                </a:cubicBezTo>
                <a:cubicBezTo>
                  <a:pt x="20" y="383"/>
                  <a:pt x="16" y="393"/>
                  <a:pt x="19" y="406"/>
                </a:cubicBezTo>
                <a:cubicBezTo>
                  <a:pt x="22" y="420"/>
                  <a:pt x="33" y="436"/>
                  <a:pt x="32" y="450"/>
                </a:cubicBezTo>
                <a:cubicBezTo>
                  <a:pt x="31" y="465"/>
                  <a:pt x="17" y="478"/>
                  <a:pt x="12" y="496"/>
                </a:cubicBezTo>
                <a:cubicBezTo>
                  <a:pt x="7" y="515"/>
                  <a:pt x="11" y="539"/>
                  <a:pt x="13" y="554"/>
                </a:cubicBezTo>
                <a:cubicBezTo>
                  <a:pt x="16" y="569"/>
                  <a:pt x="17" y="576"/>
                  <a:pt x="18" y="585"/>
                </a:cubicBezTo>
                <a:cubicBezTo>
                  <a:pt x="18" y="594"/>
                  <a:pt x="17" y="606"/>
                  <a:pt x="15" y="617"/>
                </a:cubicBezTo>
                <a:cubicBezTo>
                  <a:pt x="13" y="629"/>
                  <a:pt x="10" y="641"/>
                  <a:pt x="11" y="657"/>
                </a:cubicBezTo>
                <a:cubicBezTo>
                  <a:pt x="12" y="672"/>
                  <a:pt x="18" y="691"/>
                  <a:pt x="19" y="708"/>
                </a:cubicBezTo>
                <a:cubicBezTo>
                  <a:pt x="21" y="725"/>
                  <a:pt x="17" y="740"/>
                  <a:pt x="16" y="759"/>
                </a:cubicBezTo>
                <a:cubicBezTo>
                  <a:pt x="15" y="779"/>
                  <a:pt x="16" y="802"/>
                  <a:pt x="16" y="816"/>
                </a:cubicBezTo>
                <a:cubicBezTo>
                  <a:pt x="16" y="830"/>
                  <a:pt x="16" y="836"/>
                  <a:pt x="20" y="855"/>
                </a:cubicBezTo>
                <a:cubicBezTo>
                  <a:pt x="23" y="874"/>
                  <a:pt x="31" y="907"/>
                  <a:pt x="0" y="934"/>
                </a:cubicBezTo>
                <a:lnTo>
                  <a:pt x="15" y="927"/>
                </a:lnTo>
                <a:close/>
              </a:path>
            </a:pathLst>
          </a:custGeom>
          <a:noFill/>
          <a:ln>
            <a:noFill/>
          </a:ln>
        </p:spPr>
        <p:style>
          <a:lnRef idx="0"/>
          <a:fillRef idx="0"/>
          <a:effectRef idx="0"/>
          <a:fontRef idx="minor"/>
        </p:style>
      </p:sp>
      <p:sp>
        <p:nvSpPr>
          <p:cNvPr id="1249" name="CustomShape 220"/>
          <p:cNvSpPr/>
          <p:nvPr/>
        </p:nvSpPr>
        <p:spPr>
          <a:xfrm>
            <a:off x="7414920" y="4901400"/>
            <a:ext cx="1948680" cy="337680"/>
          </a:xfrm>
          <a:custGeom>
            <a:avLst/>
            <a:gdLst/>
            <a:ahLst/>
            <a:rect l="l" t="t" r="r" b="b"/>
            <a:pathLst>
              <a:path w="5414" h="939">
                <a:moveTo>
                  <a:pt x="0" y="925"/>
                </a:moveTo>
                <a:cubicBezTo>
                  <a:pt x="264" y="917"/>
                  <a:pt x="388" y="922"/>
                  <a:pt x="492" y="924"/>
                </a:cubicBezTo>
                <a:cubicBezTo>
                  <a:pt x="596" y="927"/>
                  <a:pt x="680" y="927"/>
                  <a:pt x="769" y="926"/>
                </a:cubicBezTo>
                <a:cubicBezTo>
                  <a:pt x="858" y="925"/>
                  <a:pt x="951" y="924"/>
                  <a:pt x="1037" y="925"/>
                </a:cubicBezTo>
                <a:cubicBezTo>
                  <a:pt x="1124" y="925"/>
                  <a:pt x="1205" y="928"/>
                  <a:pt x="1289" y="929"/>
                </a:cubicBezTo>
                <a:cubicBezTo>
                  <a:pt x="1372" y="930"/>
                  <a:pt x="1459" y="928"/>
                  <a:pt x="1544" y="928"/>
                </a:cubicBezTo>
                <a:cubicBezTo>
                  <a:pt x="1630" y="928"/>
                  <a:pt x="1715" y="930"/>
                  <a:pt x="1802" y="931"/>
                </a:cubicBezTo>
                <a:cubicBezTo>
                  <a:pt x="1889" y="931"/>
                  <a:pt x="1978" y="931"/>
                  <a:pt x="2065" y="931"/>
                </a:cubicBezTo>
                <a:cubicBezTo>
                  <a:pt x="2153" y="932"/>
                  <a:pt x="2238" y="933"/>
                  <a:pt x="2322" y="934"/>
                </a:cubicBezTo>
                <a:cubicBezTo>
                  <a:pt x="2406" y="935"/>
                  <a:pt x="2488" y="938"/>
                  <a:pt x="2571" y="938"/>
                </a:cubicBezTo>
                <a:cubicBezTo>
                  <a:pt x="2655" y="938"/>
                  <a:pt x="2740" y="936"/>
                  <a:pt x="2827" y="931"/>
                </a:cubicBezTo>
                <a:cubicBezTo>
                  <a:pt x="2913" y="927"/>
                  <a:pt x="3001" y="921"/>
                  <a:pt x="3090" y="920"/>
                </a:cubicBezTo>
                <a:cubicBezTo>
                  <a:pt x="3179" y="918"/>
                  <a:pt x="3270" y="921"/>
                  <a:pt x="3356" y="924"/>
                </a:cubicBezTo>
                <a:cubicBezTo>
                  <a:pt x="3443" y="927"/>
                  <a:pt x="3526" y="931"/>
                  <a:pt x="3610" y="931"/>
                </a:cubicBezTo>
                <a:cubicBezTo>
                  <a:pt x="3694" y="932"/>
                  <a:pt x="3780" y="928"/>
                  <a:pt x="3864" y="929"/>
                </a:cubicBezTo>
                <a:cubicBezTo>
                  <a:pt x="3949" y="930"/>
                  <a:pt x="4032" y="934"/>
                  <a:pt x="4116" y="936"/>
                </a:cubicBezTo>
                <a:cubicBezTo>
                  <a:pt x="4199" y="938"/>
                  <a:pt x="4284" y="938"/>
                  <a:pt x="4370" y="937"/>
                </a:cubicBezTo>
                <a:cubicBezTo>
                  <a:pt x="4456" y="936"/>
                  <a:pt x="4545" y="935"/>
                  <a:pt x="4631" y="934"/>
                </a:cubicBezTo>
                <a:cubicBezTo>
                  <a:pt x="4718" y="932"/>
                  <a:pt x="4803" y="930"/>
                  <a:pt x="4888" y="929"/>
                </a:cubicBezTo>
                <a:cubicBezTo>
                  <a:pt x="4973" y="928"/>
                  <a:pt x="5059" y="928"/>
                  <a:pt x="5145" y="928"/>
                </a:cubicBezTo>
                <a:cubicBezTo>
                  <a:pt x="5230" y="928"/>
                  <a:pt x="5317" y="929"/>
                  <a:pt x="5360" y="921"/>
                </a:cubicBezTo>
                <a:cubicBezTo>
                  <a:pt x="5403" y="913"/>
                  <a:pt x="5402" y="896"/>
                  <a:pt x="5402" y="881"/>
                </a:cubicBezTo>
                <a:cubicBezTo>
                  <a:pt x="5402" y="866"/>
                  <a:pt x="5401" y="853"/>
                  <a:pt x="5402" y="840"/>
                </a:cubicBezTo>
                <a:cubicBezTo>
                  <a:pt x="5403" y="828"/>
                  <a:pt x="5406" y="815"/>
                  <a:pt x="5406" y="801"/>
                </a:cubicBezTo>
                <a:cubicBezTo>
                  <a:pt x="5406" y="786"/>
                  <a:pt x="5405" y="769"/>
                  <a:pt x="5404" y="754"/>
                </a:cubicBezTo>
                <a:cubicBezTo>
                  <a:pt x="5403" y="738"/>
                  <a:pt x="5402" y="724"/>
                  <a:pt x="5402" y="710"/>
                </a:cubicBezTo>
                <a:cubicBezTo>
                  <a:pt x="5401" y="695"/>
                  <a:pt x="5402" y="681"/>
                  <a:pt x="5402" y="664"/>
                </a:cubicBezTo>
                <a:cubicBezTo>
                  <a:pt x="5402" y="647"/>
                  <a:pt x="5401" y="627"/>
                  <a:pt x="5401" y="613"/>
                </a:cubicBezTo>
                <a:cubicBezTo>
                  <a:pt x="5400" y="599"/>
                  <a:pt x="5399" y="590"/>
                  <a:pt x="5399" y="578"/>
                </a:cubicBezTo>
                <a:cubicBezTo>
                  <a:pt x="5398" y="566"/>
                  <a:pt x="5397" y="551"/>
                  <a:pt x="5398" y="537"/>
                </a:cubicBezTo>
                <a:cubicBezTo>
                  <a:pt x="5399" y="522"/>
                  <a:pt x="5402" y="509"/>
                  <a:pt x="5403" y="494"/>
                </a:cubicBezTo>
                <a:cubicBezTo>
                  <a:pt x="5405" y="479"/>
                  <a:pt x="5405" y="464"/>
                  <a:pt x="5404" y="448"/>
                </a:cubicBezTo>
                <a:cubicBezTo>
                  <a:pt x="5404" y="433"/>
                  <a:pt x="5403" y="418"/>
                  <a:pt x="5405" y="403"/>
                </a:cubicBezTo>
                <a:cubicBezTo>
                  <a:pt x="5406" y="389"/>
                  <a:pt x="5410" y="375"/>
                  <a:pt x="5410" y="361"/>
                </a:cubicBezTo>
                <a:cubicBezTo>
                  <a:pt x="5411" y="347"/>
                  <a:pt x="5408" y="332"/>
                  <a:pt x="5407" y="317"/>
                </a:cubicBezTo>
                <a:cubicBezTo>
                  <a:pt x="5405" y="302"/>
                  <a:pt x="5404" y="286"/>
                  <a:pt x="5403" y="269"/>
                </a:cubicBezTo>
                <a:cubicBezTo>
                  <a:pt x="5402" y="252"/>
                  <a:pt x="5401" y="233"/>
                  <a:pt x="5403" y="219"/>
                </a:cubicBezTo>
                <a:cubicBezTo>
                  <a:pt x="5404" y="205"/>
                  <a:pt x="5409" y="198"/>
                  <a:pt x="5410" y="185"/>
                </a:cubicBezTo>
                <a:cubicBezTo>
                  <a:pt x="5411" y="173"/>
                  <a:pt x="5410" y="155"/>
                  <a:pt x="5408" y="142"/>
                </a:cubicBezTo>
                <a:cubicBezTo>
                  <a:pt x="5407" y="128"/>
                  <a:pt x="5405" y="119"/>
                  <a:pt x="5407" y="105"/>
                </a:cubicBezTo>
                <a:cubicBezTo>
                  <a:pt x="5408" y="92"/>
                  <a:pt x="5412" y="74"/>
                  <a:pt x="5412" y="57"/>
                </a:cubicBezTo>
                <a:cubicBezTo>
                  <a:pt x="5413" y="40"/>
                  <a:pt x="5410" y="24"/>
                  <a:pt x="5365" y="16"/>
                </a:cubicBezTo>
                <a:cubicBezTo>
                  <a:pt x="5320" y="8"/>
                  <a:pt x="5233" y="8"/>
                  <a:pt x="5147" y="9"/>
                </a:cubicBezTo>
                <a:cubicBezTo>
                  <a:pt x="5061" y="10"/>
                  <a:pt x="4978" y="11"/>
                  <a:pt x="4892" y="11"/>
                </a:cubicBezTo>
                <a:cubicBezTo>
                  <a:pt x="4806" y="11"/>
                  <a:pt x="4719" y="10"/>
                  <a:pt x="4632" y="9"/>
                </a:cubicBezTo>
                <a:cubicBezTo>
                  <a:pt x="4545" y="8"/>
                  <a:pt x="4459" y="8"/>
                  <a:pt x="4373" y="8"/>
                </a:cubicBezTo>
                <a:cubicBezTo>
                  <a:pt x="4288" y="7"/>
                  <a:pt x="4203" y="7"/>
                  <a:pt x="4117" y="8"/>
                </a:cubicBezTo>
                <a:cubicBezTo>
                  <a:pt x="4031" y="10"/>
                  <a:pt x="3944" y="14"/>
                  <a:pt x="3858" y="14"/>
                </a:cubicBezTo>
                <a:cubicBezTo>
                  <a:pt x="3772" y="14"/>
                  <a:pt x="3687" y="10"/>
                  <a:pt x="3602" y="11"/>
                </a:cubicBezTo>
                <a:cubicBezTo>
                  <a:pt x="3517" y="11"/>
                  <a:pt x="3432" y="16"/>
                  <a:pt x="3347" y="15"/>
                </a:cubicBezTo>
                <a:cubicBezTo>
                  <a:pt x="3262" y="13"/>
                  <a:pt x="3178" y="6"/>
                  <a:pt x="3095" y="4"/>
                </a:cubicBezTo>
                <a:cubicBezTo>
                  <a:pt x="3011" y="3"/>
                  <a:pt x="2929" y="7"/>
                  <a:pt x="2842" y="7"/>
                </a:cubicBezTo>
                <a:cubicBezTo>
                  <a:pt x="2755" y="7"/>
                  <a:pt x="2663" y="2"/>
                  <a:pt x="2576" y="2"/>
                </a:cubicBezTo>
                <a:cubicBezTo>
                  <a:pt x="2489" y="3"/>
                  <a:pt x="2407" y="9"/>
                  <a:pt x="2322" y="10"/>
                </a:cubicBezTo>
                <a:cubicBezTo>
                  <a:pt x="2236" y="11"/>
                  <a:pt x="2149" y="9"/>
                  <a:pt x="2060" y="8"/>
                </a:cubicBezTo>
                <a:cubicBezTo>
                  <a:pt x="1972" y="8"/>
                  <a:pt x="1882" y="10"/>
                  <a:pt x="1796" y="10"/>
                </a:cubicBezTo>
                <a:cubicBezTo>
                  <a:pt x="1710" y="10"/>
                  <a:pt x="1628" y="8"/>
                  <a:pt x="1544" y="5"/>
                </a:cubicBezTo>
                <a:cubicBezTo>
                  <a:pt x="1461" y="3"/>
                  <a:pt x="1377" y="0"/>
                  <a:pt x="1292" y="0"/>
                </a:cubicBezTo>
                <a:cubicBezTo>
                  <a:pt x="1207" y="0"/>
                  <a:pt x="1120" y="4"/>
                  <a:pt x="1036" y="4"/>
                </a:cubicBezTo>
                <a:cubicBezTo>
                  <a:pt x="952" y="5"/>
                  <a:pt x="871" y="3"/>
                  <a:pt x="787" y="3"/>
                </a:cubicBezTo>
                <a:cubicBezTo>
                  <a:pt x="702" y="4"/>
                  <a:pt x="615" y="6"/>
                  <a:pt x="504" y="5"/>
                </a:cubicBezTo>
                <a:cubicBezTo>
                  <a:pt x="393" y="4"/>
                  <a:pt x="258" y="1"/>
                  <a:pt x="4" y="13"/>
                </a:cubicBezTo>
              </a:path>
            </a:pathLst>
          </a:custGeom>
          <a:noFill/>
          <a:ln cap="rnd" w="31680">
            <a:solidFill>
              <a:srgbClr val="008cd8"/>
            </a:solidFill>
            <a:bevel/>
          </a:ln>
        </p:spPr>
        <p:style>
          <a:lnRef idx="0"/>
          <a:fillRef idx="0"/>
          <a:effectRef idx="0"/>
          <a:fontRef idx="minor"/>
        </p:style>
      </p:sp>
      <p:sp>
        <p:nvSpPr>
          <p:cNvPr id="1250" name="CustomShape 221"/>
          <p:cNvSpPr/>
          <p:nvPr/>
        </p:nvSpPr>
        <p:spPr>
          <a:xfrm>
            <a:off x="7412760" y="4899600"/>
            <a:ext cx="6480" cy="335880"/>
          </a:xfrm>
          <a:custGeom>
            <a:avLst/>
            <a:gdLst/>
            <a:ahLst/>
            <a:rect l="l" t="t" r="r" b="b"/>
            <a:pathLst>
              <a:path w="19" h="934">
                <a:moveTo>
                  <a:pt x="18" y="0"/>
                </a:moveTo>
                <a:cubicBezTo>
                  <a:pt x="7" y="63"/>
                  <a:pt x="3" y="85"/>
                  <a:pt x="1" y="103"/>
                </a:cubicBezTo>
                <a:cubicBezTo>
                  <a:pt x="0" y="121"/>
                  <a:pt x="0" y="135"/>
                  <a:pt x="2" y="146"/>
                </a:cubicBezTo>
                <a:cubicBezTo>
                  <a:pt x="5" y="158"/>
                  <a:pt x="8" y="169"/>
                  <a:pt x="11" y="183"/>
                </a:cubicBezTo>
                <a:cubicBezTo>
                  <a:pt x="14" y="197"/>
                  <a:pt x="15" y="215"/>
                  <a:pt x="15" y="232"/>
                </a:cubicBezTo>
                <a:cubicBezTo>
                  <a:pt x="14" y="248"/>
                  <a:pt x="12" y="263"/>
                  <a:pt x="10" y="280"/>
                </a:cubicBezTo>
                <a:cubicBezTo>
                  <a:pt x="8" y="296"/>
                  <a:pt x="6" y="314"/>
                  <a:pt x="4" y="329"/>
                </a:cubicBezTo>
                <a:cubicBezTo>
                  <a:pt x="2" y="344"/>
                  <a:pt x="1" y="356"/>
                  <a:pt x="2" y="370"/>
                </a:cubicBezTo>
                <a:cubicBezTo>
                  <a:pt x="3" y="385"/>
                  <a:pt x="7" y="402"/>
                  <a:pt x="9" y="415"/>
                </a:cubicBezTo>
                <a:cubicBezTo>
                  <a:pt x="12" y="428"/>
                  <a:pt x="12" y="437"/>
                  <a:pt x="11" y="449"/>
                </a:cubicBezTo>
                <a:cubicBezTo>
                  <a:pt x="10" y="461"/>
                  <a:pt x="6" y="475"/>
                  <a:pt x="7" y="488"/>
                </a:cubicBezTo>
                <a:cubicBezTo>
                  <a:pt x="7" y="501"/>
                  <a:pt x="11" y="513"/>
                  <a:pt x="12" y="528"/>
                </a:cubicBezTo>
                <a:cubicBezTo>
                  <a:pt x="13" y="543"/>
                  <a:pt x="12" y="562"/>
                  <a:pt x="11" y="579"/>
                </a:cubicBezTo>
                <a:cubicBezTo>
                  <a:pt x="11" y="597"/>
                  <a:pt x="11" y="612"/>
                  <a:pt x="9" y="628"/>
                </a:cubicBezTo>
                <a:cubicBezTo>
                  <a:pt x="7" y="645"/>
                  <a:pt x="4" y="661"/>
                  <a:pt x="5" y="675"/>
                </a:cubicBezTo>
                <a:cubicBezTo>
                  <a:pt x="7" y="689"/>
                  <a:pt x="14" y="701"/>
                  <a:pt x="14" y="714"/>
                </a:cubicBezTo>
                <a:cubicBezTo>
                  <a:pt x="13" y="727"/>
                  <a:pt x="6" y="741"/>
                  <a:pt x="6" y="755"/>
                </a:cubicBezTo>
                <a:cubicBezTo>
                  <a:pt x="6" y="770"/>
                  <a:pt x="14" y="785"/>
                  <a:pt x="16" y="799"/>
                </a:cubicBezTo>
                <a:cubicBezTo>
                  <a:pt x="17" y="812"/>
                  <a:pt x="12" y="826"/>
                  <a:pt x="9" y="847"/>
                </a:cubicBezTo>
                <a:cubicBezTo>
                  <a:pt x="7" y="868"/>
                  <a:pt x="7" y="896"/>
                  <a:pt x="12" y="933"/>
                </a:cubicBezTo>
              </a:path>
            </a:pathLst>
          </a:custGeom>
          <a:noFill/>
          <a:ln cap="rnd" w="31680">
            <a:solidFill>
              <a:srgbClr val="008cd8"/>
            </a:solidFill>
            <a:bevel/>
          </a:ln>
        </p:spPr>
        <p:style>
          <a:lnRef idx="0"/>
          <a:fillRef idx="0"/>
          <a:effectRef idx="0"/>
          <a:fontRef idx="minor"/>
        </p:style>
      </p:sp>
      <p:sp>
        <p:nvSpPr>
          <p:cNvPr id="1251" name="CustomShape 222"/>
          <p:cNvSpPr/>
          <p:nvPr/>
        </p:nvSpPr>
        <p:spPr>
          <a:xfrm>
            <a:off x="7459200" y="4991760"/>
            <a:ext cx="130896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Πέπε (Ταχυμεταφορέας)</a:t>
            </a:r>
            <a:endParaRPr b="0" lang="el-GR" sz="1000" spc="-1" strike="noStrike">
              <a:latin typeface="Arial"/>
            </a:endParaRPr>
          </a:p>
        </p:txBody>
      </p:sp>
      <p:sp>
        <p:nvSpPr>
          <p:cNvPr id="1252" name="CustomShape 223"/>
          <p:cNvSpPr/>
          <p:nvPr/>
        </p:nvSpPr>
        <p:spPr>
          <a:xfrm>
            <a:off x="7536240" y="5262480"/>
            <a:ext cx="10134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Ράπιντο ΟΕ</a:t>
            </a:r>
            <a:endParaRPr b="0" lang="el-GR" sz="800" spc="-1" strike="noStrike">
              <a:latin typeface="Arial"/>
            </a:endParaRPr>
          </a:p>
        </p:txBody>
      </p:sp>
      <p:sp>
        <p:nvSpPr>
          <p:cNvPr id="1253" name="CustomShape 224"/>
          <p:cNvSpPr/>
          <p:nvPr/>
        </p:nvSpPr>
        <p:spPr>
          <a:xfrm>
            <a:off x="7446600" y="6290280"/>
            <a:ext cx="1877040" cy="10800"/>
          </a:xfrm>
          <a:custGeom>
            <a:avLst/>
            <a:gdLst/>
            <a:ahLst/>
            <a:rect l="l" t="t" r="r" b="b"/>
            <a:pathLst>
              <a:path w="5215" h="31">
                <a:moveTo>
                  <a:pt x="0" y="17"/>
                </a:moveTo>
                <a:cubicBezTo>
                  <a:pt x="250" y="17"/>
                  <a:pt x="379" y="24"/>
                  <a:pt x="484" y="25"/>
                </a:cubicBezTo>
                <a:cubicBezTo>
                  <a:pt x="588" y="26"/>
                  <a:pt x="669" y="22"/>
                  <a:pt x="748" y="19"/>
                </a:cubicBezTo>
                <a:cubicBezTo>
                  <a:pt x="828" y="17"/>
                  <a:pt x="908" y="15"/>
                  <a:pt x="990" y="14"/>
                </a:cubicBezTo>
                <a:cubicBezTo>
                  <a:pt x="1073" y="13"/>
                  <a:pt x="1157" y="12"/>
                  <a:pt x="1243" y="15"/>
                </a:cubicBezTo>
                <a:cubicBezTo>
                  <a:pt x="1328" y="17"/>
                  <a:pt x="1415" y="23"/>
                  <a:pt x="1499" y="23"/>
                </a:cubicBezTo>
                <a:cubicBezTo>
                  <a:pt x="1584" y="23"/>
                  <a:pt x="1666" y="17"/>
                  <a:pt x="1749" y="15"/>
                </a:cubicBezTo>
                <a:cubicBezTo>
                  <a:pt x="1832" y="13"/>
                  <a:pt x="1916" y="14"/>
                  <a:pt x="2000" y="17"/>
                </a:cubicBezTo>
                <a:cubicBezTo>
                  <a:pt x="2084" y="19"/>
                  <a:pt x="2168" y="22"/>
                  <a:pt x="2251" y="23"/>
                </a:cubicBezTo>
                <a:cubicBezTo>
                  <a:pt x="2334" y="24"/>
                  <a:pt x="2415" y="24"/>
                  <a:pt x="2495" y="20"/>
                </a:cubicBezTo>
                <a:cubicBezTo>
                  <a:pt x="2576" y="16"/>
                  <a:pt x="2656" y="7"/>
                  <a:pt x="2741" y="9"/>
                </a:cubicBezTo>
                <a:cubicBezTo>
                  <a:pt x="2825" y="11"/>
                  <a:pt x="2913" y="24"/>
                  <a:pt x="2999" y="27"/>
                </a:cubicBezTo>
                <a:cubicBezTo>
                  <a:pt x="3085" y="30"/>
                  <a:pt x="3168" y="25"/>
                  <a:pt x="3249" y="21"/>
                </a:cubicBezTo>
                <a:cubicBezTo>
                  <a:pt x="3330" y="18"/>
                  <a:pt x="3408" y="17"/>
                  <a:pt x="3488" y="15"/>
                </a:cubicBezTo>
                <a:cubicBezTo>
                  <a:pt x="3569" y="14"/>
                  <a:pt x="3653" y="13"/>
                  <a:pt x="3739" y="15"/>
                </a:cubicBezTo>
                <a:cubicBezTo>
                  <a:pt x="3826" y="17"/>
                  <a:pt x="3916" y="23"/>
                  <a:pt x="4001" y="23"/>
                </a:cubicBezTo>
                <a:cubicBezTo>
                  <a:pt x="4087" y="22"/>
                  <a:pt x="4169" y="14"/>
                  <a:pt x="4252" y="13"/>
                </a:cubicBezTo>
                <a:cubicBezTo>
                  <a:pt x="4335" y="11"/>
                  <a:pt x="4420" y="16"/>
                  <a:pt x="4503" y="17"/>
                </a:cubicBezTo>
                <a:cubicBezTo>
                  <a:pt x="4585" y="18"/>
                  <a:pt x="4666" y="15"/>
                  <a:pt x="4766" y="17"/>
                </a:cubicBezTo>
                <a:cubicBezTo>
                  <a:pt x="4866" y="20"/>
                  <a:pt x="4986" y="29"/>
                  <a:pt x="5214" y="0"/>
                </a:cubicBezTo>
                <a:lnTo>
                  <a:pt x="0" y="17"/>
                </a:lnTo>
                <a:close/>
              </a:path>
            </a:pathLst>
          </a:custGeom>
          <a:solidFill>
            <a:srgbClr val="ffffff"/>
          </a:solidFill>
          <a:ln>
            <a:noFill/>
          </a:ln>
        </p:spPr>
        <p:style>
          <a:lnRef idx="0"/>
          <a:fillRef idx="0"/>
          <a:effectRef idx="0"/>
          <a:fontRef idx="minor"/>
        </p:style>
      </p:sp>
      <p:sp>
        <p:nvSpPr>
          <p:cNvPr id="1254" name="CustomShape 225"/>
          <p:cNvSpPr/>
          <p:nvPr/>
        </p:nvSpPr>
        <p:spPr>
          <a:xfrm>
            <a:off x="7448040" y="6296040"/>
            <a:ext cx="58320" cy="1440"/>
          </a:xfrm>
          <a:custGeom>
            <a:avLst/>
            <a:gdLst/>
            <a:ahLst/>
            <a:rect l="l" t="t" r="r" b="b"/>
            <a:pathLst>
              <a:path w="163" h="5">
                <a:moveTo>
                  <a:pt x="0" y="4"/>
                </a:moveTo>
                <a:cubicBezTo>
                  <a:pt x="61" y="2"/>
                  <a:pt x="114" y="1"/>
                  <a:pt x="162" y="0"/>
                </a:cubicBezTo>
              </a:path>
            </a:pathLst>
          </a:custGeom>
          <a:noFill/>
          <a:ln w="29160">
            <a:solidFill>
              <a:srgbClr val="008cd8"/>
            </a:solidFill>
            <a:round/>
          </a:ln>
        </p:spPr>
        <p:style>
          <a:lnRef idx="0"/>
          <a:fillRef idx="0"/>
          <a:effectRef idx="0"/>
          <a:fontRef idx="minor"/>
        </p:style>
      </p:sp>
      <p:sp>
        <p:nvSpPr>
          <p:cNvPr id="1255" name="CustomShape 226"/>
          <p:cNvSpPr/>
          <p:nvPr/>
        </p:nvSpPr>
        <p:spPr>
          <a:xfrm>
            <a:off x="7535160" y="6296040"/>
            <a:ext cx="57960" cy="1080"/>
          </a:xfrm>
          <a:custGeom>
            <a:avLst/>
            <a:gdLst/>
            <a:ahLst/>
            <a:rect l="l" t="t" r="r" b="b"/>
            <a:pathLst>
              <a:path w="162" h="4">
                <a:moveTo>
                  <a:pt x="0" y="0"/>
                </a:moveTo>
                <a:cubicBezTo>
                  <a:pt x="64" y="0"/>
                  <a:pt x="116" y="1"/>
                  <a:pt x="161" y="3"/>
                </a:cubicBezTo>
              </a:path>
            </a:pathLst>
          </a:custGeom>
          <a:noFill/>
          <a:ln w="29160">
            <a:solidFill>
              <a:srgbClr val="008cd8"/>
            </a:solidFill>
            <a:round/>
          </a:ln>
        </p:spPr>
        <p:style>
          <a:lnRef idx="0"/>
          <a:fillRef idx="0"/>
          <a:effectRef idx="0"/>
          <a:fontRef idx="minor"/>
        </p:style>
      </p:sp>
      <p:sp>
        <p:nvSpPr>
          <p:cNvPr id="1256" name="CustomShape 227"/>
          <p:cNvSpPr/>
          <p:nvPr/>
        </p:nvSpPr>
        <p:spPr>
          <a:xfrm>
            <a:off x="7621920" y="6297840"/>
            <a:ext cx="57960" cy="720"/>
          </a:xfrm>
          <a:custGeom>
            <a:avLst/>
            <a:gdLst/>
            <a:ahLst/>
            <a:rect l="l" t="t" r="r" b="b"/>
            <a:pathLst>
              <a:path w="162" h="3">
                <a:moveTo>
                  <a:pt x="0" y="0"/>
                </a:moveTo>
                <a:lnTo>
                  <a:pt x="0" y="0"/>
                </a:lnTo>
                <a:cubicBezTo>
                  <a:pt x="60" y="2"/>
                  <a:pt x="112" y="2"/>
                  <a:pt x="161" y="2"/>
                </a:cubicBezTo>
              </a:path>
            </a:pathLst>
          </a:custGeom>
          <a:noFill/>
          <a:ln w="29160">
            <a:solidFill>
              <a:srgbClr val="008cd8"/>
            </a:solidFill>
            <a:round/>
          </a:ln>
        </p:spPr>
        <p:style>
          <a:lnRef idx="0"/>
          <a:fillRef idx="0"/>
          <a:effectRef idx="0"/>
          <a:fontRef idx="minor"/>
        </p:style>
      </p:sp>
      <p:sp>
        <p:nvSpPr>
          <p:cNvPr id="1257" name="CustomShape 228"/>
          <p:cNvSpPr/>
          <p:nvPr/>
        </p:nvSpPr>
        <p:spPr>
          <a:xfrm>
            <a:off x="7709040" y="6296040"/>
            <a:ext cx="57960" cy="2160"/>
          </a:xfrm>
          <a:custGeom>
            <a:avLst/>
            <a:gdLst/>
            <a:ahLst/>
            <a:rect l="l" t="t" r="r" b="b"/>
            <a:pathLst>
              <a:path w="162" h="7">
                <a:moveTo>
                  <a:pt x="0" y="6"/>
                </a:moveTo>
                <a:cubicBezTo>
                  <a:pt x="7" y="5"/>
                  <a:pt x="15" y="5"/>
                  <a:pt x="22" y="5"/>
                </a:cubicBezTo>
                <a:cubicBezTo>
                  <a:pt x="68" y="3"/>
                  <a:pt x="115" y="1"/>
                  <a:pt x="161" y="0"/>
                </a:cubicBezTo>
              </a:path>
            </a:pathLst>
          </a:custGeom>
          <a:noFill/>
          <a:ln w="29160">
            <a:solidFill>
              <a:srgbClr val="008cd8"/>
            </a:solidFill>
            <a:round/>
          </a:ln>
        </p:spPr>
        <p:style>
          <a:lnRef idx="0"/>
          <a:fillRef idx="0"/>
          <a:effectRef idx="0"/>
          <a:fontRef idx="minor"/>
        </p:style>
      </p:sp>
      <p:sp>
        <p:nvSpPr>
          <p:cNvPr id="1258" name="CustomShape 229"/>
          <p:cNvSpPr/>
          <p:nvPr/>
        </p:nvSpPr>
        <p:spPr>
          <a:xfrm>
            <a:off x="7795800" y="6294240"/>
            <a:ext cx="57960" cy="720"/>
          </a:xfrm>
          <a:custGeom>
            <a:avLst/>
            <a:gdLst/>
            <a:ahLst/>
            <a:rect l="l" t="t" r="r" b="b"/>
            <a:pathLst>
              <a:path w="162" h="3">
                <a:moveTo>
                  <a:pt x="0" y="2"/>
                </a:moveTo>
                <a:cubicBezTo>
                  <a:pt x="8" y="2"/>
                  <a:pt x="15" y="1"/>
                  <a:pt x="23" y="1"/>
                </a:cubicBezTo>
                <a:cubicBezTo>
                  <a:pt x="69" y="0"/>
                  <a:pt x="114" y="0"/>
                  <a:pt x="161" y="0"/>
                </a:cubicBezTo>
              </a:path>
            </a:pathLst>
          </a:custGeom>
          <a:noFill/>
          <a:ln w="29160">
            <a:solidFill>
              <a:srgbClr val="008cd8"/>
            </a:solidFill>
            <a:round/>
          </a:ln>
        </p:spPr>
        <p:style>
          <a:lnRef idx="0"/>
          <a:fillRef idx="0"/>
          <a:effectRef idx="0"/>
          <a:fontRef idx="minor"/>
        </p:style>
      </p:sp>
      <p:sp>
        <p:nvSpPr>
          <p:cNvPr id="1259" name="CustomShape 230"/>
          <p:cNvSpPr/>
          <p:nvPr/>
        </p:nvSpPr>
        <p:spPr>
          <a:xfrm>
            <a:off x="7882920" y="6294600"/>
            <a:ext cx="57960" cy="1080"/>
          </a:xfrm>
          <a:custGeom>
            <a:avLst/>
            <a:gdLst/>
            <a:ahLst/>
            <a:rect l="l" t="t" r="r" b="b"/>
            <a:pathLst>
              <a:path w="162" h="4">
                <a:moveTo>
                  <a:pt x="0" y="0"/>
                </a:moveTo>
                <a:cubicBezTo>
                  <a:pt x="9" y="0"/>
                  <a:pt x="18" y="0"/>
                  <a:pt x="28" y="0"/>
                </a:cubicBezTo>
                <a:cubicBezTo>
                  <a:pt x="71" y="1"/>
                  <a:pt x="116" y="2"/>
                  <a:pt x="161" y="3"/>
                </a:cubicBezTo>
              </a:path>
            </a:pathLst>
          </a:custGeom>
          <a:noFill/>
          <a:ln w="29160">
            <a:solidFill>
              <a:srgbClr val="008cd8"/>
            </a:solidFill>
            <a:round/>
          </a:ln>
        </p:spPr>
        <p:style>
          <a:lnRef idx="0"/>
          <a:fillRef idx="0"/>
          <a:effectRef idx="0"/>
          <a:fontRef idx="minor"/>
        </p:style>
      </p:sp>
      <p:sp>
        <p:nvSpPr>
          <p:cNvPr id="1260" name="CustomShape 231"/>
          <p:cNvSpPr/>
          <p:nvPr/>
        </p:nvSpPr>
        <p:spPr>
          <a:xfrm>
            <a:off x="7969680" y="6296400"/>
            <a:ext cx="57960" cy="360"/>
          </a:xfrm>
          <a:custGeom>
            <a:avLst/>
            <a:gdLst/>
            <a:ahLst/>
            <a:rect l="l" t="t" r="r" b="b"/>
            <a:pathLst>
              <a:path w="162" h="2">
                <a:moveTo>
                  <a:pt x="0" y="0"/>
                </a:moveTo>
                <a:cubicBezTo>
                  <a:pt x="17" y="0"/>
                  <a:pt x="33" y="0"/>
                  <a:pt x="50" y="0"/>
                </a:cubicBezTo>
                <a:cubicBezTo>
                  <a:pt x="88" y="1"/>
                  <a:pt x="125" y="1"/>
                  <a:pt x="161" y="0"/>
                </a:cubicBezTo>
              </a:path>
            </a:pathLst>
          </a:custGeom>
          <a:noFill/>
          <a:ln w="29160">
            <a:solidFill>
              <a:srgbClr val="008cd8"/>
            </a:solidFill>
            <a:round/>
          </a:ln>
        </p:spPr>
        <p:style>
          <a:lnRef idx="0"/>
          <a:fillRef idx="0"/>
          <a:effectRef idx="0"/>
          <a:fontRef idx="minor"/>
        </p:style>
      </p:sp>
      <p:sp>
        <p:nvSpPr>
          <p:cNvPr id="1261" name="CustomShape 232"/>
          <p:cNvSpPr/>
          <p:nvPr/>
        </p:nvSpPr>
        <p:spPr>
          <a:xfrm>
            <a:off x="8056800" y="6296040"/>
            <a:ext cx="57960" cy="360"/>
          </a:xfrm>
          <a:custGeom>
            <a:avLst/>
            <a:gdLst/>
            <a:ahLst/>
            <a:rect l="l" t="t" r="r" b="b"/>
            <a:pathLst>
              <a:path w="162" h="2">
                <a:moveTo>
                  <a:pt x="0" y="1"/>
                </a:moveTo>
                <a:cubicBezTo>
                  <a:pt x="19" y="1"/>
                  <a:pt x="38" y="1"/>
                  <a:pt x="56" y="0"/>
                </a:cubicBezTo>
                <a:cubicBezTo>
                  <a:pt x="91" y="0"/>
                  <a:pt x="126" y="0"/>
                  <a:pt x="161" y="0"/>
                </a:cubicBezTo>
              </a:path>
            </a:pathLst>
          </a:custGeom>
          <a:noFill/>
          <a:ln w="29160">
            <a:solidFill>
              <a:srgbClr val="008cd8"/>
            </a:solidFill>
            <a:round/>
          </a:ln>
        </p:spPr>
        <p:style>
          <a:lnRef idx="0"/>
          <a:fillRef idx="0"/>
          <a:effectRef idx="0"/>
          <a:fontRef idx="minor"/>
        </p:style>
      </p:sp>
      <p:sp>
        <p:nvSpPr>
          <p:cNvPr id="1262" name="CustomShape 233"/>
          <p:cNvSpPr/>
          <p:nvPr/>
        </p:nvSpPr>
        <p:spPr>
          <a:xfrm>
            <a:off x="8143560" y="6295680"/>
            <a:ext cx="58320" cy="360"/>
          </a:xfrm>
          <a:custGeom>
            <a:avLst/>
            <a:gdLst/>
            <a:ahLst/>
            <a:rect l="l" t="t" r="r" b="b"/>
            <a:pathLst>
              <a:path w="163" h="1">
                <a:moveTo>
                  <a:pt x="0" y="0"/>
                </a:moveTo>
                <a:cubicBezTo>
                  <a:pt x="21" y="0"/>
                  <a:pt x="42" y="0"/>
                  <a:pt x="63" y="0"/>
                </a:cubicBezTo>
                <a:cubicBezTo>
                  <a:pt x="96" y="0"/>
                  <a:pt x="129" y="0"/>
                  <a:pt x="162" y="0"/>
                </a:cubicBezTo>
              </a:path>
            </a:pathLst>
          </a:custGeom>
          <a:noFill/>
          <a:ln w="29160">
            <a:solidFill>
              <a:srgbClr val="008cd8"/>
            </a:solidFill>
            <a:round/>
          </a:ln>
        </p:spPr>
        <p:style>
          <a:lnRef idx="0"/>
          <a:fillRef idx="0"/>
          <a:effectRef idx="0"/>
          <a:fontRef idx="minor"/>
        </p:style>
      </p:sp>
      <p:sp>
        <p:nvSpPr>
          <p:cNvPr id="1263" name="CustomShape 234"/>
          <p:cNvSpPr/>
          <p:nvPr/>
        </p:nvSpPr>
        <p:spPr>
          <a:xfrm>
            <a:off x="8230680" y="6295680"/>
            <a:ext cx="57960" cy="1080"/>
          </a:xfrm>
          <a:custGeom>
            <a:avLst/>
            <a:gdLst/>
            <a:ahLst/>
            <a:rect l="l" t="t" r="r" b="b"/>
            <a:pathLst>
              <a:path w="162" h="4">
                <a:moveTo>
                  <a:pt x="0" y="0"/>
                </a:moveTo>
                <a:cubicBezTo>
                  <a:pt x="23" y="0"/>
                  <a:pt x="45" y="1"/>
                  <a:pt x="67" y="1"/>
                </a:cubicBezTo>
                <a:cubicBezTo>
                  <a:pt x="99" y="1"/>
                  <a:pt x="130" y="2"/>
                  <a:pt x="161" y="3"/>
                </a:cubicBezTo>
              </a:path>
            </a:pathLst>
          </a:custGeom>
          <a:noFill/>
          <a:ln w="29160">
            <a:solidFill>
              <a:srgbClr val="008cd8"/>
            </a:solidFill>
            <a:round/>
          </a:ln>
        </p:spPr>
        <p:style>
          <a:lnRef idx="0"/>
          <a:fillRef idx="0"/>
          <a:effectRef idx="0"/>
          <a:fontRef idx="minor"/>
        </p:style>
      </p:sp>
      <p:sp>
        <p:nvSpPr>
          <p:cNvPr id="1264" name="CustomShape 235"/>
          <p:cNvSpPr/>
          <p:nvPr/>
        </p:nvSpPr>
        <p:spPr>
          <a:xfrm>
            <a:off x="8317800" y="6297120"/>
            <a:ext cx="57960" cy="720"/>
          </a:xfrm>
          <a:custGeom>
            <a:avLst/>
            <a:gdLst/>
            <a:ahLst/>
            <a:rect l="l" t="t" r="r" b="b"/>
            <a:pathLst>
              <a:path w="162" h="3">
                <a:moveTo>
                  <a:pt x="0" y="0"/>
                </a:moveTo>
                <a:cubicBezTo>
                  <a:pt x="21" y="0"/>
                  <a:pt x="43" y="1"/>
                  <a:pt x="66" y="1"/>
                </a:cubicBezTo>
                <a:cubicBezTo>
                  <a:pt x="97" y="1"/>
                  <a:pt x="129" y="1"/>
                  <a:pt x="161" y="2"/>
                </a:cubicBezTo>
              </a:path>
            </a:pathLst>
          </a:custGeom>
          <a:noFill/>
          <a:ln w="29160">
            <a:solidFill>
              <a:srgbClr val="008cd8"/>
            </a:solidFill>
            <a:round/>
          </a:ln>
        </p:spPr>
        <p:style>
          <a:lnRef idx="0"/>
          <a:fillRef idx="0"/>
          <a:effectRef idx="0"/>
          <a:fontRef idx="minor"/>
        </p:style>
      </p:sp>
      <p:sp>
        <p:nvSpPr>
          <p:cNvPr id="1265" name="CustomShape 236"/>
          <p:cNvSpPr/>
          <p:nvPr/>
        </p:nvSpPr>
        <p:spPr>
          <a:xfrm>
            <a:off x="8404560" y="6297120"/>
            <a:ext cx="57960" cy="720"/>
          </a:xfrm>
          <a:custGeom>
            <a:avLst/>
            <a:gdLst/>
            <a:ahLst/>
            <a:rect l="l" t="t" r="r" b="b"/>
            <a:pathLst>
              <a:path w="162" h="3">
                <a:moveTo>
                  <a:pt x="0" y="2"/>
                </a:moveTo>
                <a:cubicBezTo>
                  <a:pt x="25" y="2"/>
                  <a:pt x="50" y="1"/>
                  <a:pt x="75" y="1"/>
                </a:cubicBezTo>
                <a:cubicBezTo>
                  <a:pt x="104" y="1"/>
                  <a:pt x="133" y="1"/>
                  <a:pt x="161" y="0"/>
                </a:cubicBezTo>
              </a:path>
            </a:pathLst>
          </a:custGeom>
          <a:noFill/>
          <a:ln w="29160">
            <a:solidFill>
              <a:srgbClr val="008cd8"/>
            </a:solidFill>
            <a:round/>
          </a:ln>
        </p:spPr>
        <p:style>
          <a:lnRef idx="0"/>
          <a:fillRef idx="0"/>
          <a:effectRef idx="0"/>
          <a:fontRef idx="minor"/>
        </p:style>
      </p:sp>
      <p:sp>
        <p:nvSpPr>
          <p:cNvPr id="1266" name="CustomShape 237"/>
          <p:cNvSpPr/>
          <p:nvPr/>
        </p:nvSpPr>
        <p:spPr>
          <a:xfrm>
            <a:off x="8491680" y="6296760"/>
            <a:ext cx="57960" cy="360"/>
          </a:xfrm>
          <a:custGeom>
            <a:avLst/>
            <a:gdLst/>
            <a:ahLst/>
            <a:rect l="l" t="t" r="r" b="b"/>
            <a:pathLst>
              <a:path w="162" h="2">
                <a:moveTo>
                  <a:pt x="0" y="1"/>
                </a:moveTo>
                <a:cubicBezTo>
                  <a:pt x="25" y="0"/>
                  <a:pt x="51" y="0"/>
                  <a:pt x="77" y="0"/>
                </a:cubicBezTo>
                <a:cubicBezTo>
                  <a:pt x="104" y="0"/>
                  <a:pt x="133" y="0"/>
                  <a:pt x="161" y="0"/>
                </a:cubicBezTo>
              </a:path>
            </a:pathLst>
          </a:custGeom>
          <a:noFill/>
          <a:ln w="29160">
            <a:solidFill>
              <a:srgbClr val="008cd8"/>
            </a:solidFill>
            <a:round/>
          </a:ln>
        </p:spPr>
        <p:style>
          <a:lnRef idx="0"/>
          <a:fillRef idx="0"/>
          <a:effectRef idx="0"/>
          <a:fontRef idx="minor"/>
        </p:style>
      </p:sp>
      <p:sp>
        <p:nvSpPr>
          <p:cNvPr id="1267" name="CustomShape 238"/>
          <p:cNvSpPr/>
          <p:nvPr/>
        </p:nvSpPr>
        <p:spPr>
          <a:xfrm>
            <a:off x="8578440" y="6296400"/>
            <a:ext cx="58320" cy="360"/>
          </a:xfrm>
          <a:custGeom>
            <a:avLst/>
            <a:gdLst/>
            <a:ahLst/>
            <a:rect l="l" t="t" r="r" b="b"/>
            <a:pathLst>
              <a:path w="163" h="1">
                <a:moveTo>
                  <a:pt x="0" y="0"/>
                </a:moveTo>
                <a:cubicBezTo>
                  <a:pt x="30" y="0"/>
                  <a:pt x="59" y="0"/>
                  <a:pt x="89" y="0"/>
                </a:cubicBezTo>
                <a:cubicBezTo>
                  <a:pt x="113" y="0"/>
                  <a:pt x="137" y="0"/>
                  <a:pt x="162" y="0"/>
                </a:cubicBezTo>
              </a:path>
            </a:pathLst>
          </a:custGeom>
          <a:noFill/>
          <a:ln w="29160">
            <a:solidFill>
              <a:srgbClr val="008cd8"/>
            </a:solidFill>
            <a:round/>
          </a:ln>
        </p:spPr>
        <p:style>
          <a:lnRef idx="0"/>
          <a:fillRef idx="0"/>
          <a:effectRef idx="0"/>
          <a:fontRef idx="minor"/>
        </p:style>
      </p:sp>
      <p:sp>
        <p:nvSpPr>
          <p:cNvPr id="1268" name="CustomShape 239"/>
          <p:cNvSpPr/>
          <p:nvPr/>
        </p:nvSpPr>
        <p:spPr>
          <a:xfrm>
            <a:off x="8665560" y="6296400"/>
            <a:ext cx="57960" cy="360"/>
          </a:xfrm>
          <a:custGeom>
            <a:avLst/>
            <a:gdLst/>
            <a:ahLst/>
            <a:rect l="l" t="t" r="r" b="b"/>
            <a:pathLst>
              <a:path w="162" h="1">
                <a:moveTo>
                  <a:pt x="0" y="0"/>
                </a:moveTo>
                <a:cubicBezTo>
                  <a:pt x="34" y="0"/>
                  <a:pt x="68" y="0"/>
                  <a:pt x="101" y="0"/>
                </a:cubicBezTo>
                <a:cubicBezTo>
                  <a:pt x="121" y="0"/>
                  <a:pt x="141" y="0"/>
                  <a:pt x="161" y="0"/>
                </a:cubicBezTo>
              </a:path>
            </a:pathLst>
          </a:custGeom>
          <a:noFill/>
          <a:ln w="29160">
            <a:solidFill>
              <a:srgbClr val="008cd8"/>
            </a:solidFill>
            <a:round/>
          </a:ln>
        </p:spPr>
        <p:style>
          <a:lnRef idx="0"/>
          <a:fillRef idx="0"/>
          <a:effectRef idx="0"/>
          <a:fontRef idx="minor"/>
        </p:style>
      </p:sp>
      <p:sp>
        <p:nvSpPr>
          <p:cNvPr id="1269" name="CustomShape 240"/>
          <p:cNvSpPr/>
          <p:nvPr/>
        </p:nvSpPr>
        <p:spPr>
          <a:xfrm>
            <a:off x="8752680" y="6294960"/>
            <a:ext cx="57960" cy="1080"/>
          </a:xfrm>
          <a:custGeom>
            <a:avLst/>
            <a:gdLst/>
            <a:ahLst/>
            <a:rect l="l" t="t" r="r" b="b"/>
            <a:pathLst>
              <a:path w="162" h="4">
                <a:moveTo>
                  <a:pt x="0" y="3"/>
                </a:moveTo>
                <a:cubicBezTo>
                  <a:pt x="36" y="2"/>
                  <a:pt x="73" y="2"/>
                  <a:pt x="109" y="1"/>
                </a:cubicBezTo>
                <a:cubicBezTo>
                  <a:pt x="126" y="1"/>
                  <a:pt x="144" y="0"/>
                  <a:pt x="161" y="0"/>
                </a:cubicBezTo>
              </a:path>
            </a:pathLst>
          </a:custGeom>
          <a:noFill/>
          <a:ln w="29160">
            <a:solidFill>
              <a:srgbClr val="008cd8"/>
            </a:solidFill>
            <a:round/>
          </a:ln>
        </p:spPr>
        <p:style>
          <a:lnRef idx="0"/>
          <a:fillRef idx="0"/>
          <a:effectRef idx="0"/>
          <a:fontRef idx="minor"/>
        </p:style>
      </p:sp>
      <p:sp>
        <p:nvSpPr>
          <p:cNvPr id="1270" name="CustomShape 241"/>
          <p:cNvSpPr/>
          <p:nvPr/>
        </p:nvSpPr>
        <p:spPr>
          <a:xfrm>
            <a:off x="8839440" y="6293160"/>
            <a:ext cx="57960" cy="720"/>
          </a:xfrm>
          <a:custGeom>
            <a:avLst/>
            <a:gdLst/>
            <a:ahLst/>
            <a:rect l="l" t="t" r="r" b="b"/>
            <a:pathLst>
              <a:path w="162" h="3">
                <a:moveTo>
                  <a:pt x="0" y="2"/>
                </a:moveTo>
                <a:cubicBezTo>
                  <a:pt x="39" y="1"/>
                  <a:pt x="78" y="0"/>
                  <a:pt x="117" y="0"/>
                </a:cubicBezTo>
                <a:cubicBezTo>
                  <a:pt x="132" y="0"/>
                  <a:pt x="147" y="0"/>
                  <a:pt x="161" y="0"/>
                </a:cubicBezTo>
              </a:path>
            </a:pathLst>
          </a:custGeom>
          <a:noFill/>
          <a:ln w="29160">
            <a:solidFill>
              <a:srgbClr val="008cd8"/>
            </a:solidFill>
            <a:round/>
          </a:ln>
        </p:spPr>
        <p:style>
          <a:lnRef idx="0"/>
          <a:fillRef idx="0"/>
          <a:effectRef idx="0"/>
          <a:fontRef idx="minor"/>
        </p:style>
      </p:sp>
      <p:sp>
        <p:nvSpPr>
          <p:cNvPr id="1271" name="CustomShape 242"/>
          <p:cNvSpPr/>
          <p:nvPr/>
        </p:nvSpPr>
        <p:spPr>
          <a:xfrm>
            <a:off x="8926560" y="6293160"/>
            <a:ext cx="57960" cy="1080"/>
          </a:xfrm>
          <a:custGeom>
            <a:avLst/>
            <a:gdLst/>
            <a:ahLst/>
            <a:rect l="l" t="t" r="r" b="b"/>
            <a:pathLst>
              <a:path w="162" h="4">
                <a:moveTo>
                  <a:pt x="0" y="0"/>
                </a:moveTo>
                <a:cubicBezTo>
                  <a:pt x="41" y="0"/>
                  <a:pt x="82" y="1"/>
                  <a:pt x="124" y="2"/>
                </a:cubicBezTo>
                <a:cubicBezTo>
                  <a:pt x="136" y="3"/>
                  <a:pt x="148" y="3"/>
                  <a:pt x="161" y="3"/>
                </a:cubicBezTo>
              </a:path>
            </a:pathLst>
          </a:custGeom>
          <a:noFill/>
          <a:ln w="29160">
            <a:solidFill>
              <a:srgbClr val="008cd8"/>
            </a:solidFill>
            <a:round/>
          </a:ln>
        </p:spPr>
        <p:style>
          <a:lnRef idx="0"/>
          <a:fillRef idx="0"/>
          <a:effectRef idx="0"/>
          <a:fontRef idx="minor"/>
        </p:style>
      </p:sp>
      <p:sp>
        <p:nvSpPr>
          <p:cNvPr id="1272" name="CustomShape 243"/>
          <p:cNvSpPr/>
          <p:nvPr/>
        </p:nvSpPr>
        <p:spPr>
          <a:xfrm>
            <a:off x="9013320" y="6294960"/>
            <a:ext cx="57960" cy="1080"/>
          </a:xfrm>
          <a:custGeom>
            <a:avLst/>
            <a:gdLst/>
            <a:ahLst/>
            <a:rect l="l" t="t" r="r" b="b"/>
            <a:pathLst>
              <a:path w="162" h="4">
                <a:moveTo>
                  <a:pt x="0" y="0"/>
                </a:moveTo>
                <a:cubicBezTo>
                  <a:pt x="45" y="1"/>
                  <a:pt x="89" y="2"/>
                  <a:pt x="133" y="2"/>
                </a:cubicBezTo>
                <a:cubicBezTo>
                  <a:pt x="142" y="2"/>
                  <a:pt x="152" y="3"/>
                  <a:pt x="161" y="3"/>
                </a:cubicBezTo>
              </a:path>
            </a:pathLst>
          </a:custGeom>
          <a:noFill/>
          <a:ln w="29160">
            <a:solidFill>
              <a:srgbClr val="008cd8"/>
            </a:solidFill>
            <a:round/>
          </a:ln>
        </p:spPr>
        <p:style>
          <a:lnRef idx="0"/>
          <a:fillRef idx="0"/>
          <a:effectRef idx="0"/>
          <a:fontRef idx="minor"/>
        </p:style>
      </p:sp>
      <p:sp>
        <p:nvSpPr>
          <p:cNvPr id="1273" name="CustomShape 244"/>
          <p:cNvSpPr/>
          <p:nvPr/>
        </p:nvSpPr>
        <p:spPr>
          <a:xfrm>
            <a:off x="9100440" y="6295320"/>
            <a:ext cx="57960" cy="720"/>
          </a:xfrm>
          <a:custGeom>
            <a:avLst/>
            <a:gdLst/>
            <a:ahLst/>
            <a:rect l="l" t="t" r="r" b="b"/>
            <a:pathLst>
              <a:path w="162" h="3">
                <a:moveTo>
                  <a:pt x="0" y="2"/>
                </a:moveTo>
                <a:cubicBezTo>
                  <a:pt x="47" y="1"/>
                  <a:pt x="98" y="1"/>
                  <a:pt x="157" y="0"/>
                </a:cubicBezTo>
                <a:cubicBezTo>
                  <a:pt x="158" y="0"/>
                  <a:pt x="160" y="0"/>
                  <a:pt x="161" y="0"/>
                </a:cubicBezTo>
              </a:path>
            </a:pathLst>
          </a:custGeom>
          <a:noFill/>
          <a:ln w="29160">
            <a:solidFill>
              <a:srgbClr val="008cd8"/>
            </a:solidFill>
            <a:round/>
          </a:ln>
        </p:spPr>
        <p:style>
          <a:lnRef idx="0"/>
          <a:fillRef idx="0"/>
          <a:effectRef idx="0"/>
          <a:fontRef idx="minor"/>
        </p:style>
      </p:sp>
      <p:sp>
        <p:nvSpPr>
          <p:cNvPr id="1274" name="CustomShape 245"/>
          <p:cNvSpPr/>
          <p:nvPr/>
        </p:nvSpPr>
        <p:spPr>
          <a:xfrm>
            <a:off x="9187200" y="6294600"/>
            <a:ext cx="57960" cy="360"/>
          </a:xfrm>
          <a:custGeom>
            <a:avLst/>
            <a:gdLst/>
            <a:ahLst/>
            <a:rect l="l" t="t" r="r" b="b"/>
            <a:pathLst>
              <a:path w="162" h="2">
                <a:moveTo>
                  <a:pt x="0" y="1"/>
                </a:moveTo>
                <a:cubicBezTo>
                  <a:pt x="46" y="1"/>
                  <a:pt x="99" y="0"/>
                  <a:pt x="161" y="1"/>
                </a:cubicBezTo>
              </a:path>
            </a:pathLst>
          </a:custGeom>
          <a:noFill/>
          <a:ln w="29160">
            <a:solidFill>
              <a:srgbClr val="008cd8"/>
            </a:solidFill>
            <a:round/>
          </a:ln>
        </p:spPr>
        <p:style>
          <a:lnRef idx="0"/>
          <a:fillRef idx="0"/>
          <a:effectRef idx="0"/>
          <a:fontRef idx="minor"/>
        </p:style>
      </p:sp>
      <p:sp>
        <p:nvSpPr>
          <p:cNvPr id="1275" name="CustomShape 246"/>
          <p:cNvSpPr/>
          <p:nvPr/>
        </p:nvSpPr>
        <p:spPr>
          <a:xfrm>
            <a:off x="9274320" y="6295320"/>
            <a:ext cx="55800" cy="720"/>
          </a:xfrm>
          <a:custGeom>
            <a:avLst/>
            <a:gdLst/>
            <a:ahLst/>
            <a:rect l="l" t="t" r="r" b="b"/>
            <a:pathLst>
              <a:path w="156" h="3">
                <a:moveTo>
                  <a:pt x="0" y="0"/>
                </a:moveTo>
                <a:cubicBezTo>
                  <a:pt x="46" y="0"/>
                  <a:pt x="98" y="1"/>
                  <a:pt x="155" y="2"/>
                </a:cubicBezTo>
              </a:path>
            </a:pathLst>
          </a:custGeom>
          <a:noFill/>
          <a:ln w="29160">
            <a:solidFill>
              <a:srgbClr val="008cd8"/>
            </a:solidFill>
            <a:round/>
          </a:ln>
        </p:spPr>
        <p:style>
          <a:lnRef idx="0"/>
          <a:fillRef idx="0"/>
          <a:effectRef idx="0"/>
          <a:fontRef idx="minor"/>
        </p:style>
      </p:sp>
      <p:sp>
        <p:nvSpPr>
          <p:cNvPr id="1276" name="CustomShape 247"/>
          <p:cNvSpPr/>
          <p:nvPr/>
        </p:nvSpPr>
        <p:spPr>
          <a:xfrm>
            <a:off x="7536240" y="6307560"/>
            <a:ext cx="10465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ΠαραδίδειΑνθοδέσμη()</a:t>
            </a:r>
            <a:endParaRPr b="0" lang="el-GR" sz="800" spc="-1" strike="noStrike">
              <a:latin typeface="Arial"/>
            </a:endParaRPr>
          </a:p>
        </p:txBody>
      </p:sp>
      <p:sp>
        <p:nvSpPr>
          <p:cNvPr id="1277" name="CustomShape 248"/>
          <p:cNvSpPr/>
          <p:nvPr/>
        </p:nvSpPr>
        <p:spPr>
          <a:xfrm>
            <a:off x="7536240" y="5389200"/>
            <a:ext cx="10270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Πέπε</a:t>
            </a:r>
            <a:endParaRPr b="0" lang="el-GR" sz="800" spc="-1" strike="noStrike">
              <a:latin typeface="Arial"/>
            </a:endParaRPr>
          </a:p>
        </p:txBody>
      </p:sp>
      <p:sp>
        <p:nvSpPr>
          <p:cNvPr id="1278" name="CustomShape 249"/>
          <p:cNvSpPr/>
          <p:nvPr/>
        </p:nvSpPr>
        <p:spPr>
          <a:xfrm>
            <a:off x="7536240" y="5516280"/>
            <a:ext cx="12542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Σαλτόνι</a:t>
            </a:r>
            <a:endParaRPr b="0" lang="el-GR" sz="800" spc="-1" strike="noStrike">
              <a:latin typeface="Arial"/>
            </a:endParaRPr>
          </a:p>
        </p:txBody>
      </p:sp>
      <p:sp>
        <p:nvSpPr>
          <p:cNvPr id="1279" name="CustomShape 250"/>
          <p:cNvSpPr/>
          <p:nvPr/>
        </p:nvSpPr>
        <p:spPr>
          <a:xfrm>
            <a:off x="7536240" y="5643000"/>
            <a:ext cx="1454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700" spc="-1" strike="noStrike">
                <a:solidFill>
                  <a:srgbClr val="004c75"/>
                </a:solidFill>
                <a:latin typeface="Franklin Gothic Demi"/>
              </a:rPr>
              <a:t>Διεύθυνση: Καρακόλε 67, Ρώμη</a:t>
            </a:r>
            <a:endParaRPr b="0" lang="el-GR" sz="700" spc="-1" strike="noStrike">
              <a:latin typeface="Arial"/>
            </a:endParaRPr>
          </a:p>
        </p:txBody>
      </p:sp>
      <p:sp>
        <p:nvSpPr>
          <p:cNvPr id="1280" name="CustomShape 251"/>
          <p:cNvSpPr/>
          <p:nvPr/>
        </p:nvSpPr>
        <p:spPr>
          <a:xfrm>
            <a:off x="7536240" y="577044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454545456</a:t>
            </a:r>
            <a:endParaRPr b="0" lang="el-GR" sz="800" spc="-1" strike="noStrike">
              <a:latin typeface="Arial"/>
            </a:endParaRPr>
          </a:p>
        </p:txBody>
      </p:sp>
      <p:sp>
        <p:nvSpPr>
          <p:cNvPr id="1281" name="CustomShape 252"/>
          <p:cNvSpPr/>
          <p:nvPr/>
        </p:nvSpPr>
        <p:spPr>
          <a:xfrm>
            <a:off x="7536240" y="5897160"/>
            <a:ext cx="51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Τηλέφωνο: </a:t>
            </a:r>
            <a:endParaRPr b="0" lang="el-GR" sz="850" spc="-1" strike="noStrike">
              <a:latin typeface="Arial"/>
            </a:endParaRPr>
          </a:p>
        </p:txBody>
      </p:sp>
      <p:sp>
        <p:nvSpPr>
          <p:cNvPr id="1282" name="CustomShape 253"/>
          <p:cNvSpPr/>
          <p:nvPr/>
        </p:nvSpPr>
        <p:spPr>
          <a:xfrm>
            <a:off x="8058960" y="5897160"/>
            <a:ext cx="124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06</a:t>
            </a:r>
            <a:endParaRPr b="0" lang="el-GR" sz="800" spc="-1" strike="noStrike">
              <a:latin typeface="Arial"/>
            </a:endParaRPr>
          </a:p>
        </p:txBody>
      </p:sp>
      <p:sp>
        <p:nvSpPr>
          <p:cNvPr id="1283" name="CustomShape 254"/>
          <p:cNvSpPr/>
          <p:nvPr/>
        </p:nvSpPr>
        <p:spPr>
          <a:xfrm>
            <a:off x="8182800" y="5897160"/>
            <a:ext cx="439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7895674</a:t>
            </a:r>
            <a:endParaRPr b="0" lang="el-GR" sz="800" spc="-1" strike="noStrike">
              <a:latin typeface="Arial"/>
            </a:endParaRPr>
          </a:p>
        </p:txBody>
      </p:sp>
      <p:sp>
        <p:nvSpPr>
          <p:cNvPr id="1284" name="CustomShape 255"/>
          <p:cNvSpPr/>
          <p:nvPr/>
        </p:nvSpPr>
        <p:spPr>
          <a:xfrm>
            <a:off x="7536240" y="6023880"/>
            <a:ext cx="9453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info@rapido.it</a:t>
            </a:r>
            <a:endParaRPr b="0" lang="el-GR" sz="800" spc="-1" strike="noStrike">
              <a:latin typeface="Arial"/>
            </a:endParaRPr>
          </a:p>
        </p:txBody>
      </p:sp>
      <p:sp>
        <p:nvSpPr>
          <p:cNvPr id="1285" name="CustomShape 256"/>
          <p:cNvSpPr/>
          <p:nvPr/>
        </p:nvSpPr>
        <p:spPr>
          <a:xfrm>
            <a:off x="7536240" y="6150960"/>
            <a:ext cx="617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Τύπος: </a:t>
            </a:r>
            <a:r>
              <a:rPr b="0" lang="el-GR" sz="800" spc="-1" strike="noStrike">
                <a:solidFill>
                  <a:srgbClr val="004c75"/>
                </a:solidFill>
                <a:latin typeface="Franklin Gothic Demi"/>
              </a:rPr>
              <a:t>Πόρτα</a:t>
            </a:r>
            <a:endParaRPr b="0" lang="el-GR" sz="800" spc="-1" strike="noStrike">
              <a:latin typeface="Arial"/>
            </a:endParaRPr>
          </a:p>
        </p:txBody>
      </p:sp>
      <p:sp>
        <p:nvSpPr>
          <p:cNvPr id="1286" name="CustomShape 257"/>
          <p:cNvSpPr/>
          <p:nvPr/>
        </p:nvSpPr>
        <p:spPr>
          <a:xfrm>
            <a:off x="8162280" y="6150960"/>
            <a:ext cx="24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a:t>
            </a:r>
            <a:endParaRPr b="0" lang="el-GR" sz="850" spc="-1" strike="noStrike">
              <a:latin typeface="Arial"/>
            </a:endParaRPr>
          </a:p>
        </p:txBody>
      </p:sp>
      <p:sp>
        <p:nvSpPr>
          <p:cNvPr id="1287" name="CustomShape 258"/>
          <p:cNvSpPr/>
          <p:nvPr/>
        </p:nvSpPr>
        <p:spPr>
          <a:xfrm>
            <a:off x="8189280" y="6150960"/>
            <a:ext cx="2872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Πόρτα</a:t>
            </a:r>
            <a:endParaRPr b="0" lang="el-GR" sz="800" spc="-1" strike="noStrike">
              <a:latin typeface="Arial"/>
            </a:endParaRPr>
          </a:p>
        </p:txBody>
      </p:sp>
      <p:sp>
        <p:nvSpPr>
          <p:cNvPr id="1288" name="CustomShape 259"/>
          <p:cNvSpPr/>
          <p:nvPr/>
        </p:nvSpPr>
        <p:spPr>
          <a:xfrm>
            <a:off x="4906080" y="5274360"/>
            <a:ext cx="950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ΑναθέτειΑνθοδεσία()</a:t>
            </a:r>
            <a:endParaRPr b="0" lang="el-GR" sz="8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9" name="CustomShape 1"/>
          <p:cNvSpPr/>
          <p:nvPr/>
        </p:nvSpPr>
        <p:spPr>
          <a:xfrm>
            <a:off x="648000" y="648000"/>
            <a:ext cx="11304000" cy="5903640"/>
          </a:xfrm>
          <a:prstGeom prst="rect">
            <a:avLst/>
          </a:prstGeom>
          <a:noFill/>
          <a:ln>
            <a:noFill/>
          </a:ln>
        </p:spPr>
        <p:style>
          <a:lnRef idx="0"/>
          <a:fillRef idx="0"/>
          <a:effectRef idx="0"/>
          <a:fontRef idx="minor"/>
        </p:style>
        <p:txBody>
          <a:bodyPr lIns="0" rIns="0" tIns="0" bIns="0">
            <a:normAutofit/>
          </a:bodyPr>
          <a:p>
            <a:pPr>
              <a:lnSpc>
                <a:spcPct val="100000"/>
              </a:lnSpc>
              <a:spcBef>
                <a:spcPts val="1417"/>
              </a:spcBef>
            </a:pPr>
            <a:endParaRPr b="0" lang="el-GR" sz="2000" spc="-1" strike="noStrike">
              <a:latin typeface="Arial"/>
            </a:endParaRPr>
          </a:p>
          <a:p>
            <a:pPr>
              <a:lnSpc>
                <a:spcPct val="100000"/>
              </a:lnSpc>
              <a:spcBef>
                <a:spcPts val="1417"/>
              </a:spcBef>
            </a:pPr>
            <a:r>
              <a:rPr b="0" lang="el-GR" sz="2000" spc="-1" strike="noStrike">
                <a:solidFill>
                  <a:srgbClr val="404040"/>
                </a:solidFill>
                <a:latin typeface="Century Gothic"/>
              </a:rPr>
              <a:t>Στην αντικειμενοστραφή προσέγγιση η επίλυση των προβλημάτων επιτυγχάνεται με τις συνεργασίες που αναπτύσσονται μεταξύ των αντικειμένων. Ας ξαναδούμε την ιστορία μας εστιάζοντας στις ενέργειες ή τις υπηρεσίες (μεθόδους) που παρέχει κάθε αντικείμενο:</a:t>
            </a:r>
            <a:endParaRPr b="0" lang="el-GR" sz="2000" spc="-1" strike="noStrike">
              <a:latin typeface="Arial"/>
            </a:endParaRPr>
          </a:p>
          <a:p>
            <a:pPr marL="432000" indent="-323640">
              <a:lnSpc>
                <a:spcPct val="100000"/>
              </a:lnSpc>
              <a:spcBef>
                <a:spcPts val="1417"/>
              </a:spcBef>
              <a:buClr>
                <a:srgbClr val="000000"/>
              </a:buClr>
              <a:buSzPct val="45000"/>
              <a:buFont typeface="Wingdings" charset="2"/>
              <a:buChar char=""/>
            </a:pPr>
            <a:r>
              <a:rPr b="0" lang="el-GR" sz="2000" spc="-1" strike="noStrike">
                <a:solidFill>
                  <a:srgbClr val="404040"/>
                </a:solidFill>
                <a:latin typeface="Century Gothic"/>
              </a:rPr>
              <a:t>Μαμά (Πελάτης): ΚάνειΠαραγγελία() </a:t>
            </a:r>
            <a:endParaRPr b="0" lang="el-GR" sz="2000" spc="-1" strike="noStrike">
              <a:latin typeface="Arial"/>
            </a:endParaRPr>
          </a:p>
          <a:p>
            <a:pPr marL="432000" indent="-323640">
              <a:lnSpc>
                <a:spcPct val="100000"/>
              </a:lnSpc>
              <a:spcBef>
                <a:spcPts val="1134"/>
              </a:spcBef>
              <a:buClr>
                <a:srgbClr val="000000"/>
              </a:buClr>
              <a:buSzPct val="45000"/>
              <a:buFont typeface="Wingdings" charset="2"/>
              <a:buChar char=""/>
            </a:pPr>
            <a:r>
              <a:rPr b="0" lang="el-GR" sz="2000" spc="-1" strike="noStrike">
                <a:solidFill>
                  <a:srgbClr val="404040"/>
                </a:solidFill>
                <a:latin typeface="Century Gothic"/>
              </a:rPr>
              <a:t>Γιώργος (Ανθοπώλης): ΔέχεταιΠαραγγελία(), ΖητάΣυνεργασία()</a:t>
            </a:r>
            <a:endParaRPr b="0" lang="el-GR" sz="2000" spc="-1" strike="noStrike">
              <a:latin typeface="Arial"/>
            </a:endParaRPr>
          </a:p>
          <a:p>
            <a:pPr marL="432000" indent="-323640">
              <a:lnSpc>
                <a:spcPct val="100000"/>
              </a:lnSpc>
              <a:spcBef>
                <a:spcPts val="1134"/>
              </a:spcBef>
              <a:buClr>
                <a:srgbClr val="000000"/>
              </a:buClr>
              <a:buSzPct val="45000"/>
              <a:buFont typeface="Wingdings" charset="2"/>
              <a:buChar char=""/>
            </a:pPr>
            <a:r>
              <a:rPr b="0" lang="el-GR" sz="2000" spc="-1" strike="noStrike">
                <a:solidFill>
                  <a:srgbClr val="404040"/>
                </a:solidFill>
                <a:latin typeface="Century Gothic"/>
              </a:rPr>
              <a:t>Τζιοβάνι (Ανθοπώλης):ΑποδέχεταιΣυνεργασία(), ΑναθέτειΑνθοδεσία(),  ΑναθέτειΠαράδοση()</a:t>
            </a:r>
            <a:endParaRPr b="0" lang="el-GR" sz="2000" spc="-1" strike="noStrike">
              <a:latin typeface="Arial"/>
            </a:endParaRPr>
          </a:p>
          <a:p>
            <a:pPr marL="432000" indent="-323640">
              <a:lnSpc>
                <a:spcPct val="100000"/>
              </a:lnSpc>
              <a:spcBef>
                <a:spcPts val="1134"/>
              </a:spcBef>
              <a:buClr>
                <a:srgbClr val="000000"/>
              </a:buClr>
              <a:buSzPct val="45000"/>
              <a:buFont typeface="Wingdings" charset="2"/>
              <a:buChar char=""/>
            </a:pPr>
            <a:r>
              <a:rPr b="0" lang="el-GR" sz="2000" spc="-1" strike="noStrike">
                <a:solidFill>
                  <a:srgbClr val="404040"/>
                </a:solidFill>
                <a:latin typeface="Century Gothic"/>
              </a:rPr>
              <a:t>Αντόνιο (Ανθοδέτης): ΕτοιμάζειΑνθοδέσμη()</a:t>
            </a:r>
            <a:endParaRPr b="0" lang="el-GR" sz="2000" spc="-1" strike="noStrike">
              <a:latin typeface="Arial"/>
            </a:endParaRPr>
          </a:p>
          <a:p>
            <a:pPr marL="432000" indent="-323640">
              <a:lnSpc>
                <a:spcPct val="100000"/>
              </a:lnSpc>
              <a:spcBef>
                <a:spcPts val="1134"/>
              </a:spcBef>
              <a:buClr>
                <a:srgbClr val="000000"/>
              </a:buClr>
              <a:buSzPct val="45000"/>
              <a:buFont typeface="Wingdings" charset="2"/>
              <a:buChar char=""/>
            </a:pPr>
            <a:r>
              <a:rPr b="0" lang="el-GR" sz="2000" spc="-1" strike="noStrike">
                <a:solidFill>
                  <a:srgbClr val="404040"/>
                </a:solidFill>
                <a:latin typeface="Century Gothic"/>
              </a:rPr>
              <a:t>Πέπε (Ταχυμεταφορέας): ΠαραδίδειΑνθοδέσμη()</a:t>
            </a:r>
            <a:endParaRPr b="0" lang="el-GR" sz="2000" spc="-1" strike="noStrike">
              <a:latin typeface="Arial"/>
            </a:endParaRPr>
          </a:p>
          <a:p>
            <a:pPr marL="432000" indent="-323640">
              <a:lnSpc>
                <a:spcPct val="100000"/>
              </a:lnSpc>
              <a:spcBef>
                <a:spcPts val="1134"/>
              </a:spcBef>
              <a:buClr>
                <a:srgbClr val="000000"/>
              </a:buClr>
              <a:buSzPct val="45000"/>
              <a:buFont typeface="Wingdings" charset="2"/>
              <a:buChar char=""/>
            </a:pPr>
            <a:r>
              <a:rPr b="0" lang="el-GR" sz="2000" spc="-1" strike="noStrike">
                <a:solidFill>
                  <a:srgbClr val="404040"/>
                </a:solidFill>
                <a:latin typeface="Century Gothic"/>
              </a:rPr>
              <a:t>Άννα (Πελάτης): ΠαραλαμβάνειΑνθοδέσμη() </a:t>
            </a:r>
            <a:endParaRPr b="0" lang="el-GR" sz="2000" spc="-1" strike="noStrike">
              <a:latin typeface="Arial"/>
            </a:endParaRPr>
          </a:p>
          <a:p>
            <a:pPr marL="432000" indent="-323640">
              <a:lnSpc>
                <a:spcPct val="100000"/>
              </a:lnSpc>
              <a:spcBef>
                <a:spcPts val="1134"/>
              </a:spcBef>
              <a:buClr>
                <a:srgbClr val="000000"/>
              </a:buClr>
              <a:buSzPct val="45000"/>
              <a:buFont typeface="Wingdings" charset="2"/>
              <a:buChar char=""/>
            </a:pPr>
            <a:r>
              <a:rPr b="0" i="1" lang="el-GR" sz="2000" spc="-1" strike="noStrike">
                <a:solidFill>
                  <a:srgbClr val="404040"/>
                </a:solidFill>
                <a:latin typeface="Century Gothic"/>
              </a:rPr>
              <a:t>Παρατηρήστε ότι οι μέθοδοι παρουσιάζονται με βάση την </a:t>
            </a:r>
            <a:r>
              <a:rPr b="1" i="1" lang="el-GR" sz="2000" spc="-1" strike="noStrike">
                <a:solidFill>
                  <a:srgbClr val="404040"/>
                </a:solidFill>
                <a:latin typeface="Century Gothic"/>
              </a:rPr>
              <a:t>ονοματοδοσία των υποπρογραμμάτων,</a:t>
            </a:r>
            <a:r>
              <a:rPr b="0" i="1" lang="el-GR" sz="2000" spc="-1" strike="noStrike">
                <a:solidFill>
                  <a:srgbClr val="404040"/>
                </a:solidFill>
                <a:latin typeface="Century Gothic"/>
              </a:rPr>
              <a:t> ώστε να διαφοροποιείται ο ρόλος τους ως λειτουργικών στοιχείων των αντικειμένων (ενέργειες ή υπηρεσίες που εφαρμόζονται πάνω στα δεδομένα) έναντι των ιδιοτήτων, οι οποίες αναπαριστούν τα δεδομένα που προσδιορίζουν την υπόστασή τους.</a:t>
            </a:r>
            <a:endParaRPr b="0" lang="el-GR" sz="2000" spc="-1" strike="noStrike">
              <a:latin typeface="Arial"/>
              <a:ea typeface="Microsoft YaHei"/>
            </a:endParaRPr>
          </a:p>
        </p:txBody>
      </p:sp>
      <p:sp>
        <p:nvSpPr>
          <p:cNvPr id="1290" name="CustomShape 2"/>
          <p:cNvSpPr/>
          <p:nvPr/>
        </p:nvSpPr>
        <p:spPr>
          <a:xfrm>
            <a:off x="145080" y="-62640"/>
            <a:ext cx="576180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4.2.1 Ενέργειες / Υπηρεσίες(=μέθοδοι) </a:t>
            </a:r>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91" name="Εικόνα 12" descr=""/>
          <p:cNvPicPr/>
          <p:nvPr/>
        </p:nvPicPr>
        <p:blipFill>
          <a:blip r:embed="rId1"/>
          <a:stretch/>
        </p:blipFill>
        <p:spPr>
          <a:xfrm>
            <a:off x="5886360" y="249840"/>
            <a:ext cx="1869120" cy="1869120"/>
          </a:xfrm>
          <a:prstGeom prst="rect">
            <a:avLst/>
          </a:prstGeom>
          <a:ln>
            <a:noFill/>
          </a:ln>
        </p:spPr>
      </p:pic>
      <p:pic>
        <p:nvPicPr>
          <p:cNvPr id="1292" name="Εικόνα 13" descr=""/>
          <p:cNvPicPr/>
          <p:nvPr/>
        </p:nvPicPr>
        <p:blipFill>
          <a:blip r:embed="rId2"/>
          <a:stretch/>
        </p:blipFill>
        <p:spPr>
          <a:xfrm>
            <a:off x="4152240" y="3290760"/>
            <a:ext cx="966600" cy="1933920"/>
          </a:xfrm>
          <a:prstGeom prst="rect">
            <a:avLst/>
          </a:prstGeom>
          <a:ln>
            <a:noFill/>
          </a:ln>
        </p:spPr>
      </p:pic>
      <p:pic>
        <p:nvPicPr>
          <p:cNvPr id="1293" name="Εικόνα 10" descr=""/>
          <p:cNvPicPr/>
          <p:nvPr/>
        </p:nvPicPr>
        <p:blipFill>
          <a:blip r:embed="rId3"/>
          <a:stretch/>
        </p:blipFill>
        <p:spPr>
          <a:xfrm>
            <a:off x="8988840" y="998640"/>
            <a:ext cx="1782000" cy="1782000"/>
          </a:xfrm>
          <a:prstGeom prst="rect">
            <a:avLst/>
          </a:prstGeom>
          <a:ln>
            <a:noFill/>
          </a:ln>
        </p:spPr>
      </p:pic>
      <p:sp>
        <p:nvSpPr>
          <p:cNvPr id="1294" name="CustomShape 1"/>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878F9C17-1CDF-408C-AB8B-E54338456506}" type="datetime1">
              <a:rPr b="1" lang="el-GR" sz="1000" spc="-1" strike="noStrike">
                <a:solidFill>
                  <a:srgbClr val="549e39"/>
                </a:solidFill>
                <a:latin typeface="Century Gothic"/>
              </a:rPr>
              <a:t>05/03/2020</a:t>
            </a:fld>
            <a:endParaRPr b="0" lang="el-GR" sz="1000" spc="-1" strike="noStrike">
              <a:latin typeface="Arial"/>
            </a:endParaRPr>
          </a:p>
        </p:txBody>
      </p:sp>
      <p:sp>
        <p:nvSpPr>
          <p:cNvPr id="1295" name="CustomShape 2"/>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1296" name="CustomShape 3"/>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8A46E4B7-9D7A-46C9-8638-2EF9A24EEC47}" type="slidenum">
              <a:rPr b="0" lang="el-GR" sz="2800" spc="-1" strike="noStrike">
                <a:solidFill>
                  <a:srgbClr val="ffffff"/>
                </a:solidFill>
                <a:latin typeface="Century Gothic"/>
              </a:rPr>
              <a:t>33</a:t>
            </a:fld>
            <a:endParaRPr b="0" lang="el-GR" sz="2800" spc="-1" strike="noStrike">
              <a:latin typeface="Arial"/>
            </a:endParaRPr>
          </a:p>
        </p:txBody>
      </p:sp>
      <p:sp>
        <p:nvSpPr>
          <p:cNvPr id="1297" name="CustomShape 4"/>
          <p:cNvSpPr/>
          <p:nvPr/>
        </p:nvSpPr>
        <p:spPr>
          <a:xfrm>
            <a:off x="2382480" y="1184760"/>
            <a:ext cx="12191400" cy="360"/>
          </a:xfrm>
          <a:prstGeom prst="rect">
            <a:avLst/>
          </a:prstGeom>
          <a:noFill/>
          <a:ln>
            <a:noFill/>
          </a:ln>
        </p:spPr>
        <p:style>
          <a:lnRef idx="0"/>
          <a:fillRef idx="0"/>
          <a:effectRef idx="0"/>
          <a:fontRef idx="minor"/>
        </p:style>
      </p:sp>
      <p:pic>
        <p:nvPicPr>
          <p:cNvPr id="1298" name="Εικόνα 9" descr=""/>
          <p:cNvPicPr/>
          <p:nvPr/>
        </p:nvPicPr>
        <p:blipFill>
          <a:blip r:embed="rId4"/>
          <a:stretch/>
        </p:blipFill>
        <p:spPr>
          <a:xfrm>
            <a:off x="847440" y="1276200"/>
            <a:ext cx="1409760" cy="1409760"/>
          </a:xfrm>
          <a:prstGeom prst="rect">
            <a:avLst/>
          </a:prstGeom>
          <a:ln>
            <a:noFill/>
          </a:ln>
        </p:spPr>
      </p:pic>
      <p:pic>
        <p:nvPicPr>
          <p:cNvPr id="1299" name="Εικόνα 15" descr=""/>
          <p:cNvPicPr/>
          <p:nvPr/>
        </p:nvPicPr>
        <p:blipFill>
          <a:blip r:embed="rId5"/>
          <a:stretch/>
        </p:blipFill>
        <p:spPr>
          <a:xfrm>
            <a:off x="9215640" y="4780080"/>
            <a:ext cx="1173240" cy="1763640"/>
          </a:xfrm>
          <a:prstGeom prst="rect">
            <a:avLst/>
          </a:prstGeom>
          <a:ln>
            <a:noFill/>
          </a:ln>
        </p:spPr>
      </p:pic>
      <p:pic>
        <p:nvPicPr>
          <p:cNvPr id="1300" name="Εικόνα 14" descr=""/>
          <p:cNvPicPr/>
          <p:nvPr/>
        </p:nvPicPr>
        <p:blipFill>
          <a:blip r:embed="rId6"/>
          <a:stretch/>
        </p:blipFill>
        <p:spPr>
          <a:xfrm>
            <a:off x="930600" y="4780080"/>
            <a:ext cx="1042200" cy="1521000"/>
          </a:xfrm>
          <a:prstGeom prst="rect">
            <a:avLst/>
          </a:prstGeom>
          <a:ln>
            <a:noFill/>
          </a:ln>
        </p:spPr>
      </p:pic>
      <p:sp>
        <p:nvSpPr>
          <p:cNvPr id="1301" name="CustomShape 5"/>
          <p:cNvSpPr/>
          <p:nvPr/>
        </p:nvSpPr>
        <p:spPr>
          <a:xfrm>
            <a:off x="43200" y="29880"/>
            <a:ext cx="544320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Πρόβλημα «Αποστολή λουλουδιών» </a:t>
            </a:r>
            <a:endParaRPr b="0" lang="el-GR" sz="2800" spc="-1" strike="noStrike">
              <a:latin typeface="Arial"/>
            </a:endParaRPr>
          </a:p>
        </p:txBody>
      </p:sp>
      <p:sp>
        <p:nvSpPr>
          <p:cNvPr id="1302" name="Freeform 6"/>
          <p:cNvSpPr/>
          <p:nvPr/>
        </p:nvSpPr>
        <p:spPr>
          <a:xfrm>
            <a:off x="3399480" y="1938600"/>
            <a:ext cx="1387080" cy="263880"/>
          </a:xfrm>
          <a:custGeom>
            <a:avLst/>
            <a:gdLst/>
            <a:ahLst/>
            <a:rect l="0" t="0" r="r" b="b"/>
            <a:pathLst>
              <a:path w="3853" h="733">
                <a:moveTo>
                  <a:pt x="7" y="0"/>
                </a:moveTo>
                <a:cubicBezTo>
                  <a:pt x="8" y="35"/>
                  <a:pt x="9" y="57"/>
                  <a:pt x="11" y="73"/>
                </a:cubicBezTo>
                <a:cubicBezTo>
                  <a:pt x="12" y="89"/>
                  <a:pt x="14" y="98"/>
                  <a:pt x="16" y="107"/>
                </a:cubicBezTo>
                <a:cubicBezTo>
                  <a:pt x="18" y="116"/>
                  <a:pt x="20" y="124"/>
                  <a:pt x="17" y="136"/>
                </a:cubicBezTo>
                <a:cubicBezTo>
                  <a:pt x="13" y="147"/>
                  <a:pt x="5" y="163"/>
                  <a:pt x="3" y="176"/>
                </a:cubicBezTo>
                <a:cubicBezTo>
                  <a:pt x="0" y="189"/>
                  <a:pt x="3" y="200"/>
                  <a:pt x="4" y="210"/>
                </a:cubicBezTo>
                <a:cubicBezTo>
                  <a:pt x="6" y="220"/>
                  <a:pt x="6" y="229"/>
                  <a:pt x="8" y="240"/>
                </a:cubicBezTo>
                <a:cubicBezTo>
                  <a:pt x="11" y="250"/>
                  <a:pt x="15" y="263"/>
                  <a:pt x="16" y="274"/>
                </a:cubicBezTo>
                <a:cubicBezTo>
                  <a:pt x="17" y="286"/>
                  <a:pt x="15" y="296"/>
                  <a:pt x="14" y="305"/>
                </a:cubicBezTo>
                <a:cubicBezTo>
                  <a:pt x="13" y="315"/>
                  <a:pt x="14" y="323"/>
                  <a:pt x="11" y="334"/>
                </a:cubicBezTo>
                <a:cubicBezTo>
                  <a:pt x="8" y="345"/>
                  <a:pt x="2" y="359"/>
                  <a:pt x="2" y="374"/>
                </a:cubicBezTo>
                <a:cubicBezTo>
                  <a:pt x="1" y="389"/>
                  <a:pt x="6" y="405"/>
                  <a:pt x="9" y="418"/>
                </a:cubicBezTo>
                <a:cubicBezTo>
                  <a:pt x="11" y="430"/>
                  <a:pt x="11" y="440"/>
                  <a:pt x="11" y="450"/>
                </a:cubicBezTo>
                <a:cubicBezTo>
                  <a:pt x="11" y="460"/>
                  <a:pt x="11" y="471"/>
                  <a:pt x="11" y="485"/>
                </a:cubicBezTo>
                <a:cubicBezTo>
                  <a:pt x="10" y="498"/>
                  <a:pt x="9" y="513"/>
                  <a:pt x="9" y="523"/>
                </a:cubicBezTo>
                <a:cubicBezTo>
                  <a:pt x="9" y="534"/>
                  <a:pt x="9" y="539"/>
                  <a:pt x="9" y="548"/>
                </a:cubicBezTo>
                <a:cubicBezTo>
                  <a:pt x="9" y="556"/>
                  <a:pt x="8" y="568"/>
                  <a:pt x="7" y="581"/>
                </a:cubicBezTo>
                <a:cubicBezTo>
                  <a:pt x="5" y="593"/>
                  <a:pt x="3" y="606"/>
                  <a:pt x="3" y="618"/>
                </a:cubicBezTo>
                <a:cubicBezTo>
                  <a:pt x="3" y="629"/>
                  <a:pt x="4" y="640"/>
                  <a:pt x="5" y="651"/>
                </a:cubicBezTo>
                <a:cubicBezTo>
                  <a:pt x="6" y="663"/>
                  <a:pt x="7" y="675"/>
                  <a:pt x="8" y="688"/>
                </a:cubicBezTo>
                <a:cubicBezTo>
                  <a:pt x="9" y="701"/>
                  <a:pt x="10" y="714"/>
                  <a:pt x="42" y="720"/>
                </a:cubicBezTo>
                <a:cubicBezTo>
                  <a:pt x="74" y="726"/>
                  <a:pt x="137" y="726"/>
                  <a:pt x="199" y="727"/>
                </a:cubicBezTo>
                <a:cubicBezTo>
                  <a:pt x="261" y="727"/>
                  <a:pt x="321" y="729"/>
                  <a:pt x="381" y="729"/>
                </a:cubicBezTo>
                <a:cubicBezTo>
                  <a:pt x="441" y="729"/>
                  <a:pt x="499" y="725"/>
                  <a:pt x="559" y="723"/>
                </a:cubicBezTo>
                <a:cubicBezTo>
                  <a:pt x="619" y="721"/>
                  <a:pt x="680" y="721"/>
                  <a:pt x="742" y="721"/>
                </a:cubicBezTo>
                <a:cubicBezTo>
                  <a:pt x="803" y="721"/>
                  <a:pt x="865" y="723"/>
                  <a:pt x="926" y="725"/>
                </a:cubicBezTo>
                <a:cubicBezTo>
                  <a:pt x="987" y="728"/>
                  <a:pt x="1047" y="731"/>
                  <a:pt x="1109" y="731"/>
                </a:cubicBezTo>
                <a:cubicBezTo>
                  <a:pt x="1171" y="732"/>
                  <a:pt x="1236" y="729"/>
                  <a:pt x="1296" y="727"/>
                </a:cubicBezTo>
                <a:cubicBezTo>
                  <a:pt x="1356" y="724"/>
                  <a:pt x="1412" y="720"/>
                  <a:pt x="1470" y="717"/>
                </a:cubicBezTo>
                <a:cubicBezTo>
                  <a:pt x="1529" y="714"/>
                  <a:pt x="1591" y="710"/>
                  <a:pt x="1653" y="710"/>
                </a:cubicBezTo>
                <a:cubicBezTo>
                  <a:pt x="1715" y="711"/>
                  <a:pt x="1776" y="716"/>
                  <a:pt x="1837" y="717"/>
                </a:cubicBezTo>
                <a:cubicBezTo>
                  <a:pt x="1898" y="719"/>
                  <a:pt x="1959" y="717"/>
                  <a:pt x="2020" y="718"/>
                </a:cubicBezTo>
                <a:cubicBezTo>
                  <a:pt x="2081" y="719"/>
                  <a:pt x="2142" y="723"/>
                  <a:pt x="2205" y="724"/>
                </a:cubicBezTo>
                <a:cubicBezTo>
                  <a:pt x="2269" y="724"/>
                  <a:pt x="2335" y="723"/>
                  <a:pt x="2397" y="723"/>
                </a:cubicBezTo>
                <a:cubicBezTo>
                  <a:pt x="2458" y="724"/>
                  <a:pt x="2516" y="727"/>
                  <a:pt x="2575" y="726"/>
                </a:cubicBezTo>
                <a:cubicBezTo>
                  <a:pt x="2635" y="725"/>
                  <a:pt x="2695" y="720"/>
                  <a:pt x="2757" y="718"/>
                </a:cubicBezTo>
                <a:cubicBezTo>
                  <a:pt x="2820" y="716"/>
                  <a:pt x="2884" y="717"/>
                  <a:pt x="2945" y="717"/>
                </a:cubicBezTo>
                <a:cubicBezTo>
                  <a:pt x="3007" y="717"/>
                  <a:pt x="3065" y="716"/>
                  <a:pt x="3124" y="716"/>
                </a:cubicBezTo>
                <a:cubicBezTo>
                  <a:pt x="3183" y="717"/>
                  <a:pt x="3241" y="719"/>
                  <a:pt x="3302" y="720"/>
                </a:cubicBezTo>
                <a:cubicBezTo>
                  <a:pt x="3362" y="720"/>
                  <a:pt x="3424" y="719"/>
                  <a:pt x="3500" y="719"/>
                </a:cubicBezTo>
                <a:cubicBezTo>
                  <a:pt x="3577" y="718"/>
                  <a:pt x="3668" y="720"/>
                  <a:pt x="3852" y="720"/>
                </a:cubicBezTo>
              </a:path>
            </a:pathLst>
          </a:custGeom>
          <a:ln cap="rnd" w="29160">
            <a:solidFill>
              <a:srgbClr val="008cd8"/>
            </a:solidFill>
            <a:bevel/>
          </a:ln>
        </p:spPr>
      </p:sp>
      <p:sp>
        <p:nvSpPr>
          <p:cNvPr id="1303" name="Freeform 7"/>
          <p:cNvSpPr/>
          <p:nvPr/>
        </p:nvSpPr>
        <p:spPr>
          <a:xfrm>
            <a:off x="3815640" y="2130840"/>
            <a:ext cx="542160" cy="127080"/>
          </a:xfrm>
          <a:custGeom>
            <a:avLst/>
            <a:gdLst/>
            <a:ahLst/>
            <a:rect l="0" t="0" r="r" b="b"/>
            <a:pathLst>
              <a:path w="1506" h="353">
                <a:moveTo>
                  <a:pt x="0" y="0"/>
                </a:moveTo>
                <a:lnTo>
                  <a:pt x="1505" y="0"/>
                </a:lnTo>
                <a:lnTo>
                  <a:pt x="1505" y="352"/>
                </a:lnTo>
                <a:lnTo>
                  <a:pt x="0" y="352"/>
                </a:lnTo>
                <a:lnTo>
                  <a:pt x="0" y="0"/>
                </a:lnTo>
                <a:close/>
              </a:path>
            </a:pathLst>
          </a:custGeom>
          <a:solidFill>
            <a:srgbClr val="ffffff"/>
          </a:solidFill>
          <a:ln>
            <a:noFill/>
          </a:ln>
        </p:spPr>
      </p:sp>
      <p:sp>
        <p:nvSpPr>
          <p:cNvPr id="1304" name="TextShape 8"/>
          <p:cNvSpPr txBox="1"/>
          <p:nvPr/>
        </p:nvSpPr>
        <p:spPr>
          <a:xfrm>
            <a:off x="3815640" y="2127240"/>
            <a:ext cx="528120" cy="121320"/>
          </a:xfrm>
          <a:prstGeom prst="rect">
            <a:avLst/>
          </a:prstGeom>
          <a:noFill/>
          <a:ln>
            <a:noFill/>
          </a:ln>
        </p:spPr>
        <p:txBody>
          <a:bodyPr lIns="0" rIns="0" tIns="0" bIns="0">
            <a:noAutofit/>
          </a:bodyPr>
          <a:p>
            <a:r>
              <a:rPr b="0" lang="el-GR" sz="850" spc="-1" strike="noStrike">
                <a:solidFill>
                  <a:srgbClr val="00304a"/>
                </a:solidFill>
                <a:latin typeface="Franklin Gothic Demi"/>
              </a:rPr>
              <a:t>παραγγελία</a:t>
            </a:r>
            <a:endParaRPr b="0" lang="el-GR" sz="850" spc="-1" strike="noStrike">
              <a:solidFill>
                <a:srgbClr val="00304a"/>
              </a:solidFill>
              <a:latin typeface="Franklin Gothic Demi"/>
              <a:ea typeface="Franklin Gothic Demi"/>
            </a:endParaRPr>
          </a:p>
        </p:txBody>
      </p:sp>
      <p:sp>
        <p:nvSpPr>
          <p:cNvPr id="1305" name="Freeform 9"/>
          <p:cNvSpPr/>
          <p:nvPr/>
        </p:nvSpPr>
        <p:spPr>
          <a:xfrm>
            <a:off x="5753520" y="3107160"/>
            <a:ext cx="8280" cy="508320"/>
          </a:xfrm>
          <a:custGeom>
            <a:avLst/>
            <a:gdLst/>
            <a:ahLst/>
            <a:rect l="0" t="0" r="r" b="b"/>
            <a:pathLst>
              <a:path w="23" h="1412">
                <a:moveTo>
                  <a:pt x="0" y="0"/>
                </a:moveTo>
                <a:cubicBezTo>
                  <a:pt x="15" y="63"/>
                  <a:pt x="13" y="91"/>
                  <a:pt x="13" y="118"/>
                </a:cubicBezTo>
                <a:cubicBezTo>
                  <a:pt x="13" y="145"/>
                  <a:pt x="16" y="170"/>
                  <a:pt x="16" y="195"/>
                </a:cubicBezTo>
                <a:cubicBezTo>
                  <a:pt x="15" y="220"/>
                  <a:pt x="13" y="246"/>
                  <a:pt x="10" y="268"/>
                </a:cubicBezTo>
                <a:cubicBezTo>
                  <a:pt x="8" y="290"/>
                  <a:pt x="4" y="310"/>
                  <a:pt x="4" y="332"/>
                </a:cubicBezTo>
                <a:cubicBezTo>
                  <a:pt x="4" y="354"/>
                  <a:pt x="7" y="378"/>
                  <a:pt x="8" y="404"/>
                </a:cubicBezTo>
                <a:cubicBezTo>
                  <a:pt x="10" y="429"/>
                  <a:pt x="10" y="455"/>
                  <a:pt x="9" y="477"/>
                </a:cubicBezTo>
                <a:cubicBezTo>
                  <a:pt x="9" y="500"/>
                  <a:pt x="8" y="518"/>
                  <a:pt x="10" y="537"/>
                </a:cubicBezTo>
                <a:cubicBezTo>
                  <a:pt x="11" y="557"/>
                  <a:pt x="14" y="577"/>
                  <a:pt x="15" y="600"/>
                </a:cubicBezTo>
                <a:cubicBezTo>
                  <a:pt x="16" y="623"/>
                  <a:pt x="14" y="648"/>
                  <a:pt x="14" y="672"/>
                </a:cubicBezTo>
                <a:cubicBezTo>
                  <a:pt x="14" y="697"/>
                  <a:pt x="16" y="721"/>
                  <a:pt x="14" y="745"/>
                </a:cubicBezTo>
                <a:cubicBezTo>
                  <a:pt x="12" y="769"/>
                  <a:pt x="5" y="793"/>
                  <a:pt x="3" y="813"/>
                </a:cubicBezTo>
                <a:cubicBezTo>
                  <a:pt x="0" y="834"/>
                  <a:pt x="1" y="852"/>
                  <a:pt x="3" y="875"/>
                </a:cubicBezTo>
                <a:cubicBezTo>
                  <a:pt x="5" y="898"/>
                  <a:pt x="6" y="927"/>
                  <a:pt x="9" y="952"/>
                </a:cubicBezTo>
                <a:cubicBezTo>
                  <a:pt x="12" y="977"/>
                  <a:pt x="16" y="999"/>
                  <a:pt x="15" y="1020"/>
                </a:cubicBezTo>
                <a:cubicBezTo>
                  <a:pt x="14" y="1041"/>
                  <a:pt x="8" y="1061"/>
                  <a:pt x="7" y="1082"/>
                </a:cubicBezTo>
                <a:cubicBezTo>
                  <a:pt x="5" y="1103"/>
                  <a:pt x="8" y="1125"/>
                  <a:pt x="10" y="1148"/>
                </a:cubicBezTo>
                <a:cubicBezTo>
                  <a:pt x="12" y="1171"/>
                  <a:pt x="14" y="1195"/>
                  <a:pt x="17" y="1217"/>
                </a:cubicBezTo>
                <a:cubicBezTo>
                  <a:pt x="19" y="1239"/>
                  <a:pt x="22" y="1257"/>
                  <a:pt x="20" y="1285"/>
                </a:cubicBezTo>
                <a:cubicBezTo>
                  <a:pt x="18" y="1313"/>
                  <a:pt x="13" y="1350"/>
                  <a:pt x="2" y="1411"/>
                </a:cubicBezTo>
              </a:path>
            </a:pathLst>
          </a:custGeom>
          <a:ln cap="rnd" w="29160">
            <a:solidFill>
              <a:srgbClr val="008cd8"/>
            </a:solidFill>
            <a:bevel/>
          </a:ln>
        </p:spPr>
      </p:sp>
      <p:sp>
        <p:nvSpPr>
          <p:cNvPr id="1306" name="Freeform 10"/>
          <p:cNvSpPr/>
          <p:nvPr/>
        </p:nvSpPr>
        <p:spPr>
          <a:xfrm>
            <a:off x="5473800" y="3308400"/>
            <a:ext cx="544680" cy="127080"/>
          </a:xfrm>
          <a:custGeom>
            <a:avLst/>
            <a:gdLst/>
            <a:ahLst/>
            <a:rect l="0" t="0" r="r" b="b"/>
            <a:pathLst>
              <a:path w="1513" h="353">
                <a:moveTo>
                  <a:pt x="0" y="0"/>
                </a:moveTo>
                <a:lnTo>
                  <a:pt x="1512" y="0"/>
                </a:lnTo>
                <a:lnTo>
                  <a:pt x="1512" y="352"/>
                </a:lnTo>
                <a:lnTo>
                  <a:pt x="0" y="352"/>
                </a:lnTo>
                <a:lnTo>
                  <a:pt x="0" y="0"/>
                </a:lnTo>
                <a:close/>
              </a:path>
            </a:pathLst>
          </a:custGeom>
          <a:solidFill>
            <a:srgbClr val="ffffff"/>
          </a:solidFill>
          <a:ln>
            <a:noFill/>
          </a:ln>
        </p:spPr>
      </p:sp>
      <p:sp>
        <p:nvSpPr>
          <p:cNvPr id="1307" name="TextShape 11"/>
          <p:cNvSpPr txBox="1"/>
          <p:nvPr/>
        </p:nvSpPr>
        <p:spPr>
          <a:xfrm>
            <a:off x="5473800" y="3304800"/>
            <a:ext cx="532080" cy="121320"/>
          </a:xfrm>
          <a:prstGeom prst="rect">
            <a:avLst/>
          </a:prstGeom>
          <a:noFill/>
          <a:ln>
            <a:noFill/>
          </a:ln>
        </p:spPr>
        <p:txBody>
          <a:bodyPr lIns="0" rIns="0" tIns="0" bIns="0">
            <a:noAutofit/>
          </a:bodyPr>
          <a:p>
            <a:r>
              <a:rPr b="0" lang="el-GR" sz="850" spc="-1" strike="noStrike">
                <a:solidFill>
                  <a:srgbClr val="00304a"/>
                </a:solidFill>
                <a:latin typeface="Franklin Gothic Demi"/>
              </a:rPr>
              <a:t>συνεργασία</a:t>
            </a:r>
            <a:endParaRPr b="0" lang="el-GR" sz="850" spc="-1" strike="noStrike">
              <a:solidFill>
                <a:srgbClr val="00304a"/>
              </a:solidFill>
              <a:latin typeface="Franklin Gothic Demi"/>
              <a:ea typeface="Franklin Gothic Demi"/>
            </a:endParaRPr>
          </a:p>
        </p:txBody>
      </p:sp>
      <p:sp>
        <p:nvSpPr>
          <p:cNvPr id="1308" name="Freeform 12"/>
          <p:cNvSpPr/>
          <p:nvPr/>
        </p:nvSpPr>
        <p:spPr>
          <a:xfrm>
            <a:off x="4034520" y="4522680"/>
            <a:ext cx="753120" cy="1230480"/>
          </a:xfrm>
          <a:custGeom>
            <a:avLst/>
            <a:gdLst/>
            <a:ahLst/>
            <a:rect l="0" t="0" r="r" b="b"/>
            <a:pathLst>
              <a:path w="2092" h="3418">
                <a:moveTo>
                  <a:pt x="2091" y="22"/>
                </a:moveTo>
                <a:cubicBezTo>
                  <a:pt x="2049" y="16"/>
                  <a:pt x="2013" y="13"/>
                  <a:pt x="1989" y="11"/>
                </a:cubicBezTo>
                <a:cubicBezTo>
                  <a:pt x="1964" y="10"/>
                  <a:pt x="1951" y="8"/>
                  <a:pt x="1935" y="9"/>
                </a:cubicBezTo>
                <a:cubicBezTo>
                  <a:pt x="1919" y="11"/>
                  <a:pt x="1900" y="16"/>
                  <a:pt x="1881" y="16"/>
                </a:cubicBezTo>
                <a:cubicBezTo>
                  <a:pt x="1863" y="16"/>
                  <a:pt x="1845" y="11"/>
                  <a:pt x="1830" y="8"/>
                </a:cubicBezTo>
                <a:cubicBezTo>
                  <a:pt x="1815" y="5"/>
                  <a:pt x="1803" y="4"/>
                  <a:pt x="1788" y="5"/>
                </a:cubicBezTo>
                <a:cubicBezTo>
                  <a:pt x="1773" y="5"/>
                  <a:pt x="1755" y="7"/>
                  <a:pt x="1738" y="8"/>
                </a:cubicBezTo>
                <a:cubicBezTo>
                  <a:pt x="1720" y="8"/>
                  <a:pt x="1704" y="9"/>
                  <a:pt x="1688" y="8"/>
                </a:cubicBezTo>
                <a:cubicBezTo>
                  <a:pt x="1672" y="8"/>
                  <a:pt x="1657" y="8"/>
                  <a:pt x="1639" y="8"/>
                </a:cubicBezTo>
                <a:cubicBezTo>
                  <a:pt x="1622" y="8"/>
                  <a:pt x="1602" y="9"/>
                  <a:pt x="1585" y="7"/>
                </a:cubicBezTo>
                <a:cubicBezTo>
                  <a:pt x="1567" y="5"/>
                  <a:pt x="1552" y="1"/>
                  <a:pt x="1536" y="0"/>
                </a:cubicBezTo>
                <a:cubicBezTo>
                  <a:pt x="1520" y="0"/>
                  <a:pt x="1502" y="3"/>
                  <a:pt x="1485" y="5"/>
                </a:cubicBezTo>
                <a:cubicBezTo>
                  <a:pt x="1468" y="8"/>
                  <a:pt x="1452" y="10"/>
                  <a:pt x="1437" y="10"/>
                </a:cubicBezTo>
                <a:cubicBezTo>
                  <a:pt x="1421" y="9"/>
                  <a:pt x="1406" y="7"/>
                  <a:pt x="1390" y="6"/>
                </a:cubicBezTo>
                <a:cubicBezTo>
                  <a:pt x="1375" y="5"/>
                  <a:pt x="1358" y="6"/>
                  <a:pt x="1339" y="6"/>
                </a:cubicBezTo>
                <a:cubicBezTo>
                  <a:pt x="1320" y="5"/>
                  <a:pt x="1297" y="4"/>
                  <a:pt x="1279" y="4"/>
                </a:cubicBezTo>
                <a:cubicBezTo>
                  <a:pt x="1261" y="5"/>
                  <a:pt x="1247" y="7"/>
                  <a:pt x="1232" y="7"/>
                </a:cubicBezTo>
                <a:cubicBezTo>
                  <a:pt x="1217" y="6"/>
                  <a:pt x="1199" y="4"/>
                  <a:pt x="1185" y="4"/>
                </a:cubicBezTo>
                <a:cubicBezTo>
                  <a:pt x="1170" y="3"/>
                  <a:pt x="1159" y="4"/>
                  <a:pt x="1142" y="6"/>
                </a:cubicBezTo>
                <a:cubicBezTo>
                  <a:pt x="1124" y="7"/>
                  <a:pt x="1102" y="9"/>
                  <a:pt x="1083" y="9"/>
                </a:cubicBezTo>
                <a:cubicBezTo>
                  <a:pt x="1065" y="10"/>
                  <a:pt x="1051" y="9"/>
                  <a:pt x="1043" y="36"/>
                </a:cubicBezTo>
                <a:cubicBezTo>
                  <a:pt x="1036" y="62"/>
                  <a:pt x="1035" y="116"/>
                  <a:pt x="1034" y="172"/>
                </a:cubicBezTo>
                <a:cubicBezTo>
                  <a:pt x="1032" y="227"/>
                  <a:pt x="1031" y="284"/>
                  <a:pt x="1030" y="338"/>
                </a:cubicBezTo>
                <a:cubicBezTo>
                  <a:pt x="1029" y="391"/>
                  <a:pt x="1028" y="441"/>
                  <a:pt x="1029" y="495"/>
                </a:cubicBezTo>
                <a:cubicBezTo>
                  <a:pt x="1031" y="548"/>
                  <a:pt x="1035" y="606"/>
                  <a:pt x="1037" y="659"/>
                </a:cubicBezTo>
                <a:cubicBezTo>
                  <a:pt x="1038" y="712"/>
                  <a:pt x="1037" y="762"/>
                  <a:pt x="1036" y="814"/>
                </a:cubicBezTo>
                <a:cubicBezTo>
                  <a:pt x="1035" y="866"/>
                  <a:pt x="1035" y="922"/>
                  <a:pt x="1033" y="976"/>
                </a:cubicBezTo>
                <a:cubicBezTo>
                  <a:pt x="1032" y="1030"/>
                  <a:pt x="1030" y="1083"/>
                  <a:pt x="1030" y="1137"/>
                </a:cubicBezTo>
                <a:cubicBezTo>
                  <a:pt x="1030" y="1191"/>
                  <a:pt x="1032" y="1246"/>
                  <a:pt x="1031" y="1302"/>
                </a:cubicBezTo>
                <a:cubicBezTo>
                  <a:pt x="1031" y="1357"/>
                  <a:pt x="1028" y="1414"/>
                  <a:pt x="1027" y="1467"/>
                </a:cubicBezTo>
                <a:cubicBezTo>
                  <a:pt x="1026" y="1520"/>
                  <a:pt x="1027" y="1571"/>
                  <a:pt x="1028" y="1624"/>
                </a:cubicBezTo>
                <a:cubicBezTo>
                  <a:pt x="1030" y="1676"/>
                  <a:pt x="1030" y="1732"/>
                  <a:pt x="1034" y="1786"/>
                </a:cubicBezTo>
                <a:cubicBezTo>
                  <a:pt x="1037" y="1841"/>
                  <a:pt x="1042" y="1896"/>
                  <a:pt x="1042" y="1951"/>
                </a:cubicBezTo>
                <a:cubicBezTo>
                  <a:pt x="1042" y="2006"/>
                  <a:pt x="1038" y="2060"/>
                  <a:pt x="1036" y="2114"/>
                </a:cubicBezTo>
                <a:cubicBezTo>
                  <a:pt x="1033" y="2167"/>
                  <a:pt x="1033" y="2220"/>
                  <a:pt x="1033" y="2271"/>
                </a:cubicBezTo>
                <a:cubicBezTo>
                  <a:pt x="1032" y="2323"/>
                  <a:pt x="1030" y="2373"/>
                  <a:pt x="1030" y="2425"/>
                </a:cubicBezTo>
                <a:cubicBezTo>
                  <a:pt x="1029" y="2478"/>
                  <a:pt x="1030" y="2532"/>
                  <a:pt x="1032" y="2589"/>
                </a:cubicBezTo>
                <a:cubicBezTo>
                  <a:pt x="1034" y="2646"/>
                  <a:pt x="1036" y="2705"/>
                  <a:pt x="1037" y="2758"/>
                </a:cubicBezTo>
                <a:cubicBezTo>
                  <a:pt x="1037" y="2811"/>
                  <a:pt x="1036" y="2859"/>
                  <a:pt x="1034" y="2912"/>
                </a:cubicBezTo>
                <a:cubicBezTo>
                  <a:pt x="1033" y="2964"/>
                  <a:pt x="1033" y="3022"/>
                  <a:pt x="1032" y="3078"/>
                </a:cubicBezTo>
                <a:cubicBezTo>
                  <a:pt x="1032" y="3134"/>
                  <a:pt x="1033" y="3188"/>
                  <a:pt x="1033" y="3243"/>
                </a:cubicBezTo>
                <a:cubicBezTo>
                  <a:pt x="1034" y="3298"/>
                  <a:pt x="1036" y="3354"/>
                  <a:pt x="1027" y="3381"/>
                </a:cubicBezTo>
                <a:cubicBezTo>
                  <a:pt x="1019" y="3409"/>
                  <a:pt x="1000" y="3408"/>
                  <a:pt x="983" y="3406"/>
                </a:cubicBezTo>
                <a:cubicBezTo>
                  <a:pt x="965" y="3404"/>
                  <a:pt x="949" y="3400"/>
                  <a:pt x="933" y="3399"/>
                </a:cubicBezTo>
                <a:cubicBezTo>
                  <a:pt x="916" y="3398"/>
                  <a:pt x="900" y="3401"/>
                  <a:pt x="883" y="3401"/>
                </a:cubicBezTo>
                <a:cubicBezTo>
                  <a:pt x="867" y="3402"/>
                  <a:pt x="849" y="3401"/>
                  <a:pt x="832" y="3402"/>
                </a:cubicBezTo>
                <a:cubicBezTo>
                  <a:pt x="814" y="3404"/>
                  <a:pt x="796" y="3407"/>
                  <a:pt x="781" y="3407"/>
                </a:cubicBezTo>
                <a:cubicBezTo>
                  <a:pt x="766" y="3408"/>
                  <a:pt x="754" y="3404"/>
                  <a:pt x="739" y="3404"/>
                </a:cubicBezTo>
                <a:cubicBezTo>
                  <a:pt x="724" y="3403"/>
                  <a:pt x="706" y="3406"/>
                  <a:pt x="689" y="3407"/>
                </a:cubicBezTo>
                <a:cubicBezTo>
                  <a:pt x="671" y="3408"/>
                  <a:pt x="655" y="3407"/>
                  <a:pt x="639" y="3408"/>
                </a:cubicBezTo>
                <a:cubicBezTo>
                  <a:pt x="624" y="3408"/>
                  <a:pt x="609" y="3410"/>
                  <a:pt x="594" y="3412"/>
                </a:cubicBezTo>
                <a:cubicBezTo>
                  <a:pt x="578" y="3414"/>
                  <a:pt x="560" y="3417"/>
                  <a:pt x="543" y="3416"/>
                </a:cubicBezTo>
                <a:cubicBezTo>
                  <a:pt x="526" y="3414"/>
                  <a:pt x="508" y="3408"/>
                  <a:pt x="490" y="3404"/>
                </a:cubicBezTo>
                <a:cubicBezTo>
                  <a:pt x="471" y="3400"/>
                  <a:pt x="451" y="3398"/>
                  <a:pt x="435" y="3399"/>
                </a:cubicBezTo>
                <a:cubicBezTo>
                  <a:pt x="418" y="3400"/>
                  <a:pt x="405" y="3403"/>
                  <a:pt x="390" y="3405"/>
                </a:cubicBezTo>
                <a:cubicBezTo>
                  <a:pt x="375" y="3407"/>
                  <a:pt x="358" y="3407"/>
                  <a:pt x="342" y="3405"/>
                </a:cubicBezTo>
                <a:cubicBezTo>
                  <a:pt x="325" y="3403"/>
                  <a:pt x="309" y="3398"/>
                  <a:pt x="292" y="3398"/>
                </a:cubicBezTo>
                <a:cubicBezTo>
                  <a:pt x="276" y="3398"/>
                  <a:pt x="259" y="3403"/>
                  <a:pt x="243" y="3406"/>
                </a:cubicBezTo>
                <a:cubicBezTo>
                  <a:pt x="226" y="3409"/>
                  <a:pt x="210" y="3410"/>
                  <a:pt x="193" y="3409"/>
                </a:cubicBezTo>
                <a:cubicBezTo>
                  <a:pt x="176" y="3408"/>
                  <a:pt x="159" y="3405"/>
                  <a:pt x="142" y="3405"/>
                </a:cubicBezTo>
                <a:cubicBezTo>
                  <a:pt x="124" y="3405"/>
                  <a:pt x="105" y="3408"/>
                  <a:pt x="87" y="3407"/>
                </a:cubicBezTo>
                <a:cubicBezTo>
                  <a:pt x="69" y="3405"/>
                  <a:pt x="53" y="3400"/>
                  <a:pt x="0" y="3406"/>
                </a:cubicBezTo>
              </a:path>
            </a:pathLst>
          </a:custGeom>
          <a:ln cap="rnd" w="29160">
            <a:solidFill>
              <a:srgbClr val="008cd8"/>
            </a:solidFill>
            <a:bevel/>
          </a:ln>
        </p:spPr>
      </p:sp>
      <p:sp>
        <p:nvSpPr>
          <p:cNvPr id="1309" name="Freeform 13"/>
          <p:cNvSpPr/>
          <p:nvPr/>
        </p:nvSpPr>
        <p:spPr>
          <a:xfrm>
            <a:off x="4123800" y="4776840"/>
            <a:ext cx="547920" cy="254160"/>
          </a:xfrm>
          <a:custGeom>
            <a:avLst/>
            <a:gdLst/>
            <a:ahLst/>
            <a:rect l="0" t="0" r="r" b="b"/>
            <a:pathLst>
              <a:path w="1522" h="706">
                <a:moveTo>
                  <a:pt x="0" y="0"/>
                </a:moveTo>
                <a:lnTo>
                  <a:pt x="1521" y="0"/>
                </a:lnTo>
                <a:lnTo>
                  <a:pt x="1521" y="705"/>
                </a:lnTo>
                <a:lnTo>
                  <a:pt x="0" y="705"/>
                </a:lnTo>
                <a:lnTo>
                  <a:pt x="0" y="0"/>
                </a:lnTo>
                <a:close/>
              </a:path>
            </a:pathLst>
          </a:custGeom>
          <a:solidFill>
            <a:srgbClr val="ffffff"/>
          </a:solidFill>
          <a:ln>
            <a:noFill/>
          </a:ln>
        </p:spPr>
      </p:sp>
      <p:sp>
        <p:nvSpPr>
          <p:cNvPr id="1310" name="TextShape 14"/>
          <p:cNvSpPr txBox="1"/>
          <p:nvPr/>
        </p:nvSpPr>
        <p:spPr>
          <a:xfrm>
            <a:off x="4193280" y="4773600"/>
            <a:ext cx="428400" cy="121320"/>
          </a:xfrm>
          <a:prstGeom prst="rect">
            <a:avLst/>
          </a:prstGeom>
          <a:noFill/>
          <a:ln>
            <a:noFill/>
          </a:ln>
        </p:spPr>
        <p:txBody>
          <a:bodyPr lIns="0" rIns="0" tIns="0" bIns="0">
            <a:noAutofit/>
          </a:bodyPr>
          <a:p>
            <a:r>
              <a:rPr b="0" lang="el-GR" sz="850" spc="-1" strike="noStrike">
                <a:solidFill>
                  <a:srgbClr val="00304a"/>
                </a:solidFill>
                <a:latin typeface="Franklin Gothic Demi"/>
              </a:rPr>
              <a:t>ανάθεση </a:t>
            </a:r>
            <a:endParaRPr b="0" lang="el-GR" sz="850" spc="-1" strike="noStrike">
              <a:solidFill>
                <a:srgbClr val="00304a"/>
              </a:solidFill>
              <a:latin typeface="Franklin Gothic Demi"/>
              <a:ea typeface="Franklin Gothic Demi"/>
            </a:endParaRPr>
          </a:p>
        </p:txBody>
      </p:sp>
      <p:sp>
        <p:nvSpPr>
          <p:cNvPr id="1311" name="TextShape 15"/>
          <p:cNvSpPr txBox="1"/>
          <p:nvPr/>
        </p:nvSpPr>
        <p:spPr>
          <a:xfrm>
            <a:off x="4123800" y="4900320"/>
            <a:ext cx="534960" cy="121320"/>
          </a:xfrm>
          <a:prstGeom prst="rect">
            <a:avLst/>
          </a:prstGeom>
          <a:noFill/>
          <a:ln>
            <a:noFill/>
          </a:ln>
        </p:spPr>
        <p:txBody>
          <a:bodyPr lIns="0" rIns="0" tIns="0" bIns="0">
            <a:noAutofit/>
          </a:bodyPr>
          <a:p>
            <a:r>
              <a:rPr b="0" lang="el-GR" sz="850" spc="-1" strike="noStrike">
                <a:solidFill>
                  <a:srgbClr val="00304a"/>
                </a:solidFill>
                <a:latin typeface="Franklin Gothic Demi"/>
              </a:rPr>
              <a:t>ανθοδεσίας</a:t>
            </a:r>
            <a:endParaRPr b="0" lang="el-GR" sz="850" spc="-1" strike="noStrike">
              <a:solidFill>
                <a:srgbClr val="00304a"/>
              </a:solidFill>
              <a:latin typeface="Franklin Gothic Demi"/>
              <a:ea typeface="Franklin Gothic Demi"/>
            </a:endParaRPr>
          </a:p>
        </p:txBody>
      </p:sp>
      <p:sp>
        <p:nvSpPr>
          <p:cNvPr id="1312" name="Freeform 16"/>
          <p:cNvSpPr/>
          <p:nvPr/>
        </p:nvSpPr>
        <p:spPr>
          <a:xfrm>
            <a:off x="6732000" y="4522320"/>
            <a:ext cx="342000" cy="1162440"/>
          </a:xfrm>
          <a:custGeom>
            <a:avLst/>
            <a:gdLst/>
            <a:ahLst/>
            <a:rect l="0" t="0" r="r" b="b"/>
            <a:pathLst>
              <a:path w="950" h="3229">
                <a:moveTo>
                  <a:pt x="0" y="6"/>
                </a:moveTo>
                <a:cubicBezTo>
                  <a:pt x="28" y="11"/>
                  <a:pt x="53" y="11"/>
                  <a:pt x="76" y="11"/>
                </a:cubicBezTo>
                <a:cubicBezTo>
                  <a:pt x="99" y="11"/>
                  <a:pt x="120" y="10"/>
                  <a:pt x="135" y="9"/>
                </a:cubicBezTo>
                <a:cubicBezTo>
                  <a:pt x="151" y="7"/>
                  <a:pt x="161" y="3"/>
                  <a:pt x="174" y="4"/>
                </a:cubicBezTo>
                <a:cubicBezTo>
                  <a:pt x="186" y="5"/>
                  <a:pt x="201" y="11"/>
                  <a:pt x="218" y="12"/>
                </a:cubicBezTo>
                <a:cubicBezTo>
                  <a:pt x="235" y="13"/>
                  <a:pt x="255" y="10"/>
                  <a:pt x="271" y="9"/>
                </a:cubicBezTo>
                <a:cubicBezTo>
                  <a:pt x="286" y="8"/>
                  <a:pt x="299" y="9"/>
                  <a:pt x="310" y="9"/>
                </a:cubicBezTo>
                <a:cubicBezTo>
                  <a:pt x="322" y="8"/>
                  <a:pt x="332" y="6"/>
                  <a:pt x="347" y="5"/>
                </a:cubicBezTo>
                <a:cubicBezTo>
                  <a:pt x="361" y="5"/>
                  <a:pt x="379" y="7"/>
                  <a:pt x="394" y="10"/>
                </a:cubicBezTo>
                <a:cubicBezTo>
                  <a:pt x="410" y="12"/>
                  <a:pt x="423" y="15"/>
                  <a:pt x="437" y="15"/>
                </a:cubicBezTo>
                <a:cubicBezTo>
                  <a:pt x="451" y="16"/>
                  <a:pt x="466" y="12"/>
                  <a:pt x="483" y="9"/>
                </a:cubicBezTo>
                <a:cubicBezTo>
                  <a:pt x="500" y="5"/>
                  <a:pt x="519" y="0"/>
                  <a:pt x="535" y="0"/>
                </a:cubicBezTo>
                <a:cubicBezTo>
                  <a:pt x="551" y="0"/>
                  <a:pt x="564" y="5"/>
                  <a:pt x="579" y="7"/>
                </a:cubicBezTo>
                <a:cubicBezTo>
                  <a:pt x="593" y="9"/>
                  <a:pt x="609" y="9"/>
                  <a:pt x="622" y="9"/>
                </a:cubicBezTo>
                <a:cubicBezTo>
                  <a:pt x="636" y="10"/>
                  <a:pt x="646" y="10"/>
                  <a:pt x="661" y="10"/>
                </a:cubicBezTo>
                <a:cubicBezTo>
                  <a:pt x="675" y="11"/>
                  <a:pt x="693" y="11"/>
                  <a:pt x="710" y="10"/>
                </a:cubicBezTo>
                <a:cubicBezTo>
                  <a:pt x="727" y="10"/>
                  <a:pt x="743" y="10"/>
                  <a:pt x="758" y="8"/>
                </a:cubicBezTo>
                <a:cubicBezTo>
                  <a:pt x="772" y="6"/>
                  <a:pt x="785" y="1"/>
                  <a:pt x="799" y="3"/>
                </a:cubicBezTo>
                <a:cubicBezTo>
                  <a:pt x="812" y="5"/>
                  <a:pt x="827" y="13"/>
                  <a:pt x="842" y="16"/>
                </a:cubicBezTo>
                <a:cubicBezTo>
                  <a:pt x="858" y="18"/>
                  <a:pt x="874" y="15"/>
                  <a:pt x="890" y="14"/>
                </a:cubicBezTo>
                <a:cubicBezTo>
                  <a:pt x="906" y="13"/>
                  <a:pt x="922" y="13"/>
                  <a:pt x="931" y="38"/>
                </a:cubicBezTo>
                <a:cubicBezTo>
                  <a:pt x="941" y="63"/>
                  <a:pt x="943" y="113"/>
                  <a:pt x="943" y="164"/>
                </a:cubicBezTo>
                <a:cubicBezTo>
                  <a:pt x="944" y="215"/>
                  <a:pt x="942" y="266"/>
                  <a:pt x="941" y="316"/>
                </a:cubicBezTo>
                <a:cubicBezTo>
                  <a:pt x="939" y="366"/>
                  <a:pt x="938" y="414"/>
                  <a:pt x="940" y="465"/>
                </a:cubicBezTo>
                <a:cubicBezTo>
                  <a:pt x="941" y="515"/>
                  <a:pt x="945" y="568"/>
                  <a:pt x="944" y="619"/>
                </a:cubicBezTo>
                <a:cubicBezTo>
                  <a:pt x="944" y="670"/>
                  <a:pt x="938" y="719"/>
                  <a:pt x="937" y="770"/>
                </a:cubicBezTo>
                <a:cubicBezTo>
                  <a:pt x="937" y="821"/>
                  <a:pt x="941" y="875"/>
                  <a:pt x="942" y="929"/>
                </a:cubicBezTo>
                <a:cubicBezTo>
                  <a:pt x="943" y="982"/>
                  <a:pt x="943" y="1036"/>
                  <a:pt x="942" y="1088"/>
                </a:cubicBezTo>
                <a:cubicBezTo>
                  <a:pt x="942" y="1139"/>
                  <a:pt x="942" y="1189"/>
                  <a:pt x="942" y="1240"/>
                </a:cubicBezTo>
                <a:cubicBezTo>
                  <a:pt x="942" y="1291"/>
                  <a:pt x="941" y="1344"/>
                  <a:pt x="939" y="1395"/>
                </a:cubicBezTo>
                <a:cubicBezTo>
                  <a:pt x="937" y="1446"/>
                  <a:pt x="934" y="1496"/>
                  <a:pt x="933" y="1546"/>
                </a:cubicBezTo>
                <a:cubicBezTo>
                  <a:pt x="933" y="1596"/>
                  <a:pt x="934" y="1647"/>
                  <a:pt x="936" y="1699"/>
                </a:cubicBezTo>
                <a:cubicBezTo>
                  <a:pt x="939" y="1751"/>
                  <a:pt x="941" y="1805"/>
                  <a:pt x="941" y="1858"/>
                </a:cubicBezTo>
                <a:cubicBezTo>
                  <a:pt x="941" y="1911"/>
                  <a:pt x="939" y="1964"/>
                  <a:pt x="938" y="2014"/>
                </a:cubicBezTo>
                <a:cubicBezTo>
                  <a:pt x="937" y="2064"/>
                  <a:pt x="936" y="2111"/>
                  <a:pt x="938" y="2160"/>
                </a:cubicBezTo>
                <a:cubicBezTo>
                  <a:pt x="940" y="2209"/>
                  <a:pt x="946" y="2260"/>
                  <a:pt x="947" y="2311"/>
                </a:cubicBezTo>
                <a:cubicBezTo>
                  <a:pt x="949" y="2362"/>
                  <a:pt x="947" y="2414"/>
                  <a:pt x="945" y="2467"/>
                </a:cubicBezTo>
                <a:cubicBezTo>
                  <a:pt x="942" y="2520"/>
                  <a:pt x="940" y="2575"/>
                  <a:pt x="938" y="2624"/>
                </a:cubicBezTo>
                <a:cubicBezTo>
                  <a:pt x="936" y="2674"/>
                  <a:pt x="935" y="2717"/>
                  <a:pt x="935" y="2767"/>
                </a:cubicBezTo>
                <a:cubicBezTo>
                  <a:pt x="935" y="2817"/>
                  <a:pt x="936" y="2873"/>
                  <a:pt x="937" y="2939"/>
                </a:cubicBezTo>
                <a:cubicBezTo>
                  <a:pt x="938" y="3006"/>
                  <a:pt x="939" y="3083"/>
                  <a:pt x="940" y="3228"/>
                </a:cubicBezTo>
              </a:path>
            </a:pathLst>
          </a:custGeom>
          <a:ln cap="rnd" w="29160">
            <a:solidFill>
              <a:srgbClr val="008cd8"/>
            </a:solidFill>
            <a:bevel/>
          </a:ln>
        </p:spPr>
      </p:sp>
      <p:sp>
        <p:nvSpPr>
          <p:cNvPr id="1313" name="Freeform 17"/>
          <p:cNvSpPr/>
          <p:nvPr/>
        </p:nvSpPr>
        <p:spPr>
          <a:xfrm>
            <a:off x="7070400" y="5682240"/>
            <a:ext cx="345240" cy="7920"/>
          </a:xfrm>
          <a:custGeom>
            <a:avLst/>
            <a:gdLst/>
            <a:ahLst/>
            <a:rect l="0" t="0" r="r" b="b"/>
            <a:pathLst>
              <a:path w="959" h="22">
                <a:moveTo>
                  <a:pt x="0" y="0"/>
                </a:moveTo>
                <a:cubicBezTo>
                  <a:pt x="33" y="12"/>
                  <a:pt x="60" y="12"/>
                  <a:pt x="82" y="10"/>
                </a:cubicBezTo>
                <a:cubicBezTo>
                  <a:pt x="103" y="8"/>
                  <a:pt x="118" y="3"/>
                  <a:pt x="131" y="2"/>
                </a:cubicBezTo>
                <a:cubicBezTo>
                  <a:pt x="145" y="1"/>
                  <a:pt x="157" y="3"/>
                  <a:pt x="172" y="5"/>
                </a:cubicBezTo>
                <a:cubicBezTo>
                  <a:pt x="188" y="7"/>
                  <a:pt x="208" y="10"/>
                  <a:pt x="226" y="12"/>
                </a:cubicBezTo>
                <a:cubicBezTo>
                  <a:pt x="245" y="13"/>
                  <a:pt x="263" y="15"/>
                  <a:pt x="278" y="15"/>
                </a:cubicBezTo>
                <a:cubicBezTo>
                  <a:pt x="294" y="15"/>
                  <a:pt x="307" y="12"/>
                  <a:pt x="322" y="11"/>
                </a:cubicBezTo>
                <a:cubicBezTo>
                  <a:pt x="336" y="10"/>
                  <a:pt x="353" y="11"/>
                  <a:pt x="368" y="13"/>
                </a:cubicBezTo>
                <a:cubicBezTo>
                  <a:pt x="383" y="15"/>
                  <a:pt x="396" y="18"/>
                  <a:pt x="411" y="17"/>
                </a:cubicBezTo>
                <a:cubicBezTo>
                  <a:pt x="425" y="17"/>
                  <a:pt x="441" y="13"/>
                  <a:pt x="457" y="12"/>
                </a:cubicBezTo>
                <a:cubicBezTo>
                  <a:pt x="473" y="10"/>
                  <a:pt x="489" y="10"/>
                  <a:pt x="504" y="11"/>
                </a:cubicBezTo>
                <a:cubicBezTo>
                  <a:pt x="520" y="11"/>
                  <a:pt x="535" y="10"/>
                  <a:pt x="550" y="10"/>
                </a:cubicBezTo>
                <a:cubicBezTo>
                  <a:pt x="566" y="11"/>
                  <a:pt x="583" y="11"/>
                  <a:pt x="596" y="11"/>
                </a:cubicBezTo>
                <a:cubicBezTo>
                  <a:pt x="609" y="10"/>
                  <a:pt x="618" y="10"/>
                  <a:pt x="634" y="8"/>
                </a:cubicBezTo>
                <a:cubicBezTo>
                  <a:pt x="651" y="7"/>
                  <a:pt x="675" y="4"/>
                  <a:pt x="694" y="2"/>
                </a:cubicBezTo>
                <a:cubicBezTo>
                  <a:pt x="713" y="1"/>
                  <a:pt x="728" y="1"/>
                  <a:pt x="740" y="1"/>
                </a:cubicBezTo>
                <a:cubicBezTo>
                  <a:pt x="752" y="1"/>
                  <a:pt x="762" y="2"/>
                  <a:pt x="774" y="4"/>
                </a:cubicBezTo>
                <a:cubicBezTo>
                  <a:pt x="786" y="6"/>
                  <a:pt x="802" y="9"/>
                  <a:pt x="817" y="9"/>
                </a:cubicBezTo>
                <a:cubicBezTo>
                  <a:pt x="832" y="8"/>
                  <a:pt x="848" y="5"/>
                  <a:pt x="866" y="8"/>
                </a:cubicBezTo>
                <a:cubicBezTo>
                  <a:pt x="885" y="11"/>
                  <a:pt x="907" y="21"/>
                  <a:pt x="958" y="10"/>
                </a:cubicBezTo>
              </a:path>
            </a:pathLst>
          </a:custGeom>
          <a:ln cap="rnd" w="29160">
            <a:solidFill>
              <a:srgbClr val="008cd8"/>
            </a:solidFill>
            <a:bevel/>
          </a:ln>
        </p:spPr>
      </p:sp>
      <p:sp>
        <p:nvSpPr>
          <p:cNvPr id="1314" name="Freeform 18"/>
          <p:cNvSpPr/>
          <p:nvPr/>
        </p:nvSpPr>
        <p:spPr>
          <a:xfrm>
            <a:off x="6817320" y="4776840"/>
            <a:ext cx="541440" cy="254160"/>
          </a:xfrm>
          <a:custGeom>
            <a:avLst/>
            <a:gdLst/>
            <a:ahLst/>
            <a:rect l="0" t="0" r="r" b="b"/>
            <a:pathLst>
              <a:path w="1504" h="706">
                <a:moveTo>
                  <a:pt x="0" y="0"/>
                </a:moveTo>
                <a:lnTo>
                  <a:pt x="1503" y="0"/>
                </a:lnTo>
                <a:lnTo>
                  <a:pt x="1503" y="705"/>
                </a:lnTo>
                <a:lnTo>
                  <a:pt x="0" y="705"/>
                </a:lnTo>
                <a:lnTo>
                  <a:pt x="0" y="0"/>
                </a:lnTo>
                <a:close/>
              </a:path>
            </a:pathLst>
          </a:custGeom>
          <a:solidFill>
            <a:srgbClr val="ffffff"/>
          </a:solidFill>
          <a:ln>
            <a:noFill/>
          </a:ln>
        </p:spPr>
      </p:sp>
      <p:sp>
        <p:nvSpPr>
          <p:cNvPr id="1315" name="TextShape 19"/>
          <p:cNvSpPr txBox="1"/>
          <p:nvPr/>
        </p:nvSpPr>
        <p:spPr>
          <a:xfrm>
            <a:off x="6883200" y="4773600"/>
            <a:ext cx="428400" cy="121320"/>
          </a:xfrm>
          <a:prstGeom prst="rect">
            <a:avLst/>
          </a:prstGeom>
          <a:noFill/>
          <a:ln>
            <a:noFill/>
          </a:ln>
        </p:spPr>
        <p:txBody>
          <a:bodyPr lIns="0" rIns="0" tIns="0" bIns="0">
            <a:noAutofit/>
          </a:bodyPr>
          <a:p>
            <a:r>
              <a:rPr b="0" lang="el-GR" sz="850" spc="-1" strike="noStrike">
                <a:solidFill>
                  <a:srgbClr val="00304a"/>
                </a:solidFill>
                <a:latin typeface="Franklin Gothic Demi"/>
              </a:rPr>
              <a:t>ανάθεση </a:t>
            </a:r>
            <a:endParaRPr b="0" lang="el-GR" sz="850" spc="-1" strike="noStrike">
              <a:solidFill>
                <a:srgbClr val="00304a"/>
              </a:solidFill>
              <a:latin typeface="Franklin Gothic Demi"/>
              <a:ea typeface="Franklin Gothic Demi"/>
            </a:endParaRPr>
          </a:p>
        </p:txBody>
      </p:sp>
      <p:sp>
        <p:nvSpPr>
          <p:cNvPr id="1316" name="TextShape 20"/>
          <p:cNvSpPr txBox="1"/>
          <p:nvPr/>
        </p:nvSpPr>
        <p:spPr>
          <a:xfrm>
            <a:off x="6817320" y="4900320"/>
            <a:ext cx="530280" cy="121320"/>
          </a:xfrm>
          <a:prstGeom prst="rect">
            <a:avLst/>
          </a:prstGeom>
          <a:noFill/>
          <a:ln>
            <a:noFill/>
          </a:ln>
        </p:spPr>
        <p:txBody>
          <a:bodyPr lIns="0" rIns="0" tIns="0" bIns="0">
            <a:noAutofit/>
          </a:bodyPr>
          <a:p>
            <a:r>
              <a:rPr b="0" lang="el-GR" sz="850" spc="-1" strike="noStrike">
                <a:solidFill>
                  <a:srgbClr val="00304a"/>
                </a:solidFill>
                <a:latin typeface="Franklin Gothic Demi"/>
              </a:rPr>
              <a:t>παράδοσης</a:t>
            </a:r>
            <a:endParaRPr b="0" lang="el-GR" sz="850" spc="-1" strike="noStrike">
              <a:solidFill>
                <a:srgbClr val="00304a"/>
              </a:solidFill>
              <a:latin typeface="Franklin Gothic Demi"/>
              <a:ea typeface="Franklin Gothic Demi"/>
            </a:endParaRPr>
          </a:p>
        </p:txBody>
      </p:sp>
      <p:sp>
        <p:nvSpPr>
          <p:cNvPr id="1317" name="Freeform 21"/>
          <p:cNvSpPr/>
          <p:nvPr/>
        </p:nvSpPr>
        <p:spPr>
          <a:xfrm>
            <a:off x="8385480" y="1953720"/>
            <a:ext cx="6480" cy="2950560"/>
          </a:xfrm>
          <a:custGeom>
            <a:avLst/>
            <a:gdLst/>
            <a:ahLst/>
            <a:rect l="0" t="0" r="r" b="b"/>
            <a:pathLst>
              <a:path w="18" h="8196">
                <a:moveTo>
                  <a:pt x="4" y="8195"/>
                </a:moveTo>
                <a:cubicBezTo>
                  <a:pt x="4" y="7800"/>
                  <a:pt x="0" y="7612"/>
                  <a:pt x="0" y="7452"/>
                </a:cubicBezTo>
                <a:cubicBezTo>
                  <a:pt x="0" y="7293"/>
                  <a:pt x="4" y="7162"/>
                  <a:pt x="6" y="7032"/>
                </a:cubicBezTo>
                <a:cubicBezTo>
                  <a:pt x="9" y="6902"/>
                  <a:pt x="10" y="6771"/>
                  <a:pt x="10" y="6640"/>
                </a:cubicBezTo>
                <a:cubicBezTo>
                  <a:pt x="11" y="6509"/>
                  <a:pt x="11" y="6377"/>
                  <a:pt x="10" y="6247"/>
                </a:cubicBezTo>
                <a:cubicBezTo>
                  <a:pt x="9" y="6116"/>
                  <a:pt x="8" y="5987"/>
                  <a:pt x="6" y="5856"/>
                </a:cubicBezTo>
                <a:cubicBezTo>
                  <a:pt x="4" y="5725"/>
                  <a:pt x="1" y="5593"/>
                  <a:pt x="2" y="5462"/>
                </a:cubicBezTo>
                <a:cubicBezTo>
                  <a:pt x="3" y="5331"/>
                  <a:pt x="7" y="5202"/>
                  <a:pt x="9" y="5072"/>
                </a:cubicBezTo>
                <a:cubicBezTo>
                  <a:pt x="10" y="4941"/>
                  <a:pt x="8" y="4808"/>
                  <a:pt x="7" y="4679"/>
                </a:cubicBezTo>
                <a:cubicBezTo>
                  <a:pt x="6" y="4549"/>
                  <a:pt x="7" y="4423"/>
                  <a:pt x="8" y="4296"/>
                </a:cubicBezTo>
                <a:cubicBezTo>
                  <a:pt x="9" y="4170"/>
                  <a:pt x="11" y="4043"/>
                  <a:pt x="12" y="3912"/>
                </a:cubicBezTo>
                <a:cubicBezTo>
                  <a:pt x="14" y="3781"/>
                  <a:pt x="16" y="3646"/>
                  <a:pt x="16" y="3512"/>
                </a:cubicBezTo>
                <a:cubicBezTo>
                  <a:pt x="17" y="3379"/>
                  <a:pt x="16" y="3246"/>
                  <a:pt x="14" y="3117"/>
                </a:cubicBezTo>
                <a:cubicBezTo>
                  <a:pt x="12" y="2987"/>
                  <a:pt x="10" y="2861"/>
                  <a:pt x="9" y="2733"/>
                </a:cubicBezTo>
                <a:cubicBezTo>
                  <a:pt x="8" y="2605"/>
                  <a:pt x="8" y="2475"/>
                  <a:pt x="9" y="2346"/>
                </a:cubicBezTo>
                <a:cubicBezTo>
                  <a:pt x="11" y="2217"/>
                  <a:pt x="13" y="2088"/>
                  <a:pt x="12" y="1958"/>
                </a:cubicBezTo>
                <a:cubicBezTo>
                  <a:pt x="11" y="1827"/>
                  <a:pt x="6" y="1694"/>
                  <a:pt x="4" y="1563"/>
                </a:cubicBezTo>
                <a:cubicBezTo>
                  <a:pt x="2" y="1431"/>
                  <a:pt x="4" y="1301"/>
                  <a:pt x="4" y="1170"/>
                </a:cubicBezTo>
                <a:cubicBezTo>
                  <a:pt x="5" y="1039"/>
                  <a:pt x="3" y="907"/>
                  <a:pt x="4" y="747"/>
                </a:cubicBezTo>
                <a:cubicBezTo>
                  <a:pt x="5" y="586"/>
                  <a:pt x="7" y="397"/>
                  <a:pt x="2" y="0"/>
                </a:cubicBezTo>
              </a:path>
            </a:pathLst>
          </a:custGeom>
          <a:ln cap="rnd" w="29160">
            <a:solidFill>
              <a:srgbClr val="008cd8"/>
            </a:solidFill>
            <a:bevel/>
          </a:ln>
        </p:spPr>
      </p:sp>
      <p:sp>
        <p:nvSpPr>
          <p:cNvPr id="1318" name="Freeform 22"/>
          <p:cNvSpPr/>
          <p:nvPr/>
        </p:nvSpPr>
        <p:spPr>
          <a:xfrm>
            <a:off x="8138520" y="3009600"/>
            <a:ext cx="487800" cy="127080"/>
          </a:xfrm>
          <a:custGeom>
            <a:avLst/>
            <a:gdLst/>
            <a:ahLst/>
            <a:rect l="0" t="0" r="r" b="b"/>
            <a:pathLst>
              <a:path w="1355" h="353">
                <a:moveTo>
                  <a:pt x="0" y="0"/>
                </a:moveTo>
                <a:lnTo>
                  <a:pt x="1354" y="0"/>
                </a:lnTo>
                <a:lnTo>
                  <a:pt x="1354" y="352"/>
                </a:lnTo>
                <a:lnTo>
                  <a:pt x="0" y="352"/>
                </a:lnTo>
                <a:lnTo>
                  <a:pt x="0" y="0"/>
                </a:lnTo>
                <a:close/>
              </a:path>
            </a:pathLst>
          </a:custGeom>
          <a:solidFill>
            <a:srgbClr val="ffffff"/>
          </a:solidFill>
          <a:ln>
            <a:noFill/>
          </a:ln>
        </p:spPr>
      </p:sp>
      <p:sp>
        <p:nvSpPr>
          <p:cNvPr id="1319" name="TextShape 23"/>
          <p:cNvSpPr txBox="1"/>
          <p:nvPr/>
        </p:nvSpPr>
        <p:spPr>
          <a:xfrm>
            <a:off x="8138160" y="3006000"/>
            <a:ext cx="478800" cy="121320"/>
          </a:xfrm>
          <a:prstGeom prst="rect">
            <a:avLst/>
          </a:prstGeom>
          <a:noFill/>
          <a:ln>
            <a:noFill/>
          </a:ln>
        </p:spPr>
        <p:txBody>
          <a:bodyPr lIns="0" rIns="0" tIns="0" bIns="0">
            <a:noAutofit/>
          </a:bodyPr>
          <a:p>
            <a:r>
              <a:rPr b="0" lang="el-GR" sz="850" spc="-1" strike="noStrike">
                <a:solidFill>
                  <a:srgbClr val="00304a"/>
                </a:solidFill>
                <a:latin typeface="Franklin Gothic Demi"/>
              </a:rPr>
              <a:t>παράδοση</a:t>
            </a:r>
            <a:endParaRPr b="0" lang="el-GR" sz="850" spc="-1" strike="noStrike">
              <a:solidFill>
                <a:srgbClr val="00304a"/>
              </a:solidFill>
              <a:latin typeface="Franklin Gothic Demi"/>
              <a:ea typeface="Franklin Gothic Demi"/>
            </a:endParaRPr>
          </a:p>
        </p:txBody>
      </p:sp>
      <p:sp>
        <p:nvSpPr>
          <p:cNvPr id="1320" name="Freeform 24"/>
          <p:cNvSpPr/>
          <p:nvPr/>
        </p:nvSpPr>
        <p:spPr>
          <a:xfrm>
            <a:off x="2423880" y="1334520"/>
            <a:ext cx="1956960" cy="609840"/>
          </a:xfrm>
          <a:custGeom>
            <a:avLst/>
            <a:gdLst/>
            <a:ahLst/>
            <a:rect l="0" t="0" r="r" b="b"/>
            <a:pathLst>
              <a:path w="5436" h="1694">
                <a:moveTo>
                  <a:pt x="36" y="1668"/>
                </a:moveTo>
                <a:cubicBezTo>
                  <a:pt x="277" y="1678"/>
                  <a:pt x="409" y="1686"/>
                  <a:pt x="518" y="1684"/>
                </a:cubicBezTo>
                <a:cubicBezTo>
                  <a:pt x="627" y="1681"/>
                  <a:pt x="712" y="1668"/>
                  <a:pt x="795" y="1666"/>
                </a:cubicBezTo>
                <a:cubicBezTo>
                  <a:pt x="878" y="1665"/>
                  <a:pt x="959" y="1675"/>
                  <a:pt x="1040" y="1681"/>
                </a:cubicBezTo>
                <a:cubicBezTo>
                  <a:pt x="1121" y="1688"/>
                  <a:pt x="1203" y="1690"/>
                  <a:pt x="1289" y="1691"/>
                </a:cubicBezTo>
                <a:cubicBezTo>
                  <a:pt x="1375" y="1692"/>
                  <a:pt x="1464" y="1693"/>
                  <a:pt x="1551" y="1693"/>
                </a:cubicBezTo>
                <a:cubicBezTo>
                  <a:pt x="1637" y="1692"/>
                  <a:pt x="1721" y="1691"/>
                  <a:pt x="1809" y="1687"/>
                </a:cubicBezTo>
                <a:cubicBezTo>
                  <a:pt x="1897" y="1683"/>
                  <a:pt x="1990" y="1676"/>
                  <a:pt x="2077" y="1677"/>
                </a:cubicBezTo>
                <a:cubicBezTo>
                  <a:pt x="2164" y="1678"/>
                  <a:pt x="2244" y="1688"/>
                  <a:pt x="2328" y="1688"/>
                </a:cubicBezTo>
                <a:cubicBezTo>
                  <a:pt x="2412" y="1689"/>
                  <a:pt x="2499" y="1680"/>
                  <a:pt x="2585" y="1677"/>
                </a:cubicBezTo>
                <a:cubicBezTo>
                  <a:pt x="2671" y="1673"/>
                  <a:pt x="2756" y="1675"/>
                  <a:pt x="2844" y="1676"/>
                </a:cubicBezTo>
                <a:cubicBezTo>
                  <a:pt x="2932" y="1677"/>
                  <a:pt x="3023" y="1677"/>
                  <a:pt x="3109" y="1674"/>
                </a:cubicBezTo>
                <a:cubicBezTo>
                  <a:pt x="3195" y="1672"/>
                  <a:pt x="3276" y="1667"/>
                  <a:pt x="3361" y="1667"/>
                </a:cubicBezTo>
                <a:cubicBezTo>
                  <a:pt x="3446" y="1667"/>
                  <a:pt x="3533" y="1672"/>
                  <a:pt x="3619" y="1671"/>
                </a:cubicBezTo>
                <a:cubicBezTo>
                  <a:pt x="3706" y="1670"/>
                  <a:pt x="3791" y="1662"/>
                  <a:pt x="3876" y="1662"/>
                </a:cubicBezTo>
                <a:cubicBezTo>
                  <a:pt x="3961" y="1662"/>
                  <a:pt x="4047" y="1670"/>
                  <a:pt x="4132" y="1671"/>
                </a:cubicBezTo>
                <a:cubicBezTo>
                  <a:pt x="4217" y="1671"/>
                  <a:pt x="4301" y="1664"/>
                  <a:pt x="4386" y="1663"/>
                </a:cubicBezTo>
                <a:cubicBezTo>
                  <a:pt x="4471" y="1662"/>
                  <a:pt x="4556" y="1668"/>
                  <a:pt x="4643" y="1670"/>
                </a:cubicBezTo>
                <a:cubicBezTo>
                  <a:pt x="4729" y="1672"/>
                  <a:pt x="4817" y="1669"/>
                  <a:pt x="4903" y="1670"/>
                </a:cubicBezTo>
                <a:cubicBezTo>
                  <a:pt x="4990" y="1671"/>
                  <a:pt x="5075" y="1674"/>
                  <a:pt x="5162" y="1672"/>
                </a:cubicBezTo>
                <a:cubicBezTo>
                  <a:pt x="5250" y="1670"/>
                  <a:pt x="5340" y="1663"/>
                  <a:pt x="5386" y="1649"/>
                </a:cubicBezTo>
                <a:cubicBezTo>
                  <a:pt x="5432" y="1634"/>
                  <a:pt x="5435" y="1612"/>
                  <a:pt x="5433" y="1589"/>
                </a:cubicBezTo>
                <a:cubicBezTo>
                  <a:pt x="5431" y="1565"/>
                  <a:pt x="5424" y="1541"/>
                  <a:pt x="5421" y="1516"/>
                </a:cubicBezTo>
                <a:cubicBezTo>
                  <a:pt x="5417" y="1491"/>
                  <a:pt x="5415" y="1465"/>
                  <a:pt x="5414" y="1436"/>
                </a:cubicBezTo>
                <a:cubicBezTo>
                  <a:pt x="5412" y="1408"/>
                  <a:pt x="5411" y="1378"/>
                  <a:pt x="5410" y="1350"/>
                </a:cubicBezTo>
                <a:cubicBezTo>
                  <a:pt x="5409" y="1321"/>
                  <a:pt x="5410" y="1293"/>
                  <a:pt x="5411" y="1266"/>
                </a:cubicBezTo>
                <a:cubicBezTo>
                  <a:pt x="5412" y="1238"/>
                  <a:pt x="5414" y="1210"/>
                  <a:pt x="5415" y="1188"/>
                </a:cubicBezTo>
                <a:cubicBezTo>
                  <a:pt x="5416" y="1165"/>
                  <a:pt x="5416" y="1147"/>
                  <a:pt x="5417" y="1122"/>
                </a:cubicBezTo>
                <a:cubicBezTo>
                  <a:pt x="5418" y="1097"/>
                  <a:pt x="5419" y="1066"/>
                  <a:pt x="5417" y="1038"/>
                </a:cubicBezTo>
                <a:cubicBezTo>
                  <a:pt x="5416" y="1009"/>
                  <a:pt x="5412" y="984"/>
                  <a:pt x="5410" y="959"/>
                </a:cubicBezTo>
                <a:cubicBezTo>
                  <a:pt x="5409" y="935"/>
                  <a:pt x="5411" y="911"/>
                  <a:pt x="5414" y="885"/>
                </a:cubicBezTo>
                <a:cubicBezTo>
                  <a:pt x="5418" y="859"/>
                  <a:pt x="5424" y="832"/>
                  <a:pt x="5422" y="805"/>
                </a:cubicBezTo>
                <a:cubicBezTo>
                  <a:pt x="5420" y="777"/>
                  <a:pt x="5410" y="749"/>
                  <a:pt x="5406" y="722"/>
                </a:cubicBezTo>
                <a:cubicBezTo>
                  <a:pt x="5402" y="694"/>
                  <a:pt x="5404" y="668"/>
                  <a:pt x="5408" y="641"/>
                </a:cubicBezTo>
                <a:cubicBezTo>
                  <a:pt x="5411" y="614"/>
                  <a:pt x="5416" y="585"/>
                  <a:pt x="5419" y="557"/>
                </a:cubicBezTo>
                <a:cubicBezTo>
                  <a:pt x="5421" y="529"/>
                  <a:pt x="5421" y="502"/>
                  <a:pt x="5423" y="479"/>
                </a:cubicBezTo>
                <a:cubicBezTo>
                  <a:pt x="5424" y="456"/>
                  <a:pt x="5427" y="437"/>
                  <a:pt x="5427" y="417"/>
                </a:cubicBezTo>
                <a:cubicBezTo>
                  <a:pt x="5427" y="397"/>
                  <a:pt x="5424" y="375"/>
                  <a:pt x="5421" y="345"/>
                </a:cubicBezTo>
                <a:cubicBezTo>
                  <a:pt x="5418" y="315"/>
                  <a:pt x="5415" y="278"/>
                  <a:pt x="5417" y="249"/>
                </a:cubicBezTo>
                <a:cubicBezTo>
                  <a:pt x="5419" y="219"/>
                  <a:pt x="5426" y="198"/>
                  <a:pt x="5422" y="166"/>
                </a:cubicBezTo>
                <a:cubicBezTo>
                  <a:pt x="5417" y="133"/>
                  <a:pt x="5400" y="88"/>
                  <a:pt x="5399" y="29"/>
                </a:cubicBezTo>
                <a:cubicBezTo>
                  <a:pt x="5136" y="13"/>
                  <a:pt x="5020" y="14"/>
                  <a:pt x="4919" y="16"/>
                </a:cubicBezTo>
                <a:cubicBezTo>
                  <a:pt x="4818" y="17"/>
                  <a:pt x="4730" y="18"/>
                  <a:pt x="4641" y="16"/>
                </a:cubicBezTo>
                <a:cubicBezTo>
                  <a:pt x="4552" y="14"/>
                  <a:pt x="4461" y="9"/>
                  <a:pt x="4375" y="7"/>
                </a:cubicBezTo>
                <a:cubicBezTo>
                  <a:pt x="4288" y="5"/>
                  <a:pt x="4207" y="5"/>
                  <a:pt x="4123" y="6"/>
                </a:cubicBezTo>
                <a:cubicBezTo>
                  <a:pt x="4039" y="6"/>
                  <a:pt x="3952" y="8"/>
                  <a:pt x="3870" y="11"/>
                </a:cubicBezTo>
                <a:cubicBezTo>
                  <a:pt x="3788" y="14"/>
                  <a:pt x="3712" y="18"/>
                  <a:pt x="3628" y="23"/>
                </a:cubicBezTo>
                <a:cubicBezTo>
                  <a:pt x="3544" y="27"/>
                  <a:pt x="3453" y="33"/>
                  <a:pt x="3367" y="34"/>
                </a:cubicBezTo>
                <a:cubicBezTo>
                  <a:pt x="3281" y="35"/>
                  <a:pt x="3201" y="32"/>
                  <a:pt x="3113" y="28"/>
                </a:cubicBezTo>
                <a:cubicBezTo>
                  <a:pt x="3025" y="23"/>
                  <a:pt x="2929" y="18"/>
                  <a:pt x="2839" y="16"/>
                </a:cubicBezTo>
                <a:cubicBezTo>
                  <a:pt x="2750" y="13"/>
                  <a:pt x="2668" y="15"/>
                  <a:pt x="2585" y="19"/>
                </a:cubicBezTo>
                <a:cubicBezTo>
                  <a:pt x="2503" y="24"/>
                  <a:pt x="2419" y="31"/>
                  <a:pt x="2332" y="31"/>
                </a:cubicBezTo>
                <a:cubicBezTo>
                  <a:pt x="2244" y="32"/>
                  <a:pt x="2152" y="25"/>
                  <a:pt x="2069" y="21"/>
                </a:cubicBezTo>
                <a:cubicBezTo>
                  <a:pt x="1985" y="17"/>
                  <a:pt x="1910" y="15"/>
                  <a:pt x="1826" y="17"/>
                </a:cubicBezTo>
                <a:cubicBezTo>
                  <a:pt x="1743" y="19"/>
                  <a:pt x="1652" y="25"/>
                  <a:pt x="1561" y="29"/>
                </a:cubicBezTo>
                <a:cubicBezTo>
                  <a:pt x="1470" y="33"/>
                  <a:pt x="1381" y="34"/>
                  <a:pt x="1295" y="32"/>
                </a:cubicBezTo>
                <a:cubicBezTo>
                  <a:pt x="1210" y="30"/>
                  <a:pt x="1129" y="24"/>
                  <a:pt x="1048" y="20"/>
                </a:cubicBezTo>
                <a:cubicBezTo>
                  <a:pt x="968" y="15"/>
                  <a:pt x="888" y="11"/>
                  <a:pt x="801" y="8"/>
                </a:cubicBezTo>
                <a:cubicBezTo>
                  <a:pt x="715" y="4"/>
                  <a:pt x="622" y="0"/>
                  <a:pt x="533" y="2"/>
                </a:cubicBezTo>
                <a:cubicBezTo>
                  <a:pt x="444" y="4"/>
                  <a:pt x="359" y="12"/>
                  <a:pt x="272" y="13"/>
                </a:cubicBezTo>
                <a:cubicBezTo>
                  <a:pt x="185" y="15"/>
                  <a:pt x="96" y="11"/>
                  <a:pt x="51" y="26"/>
                </a:cubicBezTo>
                <a:cubicBezTo>
                  <a:pt x="5" y="41"/>
                  <a:pt x="2" y="75"/>
                  <a:pt x="1" y="104"/>
                </a:cubicBezTo>
                <a:cubicBezTo>
                  <a:pt x="0" y="133"/>
                  <a:pt x="1" y="158"/>
                  <a:pt x="5" y="183"/>
                </a:cubicBezTo>
                <a:cubicBezTo>
                  <a:pt x="9" y="209"/>
                  <a:pt x="16" y="235"/>
                  <a:pt x="19" y="260"/>
                </a:cubicBezTo>
                <a:cubicBezTo>
                  <a:pt x="22" y="285"/>
                  <a:pt x="20" y="309"/>
                  <a:pt x="20" y="335"/>
                </a:cubicBezTo>
                <a:cubicBezTo>
                  <a:pt x="20" y="361"/>
                  <a:pt x="23" y="388"/>
                  <a:pt x="22" y="414"/>
                </a:cubicBezTo>
                <a:cubicBezTo>
                  <a:pt x="21" y="440"/>
                  <a:pt x="17" y="465"/>
                  <a:pt x="20" y="491"/>
                </a:cubicBezTo>
                <a:cubicBezTo>
                  <a:pt x="23" y="518"/>
                  <a:pt x="33" y="546"/>
                  <a:pt x="36" y="572"/>
                </a:cubicBezTo>
                <a:cubicBezTo>
                  <a:pt x="39" y="599"/>
                  <a:pt x="36" y="624"/>
                  <a:pt x="30" y="647"/>
                </a:cubicBezTo>
                <a:cubicBezTo>
                  <a:pt x="23" y="671"/>
                  <a:pt x="13" y="693"/>
                  <a:pt x="7" y="720"/>
                </a:cubicBezTo>
                <a:cubicBezTo>
                  <a:pt x="2" y="747"/>
                  <a:pt x="0" y="779"/>
                  <a:pt x="4" y="805"/>
                </a:cubicBezTo>
                <a:cubicBezTo>
                  <a:pt x="7" y="831"/>
                  <a:pt x="16" y="853"/>
                  <a:pt x="20" y="878"/>
                </a:cubicBezTo>
                <a:cubicBezTo>
                  <a:pt x="24" y="904"/>
                  <a:pt x="24" y="933"/>
                  <a:pt x="22" y="961"/>
                </a:cubicBezTo>
                <a:cubicBezTo>
                  <a:pt x="21" y="989"/>
                  <a:pt x="20" y="1015"/>
                  <a:pt x="21" y="1044"/>
                </a:cubicBezTo>
                <a:cubicBezTo>
                  <a:pt x="23" y="1072"/>
                  <a:pt x="27" y="1103"/>
                  <a:pt x="28" y="1126"/>
                </a:cubicBezTo>
                <a:cubicBezTo>
                  <a:pt x="29" y="1150"/>
                  <a:pt x="26" y="1165"/>
                  <a:pt x="23" y="1187"/>
                </a:cubicBezTo>
                <a:cubicBezTo>
                  <a:pt x="19" y="1208"/>
                  <a:pt x="16" y="1237"/>
                  <a:pt x="19" y="1267"/>
                </a:cubicBezTo>
                <a:cubicBezTo>
                  <a:pt x="22" y="1298"/>
                  <a:pt x="32" y="1332"/>
                  <a:pt x="32" y="1364"/>
                </a:cubicBezTo>
                <a:cubicBezTo>
                  <a:pt x="33" y="1395"/>
                  <a:pt x="23" y="1424"/>
                  <a:pt x="19" y="1450"/>
                </a:cubicBezTo>
                <a:cubicBezTo>
                  <a:pt x="15" y="1476"/>
                  <a:pt x="16" y="1499"/>
                  <a:pt x="19" y="1527"/>
                </a:cubicBezTo>
                <a:cubicBezTo>
                  <a:pt x="22" y="1554"/>
                  <a:pt x="28" y="1585"/>
                  <a:pt x="20" y="1683"/>
                </a:cubicBezTo>
                <a:lnTo>
                  <a:pt x="36" y="1668"/>
                </a:lnTo>
                <a:close/>
              </a:path>
            </a:pathLst>
          </a:custGeom>
          <a:solidFill>
            <a:srgbClr val="f2f2f2"/>
          </a:solidFill>
          <a:ln>
            <a:noFill/>
          </a:ln>
        </p:spPr>
      </p:sp>
      <p:sp>
        <p:nvSpPr>
          <p:cNvPr id="1321" name="Freeform 25"/>
          <p:cNvSpPr/>
          <p:nvPr/>
        </p:nvSpPr>
        <p:spPr>
          <a:xfrm>
            <a:off x="2430360" y="1335960"/>
            <a:ext cx="1946520" cy="605880"/>
          </a:xfrm>
          <a:custGeom>
            <a:avLst/>
            <a:gdLst/>
            <a:ahLst/>
            <a:rect l="0" t="0" r="r" b="b"/>
            <a:pathLst>
              <a:path w="5407" h="1683">
                <a:moveTo>
                  <a:pt x="0" y="1673"/>
                </a:moveTo>
                <a:cubicBezTo>
                  <a:pt x="257" y="1673"/>
                  <a:pt x="387" y="1677"/>
                  <a:pt x="494" y="1677"/>
                </a:cubicBezTo>
                <a:cubicBezTo>
                  <a:pt x="601" y="1676"/>
                  <a:pt x="685" y="1671"/>
                  <a:pt x="769" y="1670"/>
                </a:cubicBezTo>
                <a:cubicBezTo>
                  <a:pt x="854" y="1668"/>
                  <a:pt x="940" y="1670"/>
                  <a:pt x="1027" y="1671"/>
                </a:cubicBezTo>
                <a:cubicBezTo>
                  <a:pt x="1113" y="1672"/>
                  <a:pt x="1199" y="1673"/>
                  <a:pt x="1286" y="1671"/>
                </a:cubicBezTo>
                <a:cubicBezTo>
                  <a:pt x="1373" y="1670"/>
                  <a:pt x="1460" y="1667"/>
                  <a:pt x="1547" y="1667"/>
                </a:cubicBezTo>
                <a:cubicBezTo>
                  <a:pt x="1633" y="1667"/>
                  <a:pt x="1720" y="1669"/>
                  <a:pt x="1805" y="1673"/>
                </a:cubicBezTo>
                <a:cubicBezTo>
                  <a:pt x="1889" y="1677"/>
                  <a:pt x="1971" y="1682"/>
                  <a:pt x="2053" y="1682"/>
                </a:cubicBezTo>
                <a:cubicBezTo>
                  <a:pt x="2136" y="1681"/>
                  <a:pt x="2218" y="1675"/>
                  <a:pt x="2305" y="1674"/>
                </a:cubicBezTo>
                <a:cubicBezTo>
                  <a:pt x="2391" y="1673"/>
                  <a:pt x="2481" y="1676"/>
                  <a:pt x="2569" y="1677"/>
                </a:cubicBezTo>
                <a:cubicBezTo>
                  <a:pt x="2657" y="1678"/>
                  <a:pt x="2743" y="1677"/>
                  <a:pt x="2829" y="1677"/>
                </a:cubicBezTo>
                <a:cubicBezTo>
                  <a:pt x="2914" y="1676"/>
                  <a:pt x="3001" y="1675"/>
                  <a:pt x="3087" y="1674"/>
                </a:cubicBezTo>
                <a:cubicBezTo>
                  <a:pt x="3172" y="1673"/>
                  <a:pt x="3258" y="1672"/>
                  <a:pt x="3343" y="1672"/>
                </a:cubicBezTo>
                <a:cubicBezTo>
                  <a:pt x="3429" y="1671"/>
                  <a:pt x="3515" y="1670"/>
                  <a:pt x="3600" y="1668"/>
                </a:cubicBezTo>
                <a:cubicBezTo>
                  <a:pt x="3685" y="1666"/>
                  <a:pt x="3770" y="1663"/>
                  <a:pt x="3853" y="1662"/>
                </a:cubicBezTo>
                <a:cubicBezTo>
                  <a:pt x="3936" y="1662"/>
                  <a:pt x="4019" y="1665"/>
                  <a:pt x="4106" y="1667"/>
                </a:cubicBezTo>
                <a:cubicBezTo>
                  <a:pt x="4193" y="1670"/>
                  <a:pt x="4284" y="1671"/>
                  <a:pt x="4372" y="1672"/>
                </a:cubicBezTo>
                <a:cubicBezTo>
                  <a:pt x="4460" y="1673"/>
                  <a:pt x="4543" y="1674"/>
                  <a:pt x="4628" y="1674"/>
                </a:cubicBezTo>
                <a:cubicBezTo>
                  <a:pt x="4712" y="1675"/>
                  <a:pt x="4797" y="1675"/>
                  <a:pt x="4883" y="1675"/>
                </a:cubicBezTo>
                <a:cubicBezTo>
                  <a:pt x="4968" y="1675"/>
                  <a:pt x="5054" y="1674"/>
                  <a:pt x="5142" y="1673"/>
                </a:cubicBezTo>
                <a:cubicBezTo>
                  <a:pt x="5229" y="1672"/>
                  <a:pt x="5318" y="1670"/>
                  <a:pt x="5361" y="1655"/>
                </a:cubicBezTo>
                <a:cubicBezTo>
                  <a:pt x="5404" y="1641"/>
                  <a:pt x="5401" y="1613"/>
                  <a:pt x="5399" y="1589"/>
                </a:cubicBezTo>
                <a:cubicBezTo>
                  <a:pt x="5397" y="1564"/>
                  <a:pt x="5396" y="1543"/>
                  <a:pt x="5395" y="1518"/>
                </a:cubicBezTo>
                <a:cubicBezTo>
                  <a:pt x="5394" y="1494"/>
                  <a:pt x="5394" y="1466"/>
                  <a:pt x="5395" y="1440"/>
                </a:cubicBezTo>
                <a:cubicBezTo>
                  <a:pt x="5396" y="1415"/>
                  <a:pt x="5398" y="1392"/>
                  <a:pt x="5399" y="1365"/>
                </a:cubicBezTo>
                <a:cubicBezTo>
                  <a:pt x="5399" y="1338"/>
                  <a:pt x="5400" y="1308"/>
                  <a:pt x="5400" y="1278"/>
                </a:cubicBezTo>
                <a:cubicBezTo>
                  <a:pt x="5401" y="1249"/>
                  <a:pt x="5402" y="1222"/>
                  <a:pt x="5402" y="1197"/>
                </a:cubicBezTo>
                <a:cubicBezTo>
                  <a:pt x="5402" y="1171"/>
                  <a:pt x="5401" y="1148"/>
                  <a:pt x="5399" y="1121"/>
                </a:cubicBezTo>
                <a:cubicBezTo>
                  <a:pt x="5397" y="1095"/>
                  <a:pt x="5394" y="1066"/>
                  <a:pt x="5394" y="1039"/>
                </a:cubicBezTo>
                <a:cubicBezTo>
                  <a:pt x="5394" y="1012"/>
                  <a:pt x="5398" y="987"/>
                  <a:pt x="5401" y="962"/>
                </a:cubicBezTo>
                <a:cubicBezTo>
                  <a:pt x="5403" y="936"/>
                  <a:pt x="5404" y="910"/>
                  <a:pt x="5405" y="883"/>
                </a:cubicBezTo>
                <a:cubicBezTo>
                  <a:pt x="5406" y="855"/>
                  <a:pt x="5406" y="826"/>
                  <a:pt x="5406" y="800"/>
                </a:cubicBezTo>
                <a:cubicBezTo>
                  <a:pt x="5405" y="774"/>
                  <a:pt x="5404" y="751"/>
                  <a:pt x="5403" y="726"/>
                </a:cubicBezTo>
                <a:cubicBezTo>
                  <a:pt x="5402" y="702"/>
                  <a:pt x="5402" y="677"/>
                  <a:pt x="5401" y="650"/>
                </a:cubicBezTo>
                <a:cubicBezTo>
                  <a:pt x="5400" y="623"/>
                  <a:pt x="5399" y="595"/>
                  <a:pt x="5398" y="567"/>
                </a:cubicBezTo>
                <a:cubicBezTo>
                  <a:pt x="5397" y="540"/>
                  <a:pt x="5396" y="513"/>
                  <a:pt x="5396" y="487"/>
                </a:cubicBezTo>
                <a:cubicBezTo>
                  <a:pt x="5396" y="460"/>
                  <a:pt x="5397" y="435"/>
                  <a:pt x="5398" y="409"/>
                </a:cubicBezTo>
                <a:cubicBezTo>
                  <a:pt x="5399" y="383"/>
                  <a:pt x="5399" y="357"/>
                  <a:pt x="5397" y="329"/>
                </a:cubicBezTo>
                <a:cubicBezTo>
                  <a:pt x="5395" y="301"/>
                  <a:pt x="5391" y="271"/>
                  <a:pt x="5392" y="244"/>
                </a:cubicBezTo>
                <a:cubicBezTo>
                  <a:pt x="5393" y="217"/>
                  <a:pt x="5399" y="191"/>
                  <a:pt x="5399" y="163"/>
                </a:cubicBezTo>
                <a:cubicBezTo>
                  <a:pt x="5399" y="134"/>
                  <a:pt x="5393" y="103"/>
                  <a:pt x="5392" y="0"/>
                </a:cubicBezTo>
              </a:path>
            </a:pathLst>
          </a:custGeom>
          <a:ln cap="rnd" w="31680">
            <a:solidFill>
              <a:srgbClr val="008cd8"/>
            </a:solidFill>
            <a:bevel/>
          </a:ln>
        </p:spPr>
      </p:sp>
      <p:sp>
        <p:nvSpPr>
          <p:cNvPr id="1322" name="Freeform 26"/>
          <p:cNvSpPr/>
          <p:nvPr/>
        </p:nvSpPr>
        <p:spPr>
          <a:xfrm>
            <a:off x="2427840" y="1337040"/>
            <a:ext cx="1948320" cy="602640"/>
          </a:xfrm>
          <a:custGeom>
            <a:avLst/>
            <a:gdLst/>
            <a:ahLst/>
            <a:rect l="0" t="0" r="r" b="b"/>
            <a:pathLst>
              <a:path w="5412" h="1674">
                <a:moveTo>
                  <a:pt x="5411" y="21"/>
                </a:moveTo>
                <a:cubicBezTo>
                  <a:pt x="5149" y="21"/>
                  <a:pt x="5018" y="12"/>
                  <a:pt x="4911" y="7"/>
                </a:cubicBezTo>
                <a:cubicBezTo>
                  <a:pt x="4804" y="3"/>
                  <a:pt x="4721" y="4"/>
                  <a:pt x="4638" y="5"/>
                </a:cubicBezTo>
                <a:cubicBezTo>
                  <a:pt x="4555" y="6"/>
                  <a:pt x="4471" y="8"/>
                  <a:pt x="4384" y="7"/>
                </a:cubicBezTo>
                <a:cubicBezTo>
                  <a:pt x="4297" y="5"/>
                  <a:pt x="4206" y="1"/>
                  <a:pt x="4117" y="1"/>
                </a:cubicBezTo>
                <a:cubicBezTo>
                  <a:pt x="4028" y="2"/>
                  <a:pt x="3940" y="8"/>
                  <a:pt x="3855" y="10"/>
                </a:cubicBezTo>
                <a:cubicBezTo>
                  <a:pt x="3770" y="12"/>
                  <a:pt x="3688" y="10"/>
                  <a:pt x="3604" y="8"/>
                </a:cubicBezTo>
                <a:cubicBezTo>
                  <a:pt x="3520" y="6"/>
                  <a:pt x="3433" y="4"/>
                  <a:pt x="3348" y="3"/>
                </a:cubicBezTo>
                <a:cubicBezTo>
                  <a:pt x="3262" y="2"/>
                  <a:pt x="3176" y="3"/>
                  <a:pt x="3093" y="4"/>
                </a:cubicBezTo>
                <a:cubicBezTo>
                  <a:pt x="3009" y="6"/>
                  <a:pt x="2926" y="7"/>
                  <a:pt x="2842" y="8"/>
                </a:cubicBezTo>
                <a:cubicBezTo>
                  <a:pt x="2757" y="9"/>
                  <a:pt x="2671" y="10"/>
                  <a:pt x="2585" y="11"/>
                </a:cubicBezTo>
                <a:cubicBezTo>
                  <a:pt x="2500" y="12"/>
                  <a:pt x="2415" y="13"/>
                  <a:pt x="2329" y="15"/>
                </a:cubicBezTo>
                <a:cubicBezTo>
                  <a:pt x="2243" y="17"/>
                  <a:pt x="2156" y="20"/>
                  <a:pt x="2068" y="18"/>
                </a:cubicBezTo>
                <a:cubicBezTo>
                  <a:pt x="1980" y="16"/>
                  <a:pt x="1891" y="8"/>
                  <a:pt x="1804" y="9"/>
                </a:cubicBezTo>
                <a:cubicBezTo>
                  <a:pt x="1717" y="9"/>
                  <a:pt x="1632" y="17"/>
                  <a:pt x="1547" y="19"/>
                </a:cubicBezTo>
                <a:cubicBezTo>
                  <a:pt x="1463" y="21"/>
                  <a:pt x="1379" y="16"/>
                  <a:pt x="1296" y="15"/>
                </a:cubicBezTo>
                <a:cubicBezTo>
                  <a:pt x="1213" y="13"/>
                  <a:pt x="1130" y="15"/>
                  <a:pt x="1041" y="16"/>
                </a:cubicBezTo>
                <a:cubicBezTo>
                  <a:pt x="953" y="17"/>
                  <a:pt x="860" y="18"/>
                  <a:pt x="773" y="17"/>
                </a:cubicBezTo>
                <a:cubicBezTo>
                  <a:pt x="686" y="16"/>
                  <a:pt x="604" y="12"/>
                  <a:pt x="519" y="10"/>
                </a:cubicBezTo>
                <a:cubicBezTo>
                  <a:pt x="433" y="7"/>
                  <a:pt x="343" y="7"/>
                  <a:pt x="258" y="5"/>
                </a:cubicBezTo>
                <a:cubicBezTo>
                  <a:pt x="172" y="3"/>
                  <a:pt x="93" y="0"/>
                  <a:pt x="52" y="15"/>
                </a:cubicBezTo>
                <a:cubicBezTo>
                  <a:pt x="12" y="29"/>
                  <a:pt x="10" y="61"/>
                  <a:pt x="9" y="90"/>
                </a:cubicBezTo>
                <a:cubicBezTo>
                  <a:pt x="8" y="118"/>
                  <a:pt x="8" y="142"/>
                  <a:pt x="8" y="168"/>
                </a:cubicBezTo>
                <a:cubicBezTo>
                  <a:pt x="9" y="194"/>
                  <a:pt x="12" y="221"/>
                  <a:pt x="11" y="246"/>
                </a:cubicBezTo>
                <a:cubicBezTo>
                  <a:pt x="10" y="271"/>
                  <a:pt x="6" y="294"/>
                  <a:pt x="5" y="321"/>
                </a:cubicBezTo>
                <a:cubicBezTo>
                  <a:pt x="4" y="347"/>
                  <a:pt x="6" y="376"/>
                  <a:pt x="6" y="404"/>
                </a:cubicBezTo>
                <a:cubicBezTo>
                  <a:pt x="7" y="433"/>
                  <a:pt x="5" y="459"/>
                  <a:pt x="7" y="488"/>
                </a:cubicBezTo>
                <a:cubicBezTo>
                  <a:pt x="9" y="516"/>
                  <a:pt x="13" y="545"/>
                  <a:pt x="16" y="571"/>
                </a:cubicBezTo>
                <a:cubicBezTo>
                  <a:pt x="18" y="596"/>
                  <a:pt x="17" y="619"/>
                  <a:pt x="15" y="643"/>
                </a:cubicBezTo>
                <a:cubicBezTo>
                  <a:pt x="14" y="668"/>
                  <a:pt x="10" y="695"/>
                  <a:pt x="9" y="721"/>
                </a:cubicBezTo>
                <a:cubicBezTo>
                  <a:pt x="8" y="748"/>
                  <a:pt x="9" y="774"/>
                  <a:pt x="7" y="802"/>
                </a:cubicBezTo>
                <a:cubicBezTo>
                  <a:pt x="5" y="829"/>
                  <a:pt x="0" y="857"/>
                  <a:pt x="1" y="885"/>
                </a:cubicBezTo>
                <a:cubicBezTo>
                  <a:pt x="3" y="912"/>
                  <a:pt x="10" y="940"/>
                  <a:pt x="13" y="964"/>
                </a:cubicBezTo>
                <a:cubicBezTo>
                  <a:pt x="15" y="989"/>
                  <a:pt x="12" y="1011"/>
                  <a:pt x="10" y="1036"/>
                </a:cubicBezTo>
                <a:cubicBezTo>
                  <a:pt x="8" y="1062"/>
                  <a:pt x="6" y="1093"/>
                  <a:pt x="6" y="1120"/>
                </a:cubicBezTo>
                <a:cubicBezTo>
                  <a:pt x="7" y="1148"/>
                  <a:pt x="9" y="1173"/>
                  <a:pt x="9" y="1201"/>
                </a:cubicBezTo>
                <a:cubicBezTo>
                  <a:pt x="9" y="1229"/>
                  <a:pt x="7" y="1259"/>
                  <a:pt x="7" y="1284"/>
                </a:cubicBezTo>
                <a:cubicBezTo>
                  <a:pt x="7" y="1308"/>
                  <a:pt x="9" y="1327"/>
                  <a:pt x="9" y="1352"/>
                </a:cubicBezTo>
                <a:cubicBezTo>
                  <a:pt x="9" y="1378"/>
                  <a:pt x="7" y="1409"/>
                  <a:pt x="5" y="1438"/>
                </a:cubicBezTo>
                <a:cubicBezTo>
                  <a:pt x="4" y="1467"/>
                  <a:pt x="5" y="1492"/>
                  <a:pt x="5" y="1523"/>
                </a:cubicBezTo>
                <a:cubicBezTo>
                  <a:pt x="5" y="1555"/>
                  <a:pt x="6" y="1593"/>
                  <a:pt x="3" y="1673"/>
                </a:cubicBezTo>
              </a:path>
            </a:pathLst>
          </a:custGeom>
          <a:ln cap="rnd" w="31680">
            <a:solidFill>
              <a:srgbClr val="008cd8"/>
            </a:solidFill>
            <a:bevel/>
          </a:ln>
        </p:spPr>
      </p:sp>
      <p:sp>
        <p:nvSpPr>
          <p:cNvPr id="1323" name="Freeform 27"/>
          <p:cNvSpPr/>
          <p:nvPr/>
        </p:nvSpPr>
        <p:spPr>
          <a:xfrm>
            <a:off x="2424240" y="1002600"/>
            <a:ext cx="1954440" cy="343800"/>
          </a:xfrm>
          <a:custGeom>
            <a:avLst/>
            <a:gdLst/>
            <a:ahLst/>
            <a:rect l="0" t="0" r="r" b="b"/>
            <a:pathLst>
              <a:path w="5429" h="955">
                <a:moveTo>
                  <a:pt x="19" y="938"/>
                </a:moveTo>
                <a:cubicBezTo>
                  <a:pt x="260" y="941"/>
                  <a:pt x="406" y="934"/>
                  <a:pt x="518" y="933"/>
                </a:cubicBezTo>
                <a:cubicBezTo>
                  <a:pt x="630" y="932"/>
                  <a:pt x="710" y="937"/>
                  <a:pt x="791" y="940"/>
                </a:cubicBezTo>
                <a:cubicBezTo>
                  <a:pt x="872" y="943"/>
                  <a:pt x="955" y="944"/>
                  <a:pt x="1042" y="947"/>
                </a:cubicBezTo>
                <a:cubicBezTo>
                  <a:pt x="1128" y="950"/>
                  <a:pt x="1218" y="954"/>
                  <a:pt x="1303" y="954"/>
                </a:cubicBezTo>
                <a:cubicBezTo>
                  <a:pt x="1388" y="953"/>
                  <a:pt x="1469" y="948"/>
                  <a:pt x="1554" y="944"/>
                </a:cubicBezTo>
                <a:cubicBezTo>
                  <a:pt x="1638" y="940"/>
                  <a:pt x="1726" y="939"/>
                  <a:pt x="1814" y="939"/>
                </a:cubicBezTo>
                <a:cubicBezTo>
                  <a:pt x="1902" y="939"/>
                  <a:pt x="1989" y="941"/>
                  <a:pt x="2074" y="943"/>
                </a:cubicBezTo>
                <a:cubicBezTo>
                  <a:pt x="2159" y="945"/>
                  <a:pt x="2242" y="947"/>
                  <a:pt x="2328" y="947"/>
                </a:cubicBezTo>
                <a:cubicBezTo>
                  <a:pt x="2413" y="947"/>
                  <a:pt x="2502" y="946"/>
                  <a:pt x="2589" y="944"/>
                </a:cubicBezTo>
                <a:cubicBezTo>
                  <a:pt x="2676" y="942"/>
                  <a:pt x="2761" y="940"/>
                  <a:pt x="2845" y="935"/>
                </a:cubicBezTo>
                <a:cubicBezTo>
                  <a:pt x="2929" y="931"/>
                  <a:pt x="3011" y="923"/>
                  <a:pt x="3095" y="925"/>
                </a:cubicBezTo>
                <a:cubicBezTo>
                  <a:pt x="3179" y="926"/>
                  <a:pt x="3263" y="935"/>
                  <a:pt x="3350" y="939"/>
                </a:cubicBezTo>
                <a:cubicBezTo>
                  <a:pt x="3437" y="943"/>
                  <a:pt x="3525" y="943"/>
                  <a:pt x="3612" y="944"/>
                </a:cubicBezTo>
                <a:cubicBezTo>
                  <a:pt x="3698" y="946"/>
                  <a:pt x="3782" y="951"/>
                  <a:pt x="3869" y="951"/>
                </a:cubicBezTo>
                <a:cubicBezTo>
                  <a:pt x="3955" y="950"/>
                  <a:pt x="4043" y="944"/>
                  <a:pt x="4133" y="943"/>
                </a:cubicBezTo>
                <a:cubicBezTo>
                  <a:pt x="4222" y="941"/>
                  <a:pt x="4314" y="944"/>
                  <a:pt x="4399" y="947"/>
                </a:cubicBezTo>
                <a:cubicBezTo>
                  <a:pt x="4484" y="949"/>
                  <a:pt x="4564" y="952"/>
                  <a:pt x="4645" y="949"/>
                </a:cubicBezTo>
                <a:cubicBezTo>
                  <a:pt x="4727" y="946"/>
                  <a:pt x="4811" y="938"/>
                  <a:pt x="4897" y="935"/>
                </a:cubicBezTo>
                <a:cubicBezTo>
                  <a:pt x="4983" y="933"/>
                  <a:pt x="5070" y="936"/>
                  <a:pt x="5153" y="937"/>
                </a:cubicBezTo>
                <a:cubicBezTo>
                  <a:pt x="5236" y="937"/>
                  <a:pt x="5314" y="935"/>
                  <a:pt x="5358" y="925"/>
                </a:cubicBezTo>
                <a:cubicBezTo>
                  <a:pt x="5401" y="915"/>
                  <a:pt x="5411" y="898"/>
                  <a:pt x="5414" y="885"/>
                </a:cubicBezTo>
                <a:cubicBezTo>
                  <a:pt x="5417" y="872"/>
                  <a:pt x="5413" y="863"/>
                  <a:pt x="5414" y="848"/>
                </a:cubicBezTo>
                <a:cubicBezTo>
                  <a:pt x="5414" y="833"/>
                  <a:pt x="5418" y="812"/>
                  <a:pt x="5417" y="796"/>
                </a:cubicBezTo>
                <a:cubicBezTo>
                  <a:pt x="5415" y="781"/>
                  <a:pt x="5408" y="771"/>
                  <a:pt x="5406" y="756"/>
                </a:cubicBezTo>
                <a:cubicBezTo>
                  <a:pt x="5405" y="741"/>
                  <a:pt x="5409" y="722"/>
                  <a:pt x="5415" y="707"/>
                </a:cubicBezTo>
                <a:cubicBezTo>
                  <a:pt x="5421" y="692"/>
                  <a:pt x="5428" y="682"/>
                  <a:pt x="5428" y="670"/>
                </a:cubicBezTo>
                <a:cubicBezTo>
                  <a:pt x="5428" y="658"/>
                  <a:pt x="5420" y="643"/>
                  <a:pt x="5418" y="627"/>
                </a:cubicBezTo>
                <a:cubicBezTo>
                  <a:pt x="5416" y="610"/>
                  <a:pt x="5419" y="591"/>
                  <a:pt x="5422" y="580"/>
                </a:cubicBezTo>
                <a:cubicBezTo>
                  <a:pt x="5425" y="568"/>
                  <a:pt x="5427" y="564"/>
                  <a:pt x="5425" y="552"/>
                </a:cubicBezTo>
                <a:cubicBezTo>
                  <a:pt x="5423" y="540"/>
                  <a:pt x="5418" y="520"/>
                  <a:pt x="5412" y="504"/>
                </a:cubicBezTo>
                <a:cubicBezTo>
                  <a:pt x="5407" y="488"/>
                  <a:pt x="5402" y="474"/>
                  <a:pt x="5400" y="459"/>
                </a:cubicBezTo>
                <a:cubicBezTo>
                  <a:pt x="5398" y="443"/>
                  <a:pt x="5399" y="426"/>
                  <a:pt x="5400" y="408"/>
                </a:cubicBezTo>
                <a:cubicBezTo>
                  <a:pt x="5401" y="391"/>
                  <a:pt x="5401" y="375"/>
                  <a:pt x="5404" y="360"/>
                </a:cubicBezTo>
                <a:cubicBezTo>
                  <a:pt x="5408" y="346"/>
                  <a:pt x="5414" y="335"/>
                  <a:pt x="5416" y="322"/>
                </a:cubicBezTo>
                <a:cubicBezTo>
                  <a:pt x="5417" y="309"/>
                  <a:pt x="5414" y="295"/>
                  <a:pt x="5413" y="280"/>
                </a:cubicBezTo>
                <a:cubicBezTo>
                  <a:pt x="5412" y="266"/>
                  <a:pt x="5413" y="251"/>
                  <a:pt x="5415" y="238"/>
                </a:cubicBezTo>
                <a:cubicBezTo>
                  <a:pt x="5416" y="225"/>
                  <a:pt x="5417" y="212"/>
                  <a:pt x="5417" y="198"/>
                </a:cubicBezTo>
                <a:cubicBezTo>
                  <a:pt x="5417" y="183"/>
                  <a:pt x="5416" y="166"/>
                  <a:pt x="5413" y="149"/>
                </a:cubicBezTo>
                <a:cubicBezTo>
                  <a:pt x="5409" y="131"/>
                  <a:pt x="5404" y="113"/>
                  <a:pt x="5402" y="99"/>
                </a:cubicBezTo>
                <a:cubicBezTo>
                  <a:pt x="5401" y="86"/>
                  <a:pt x="5404" y="77"/>
                  <a:pt x="5405" y="65"/>
                </a:cubicBezTo>
                <a:cubicBezTo>
                  <a:pt x="5407" y="52"/>
                  <a:pt x="5407" y="36"/>
                  <a:pt x="5365" y="29"/>
                </a:cubicBezTo>
                <a:cubicBezTo>
                  <a:pt x="5322" y="21"/>
                  <a:pt x="5236" y="23"/>
                  <a:pt x="5149" y="24"/>
                </a:cubicBezTo>
                <a:cubicBezTo>
                  <a:pt x="5062" y="26"/>
                  <a:pt x="4974" y="28"/>
                  <a:pt x="4893" y="25"/>
                </a:cubicBezTo>
                <a:cubicBezTo>
                  <a:pt x="4812" y="23"/>
                  <a:pt x="4738" y="15"/>
                  <a:pt x="4655" y="13"/>
                </a:cubicBezTo>
                <a:cubicBezTo>
                  <a:pt x="4572" y="10"/>
                  <a:pt x="4478" y="14"/>
                  <a:pt x="4386" y="14"/>
                </a:cubicBezTo>
                <a:cubicBezTo>
                  <a:pt x="4295" y="15"/>
                  <a:pt x="4204" y="14"/>
                  <a:pt x="4120" y="14"/>
                </a:cubicBezTo>
                <a:cubicBezTo>
                  <a:pt x="4036" y="14"/>
                  <a:pt x="3959" y="16"/>
                  <a:pt x="3877" y="17"/>
                </a:cubicBezTo>
                <a:cubicBezTo>
                  <a:pt x="3795" y="19"/>
                  <a:pt x="3707" y="20"/>
                  <a:pt x="3622" y="22"/>
                </a:cubicBezTo>
                <a:cubicBezTo>
                  <a:pt x="3537" y="23"/>
                  <a:pt x="3454" y="25"/>
                  <a:pt x="3368" y="24"/>
                </a:cubicBezTo>
                <a:cubicBezTo>
                  <a:pt x="3282" y="24"/>
                  <a:pt x="3192" y="22"/>
                  <a:pt x="3104" y="20"/>
                </a:cubicBezTo>
                <a:cubicBezTo>
                  <a:pt x="3017" y="19"/>
                  <a:pt x="2931" y="18"/>
                  <a:pt x="2842" y="18"/>
                </a:cubicBezTo>
                <a:cubicBezTo>
                  <a:pt x="2753" y="18"/>
                  <a:pt x="2661" y="20"/>
                  <a:pt x="2575" y="19"/>
                </a:cubicBezTo>
                <a:cubicBezTo>
                  <a:pt x="2489" y="19"/>
                  <a:pt x="2408" y="16"/>
                  <a:pt x="2323" y="14"/>
                </a:cubicBezTo>
                <a:cubicBezTo>
                  <a:pt x="2239" y="11"/>
                  <a:pt x="2150" y="9"/>
                  <a:pt x="2063" y="12"/>
                </a:cubicBezTo>
                <a:cubicBezTo>
                  <a:pt x="1975" y="15"/>
                  <a:pt x="1890" y="23"/>
                  <a:pt x="1809" y="26"/>
                </a:cubicBezTo>
                <a:cubicBezTo>
                  <a:pt x="1729" y="30"/>
                  <a:pt x="1654" y="30"/>
                  <a:pt x="1570" y="27"/>
                </a:cubicBezTo>
                <a:cubicBezTo>
                  <a:pt x="1487" y="24"/>
                  <a:pt x="1395" y="17"/>
                  <a:pt x="1305" y="12"/>
                </a:cubicBezTo>
                <a:cubicBezTo>
                  <a:pt x="1214" y="6"/>
                  <a:pt x="1125" y="1"/>
                  <a:pt x="1039" y="0"/>
                </a:cubicBezTo>
                <a:cubicBezTo>
                  <a:pt x="954" y="0"/>
                  <a:pt x="872" y="5"/>
                  <a:pt x="787" y="9"/>
                </a:cubicBezTo>
                <a:cubicBezTo>
                  <a:pt x="703" y="13"/>
                  <a:pt x="616" y="16"/>
                  <a:pt x="504" y="20"/>
                </a:cubicBezTo>
                <a:cubicBezTo>
                  <a:pt x="393" y="24"/>
                  <a:pt x="258" y="29"/>
                  <a:pt x="0" y="25"/>
                </a:cubicBezTo>
                <a:cubicBezTo>
                  <a:pt x="12" y="63"/>
                  <a:pt x="19" y="76"/>
                  <a:pt x="18" y="92"/>
                </a:cubicBezTo>
                <a:cubicBezTo>
                  <a:pt x="18" y="108"/>
                  <a:pt x="10" y="127"/>
                  <a:pt x="9" y="141"/>
                </a:cubicBezTo>
                <a:cubicBezTo>
                  <a:pt x="7" y="156"/>
                  <a:pt x="12" y="166"/>
                  <a:pt x="17" y="180"/>
                </a:cubicBezTo>
                <a:cubicBezTo>
                  <a:pt x="23" y="194"/>
                  <a:pt x="30" y="213"/>
                  <a:pt x="30" y="231"/>
                </a:cubicBezTo>
                <a:cubicBezTo>
                  <a:pt x="30" y="248"/>
                  <a:pt x="23" y="263"/>
                  <a:pt x="21" y="276"/>
                </a:cubicBezTo>
                <a:cubicBezTo>
                  <a:pt x="18" y="288"/>
                  <a:pt x="22" y="299"/>
                  <a:pt x="24" y="316"/>
                </a:cubicBezTo>
                <a:cubicBezTo>
                  <a:pt x="27" y="334"/>
                  <a:pt x="29" y="359"/>
                  <a:pt x="28" y="377"/>
                </a:cubicBezTo>
                <a:cubicBezTo>
                  <a:pt x="26" y="394"/>
                  <a:pt x="20" y="403"/>
                  <a:pt x="15" y="416"/>
                </a:cubicBezTo>
                <a:cubicBezTo>
                  <a:pt x="9" y="429"/>
                  <a:pt x="4" y="445"/>
                  <a:pt x="2" y="459"/>
                </a:cubicBezTo>
                <a:cubicBezTo>
                  <a:pt x="0" y="473"/>
                  <a:pt x="2" y="484"/>
                  <a:pt x="3" y="496"/>
                </a:cubicBezTo>
                <a:cubicBezTo>
                  <a:pt x="3" y="508"/>
                  <a:pt x="3" y="521"/>
                  <a:pt x="7" y="536"/>
                </a:cubicBezTo>
                <a:cubicBezTo>
                  <a:pt x="10" y="551"/>
                  <a:pt x="17" y="569"/>
                  <a:pt x="19" y="585"/>
                </a:cubicBezTo>
                <a:cubicBezTo>
                  <a:pt x="20" y="602"/>
                  <a:pt x="17" y="617"/>
                  <a:pt x="15" y="631"/>
                </a:cubicBezTo>
                <a:cubicBezTo>
                  <a:pt x="14" y="646"/>
                  <a:pt x="16" y="661"/>
                  <a:pt x="17" y="677"/>
                </a:cubicBezTo>
                <a:cubicBezTo>
                  <a:pt x="19" y="693"/>
                  <a:pt x="20" y="710"/>
                  <a:pt x="20" y="725"/>
                </a:cubicBezTo>
                <a:cubicBezTo>
                  <a:pt x="20" y="739"/>
                  <a:pt x="19" y="752"/>
                  <a:pt x="15" y="764"/>
                </a:cubicBezTo>
                <a:cubicBezTo>
                  <a:pt x="12" y="775"/>
                  <a:pt x="6" y="786"/>
                  <a:pt x="5" y="802"/>
                </a:cubicBezTo>
                <a:cubicBezTo>
                  <a:pt x="3" y="817"/>
                  <a:pt x="6" y="838"/>
                  <a:pt x="8" y="858"/>
                </a:cubicBezTo>
                <a:cubicBezTo>
                  <a:pt x="10" y="878"/>
                  <a:pt x="11" y="898"/>
                  <a:pt x="12" y="935"/>
                </a:cubicBezTo>
                <a:lnTo>
                  <a:pt x="19" y="938"/>
                </a:lnTo>
                <a:close/>
              </a:path>
            </a:pathLst>
          </a:custGeom>
          <a:solidFill>
            <a:srgbClr val="ffffff"/>
          </a:solidFill>
          <a:ln>
            <a:noFill/>
          </a:ln>
        </p:spPr>
      </p:sp>
      <p:sp>
        <p:nvSpPr>
          <p:cNvPr id="1324" name="Freeform 28"/>
          <p:cNvSpPr/>
          <p:nvPr/>
        </p:nvSpPr>
        <p:spPr>
          <a:xfrm>
            <a:off x="2429280" y="1005480"/>
            <a:ext cx="1947240" cy="337320"/>
          </a:xfrm>
          <a:custGeom>
            <a:avLst/>
            <a:gdLst/>
            <a:ahLst/>
            <a:rect l="0" t="0" r="r" b="b"/>
            <a:pathLst>
              <a:path w="5409" h="937">
                <a:moveTo>
                  <a:pt x="0" y="932"/>
                </a:moveTo>
                <a:cubicBezTo>
                  <a:pt x="266" y="933"/>
                  <a:pt x="396" y="933"/>
                  <a:pt x="502" y="933"/>
                </a:cubicBezTo>
                <a:cubicBezTo>
                  <a:pt x="608" y="933"/>
                  <a:pt x="691" y="932"/>
                  <a:pt x="776" y="932"/>
                </a:cubicBezTo>
                <a:cubicBezTo>
                  <a:pt x="861" y="932"/>
                  <a:pt x="949" y="932"/>
                  <a:pt x="1035" y="932"/>
                </a:cubicBezTo>
                <a:cubicBezTo>
                  <a:pt x="1122" y="931"/>
                  <a:pt x="1208" y="929"/>
                  <a:pt x="1290" y="929"/>
                </a:cubicBezTo>
                <a:cubicBezTo>
                  <a:pt x="1373" y="928"/>
                  <a:pt x="1452" y="930"/>
                  <a:pt x="1536" y="929"/>
                </a:cubicBezTo>
                <a:cubicBezTo>
                  <a:pt x="1619" y="928"/>
                  <a:pt x="1707" y="924"/>
                  <a:pt x="1797" y="923"/>
                </a:cubicBezTo>
                <a:cubicBezTo>
                  <a:pt x="1887" y="922"/>
                  <a:pt x="1978" y="925"/>
                  <a:pt x="2066" y="925"/>
                </a:cubicBezTo>
                <a:cubicBezTo>
                  <a:pt x="2154" y="926"/>
                  <a:pt x="2238" y="924"/>
                  <a:pt x="2323" y="925"/>
                </a:cubicBezTo>
                <a:cubicBezTo>
                  <a:pt x="2408" y="926"/>
                  <a:pt x="2495" y="929"/>
                  <a:pt x="2579" y="930"/>
                </a:cubicBezTo>
                <a:cubicBezTo>
                  <a:pt x="2664" y="932"/>
                  <a:pt x="2746" y="932"/>
                  <a:pt x="2831" y="931"/>
                </a:cubicBezTo>
                <a:cubicBezTo>
                  <a:pt x="2915" y="930"/>
                  <a:pt x="3001" y="928"/>
                  <a:pt x="3086" y="927"/>
                </a:cubicBezTo>
                <a:cubicBezTo>
                  <a:pt x="3172" y="926"/>
                  <a:pt x="3257" y="926"/>
                  <a:pt x="3344" y="927"/>
                </a:cubicBezTo>
                <a:cubicBezTo>
                  <a:pt x="3431" y="928"/>
                  <a:pt x="3521" y="931"/>
                  <a:pt x="3607" y="932"/>
                </a:cubicBezTo>
                <a:cubicBezTo>
                  <a:pt x="3692" y="934"/>
                  <a:pt x="3774" y="934"/>
                  <a:pt x="3857" y="934"/>
                </a:cubicBezTo>
                <a:cubicBezTo>
                  <a:pt x="3940" y="935"/>
                  <a:pt x="4026" y="934"/>
                  <a:pt x="4112" y="934"/>
                </a:cubicBezTo>
                <a:cubicBezTo>
                  <a:pt x="4198" y="934"/>
                  <a:pt x="4286" y="933"/>
                  <a:pt x="4374" y="934"/>
                </a:cubicBezTo>
                <a:cubicBezTo>
                  <a:pt x="4461" y="934"/>
                  <a:pt x="4549" y="936"/>
                  <a:pt x="4633" y="936"/>
                </a:cubicBezTo>
                <a:cubicBezTo>
                  <a:pt x="4717" y="935"/>
                  <a:pt x="4798" y="932"/>
                  <a:pt x="4884" y="929"/>
                </a:cubicBezTo>
                <a:cubicBezTo>
                  <a:pt x="4970" y="927"/>
                  <a:pt x="5063" y="925"/>
                  <a:pt x="5149" y="927"/>
                </a:cubicBezTo>
                <a:cubicBezTo>
                  <a:pt x="5236" y="930"/>
                  <a:pt x="5317" y="936"/>
                  <a:pt x="5358" y="931"/>
                </a:cubicBezTo>
                <a:cubicBezTo>
                  <a:pt x="5398" y="925"/>
                  <a:pt x="5399" y="906"/>
                  <a:pt x="5399" y="889"/>
                </a:cubicBezTo>
                <a:cubicBezTo>
                  <a:pt x="5399" y="872"/>
                  <a:pt x="5400" y="856"/>
                  <a:pt x="5400" y="841"/>
                </a:cubicBezTo>
                <a:cubicBezTo>
                  <a:pt x="5400" y="827"/>
                  <a:pt x="5401" y="813"/>
                  <a:pt x="5401" y="800"/>
                </a:cubicBezTo>
                <a:cubicBezTo>
                  <a:pt x="5402" y="786"/>
                  <a:pt x="5403" y="773"/>
                  <a:pt x="5404" y="758"/>
                </a:cubicBezTo>
                <a:cubicBezTo>
                  <a:pt x="5405" y="742"/>
                  <a:pt x="5406" y="725"/>
                  <a:pt x="5406" y="710"/>
                </a:cubicBezTo>
                <a:cubicBezTo>
                  <a:pt x="5407" y="695"/>
                  <a:pt x="5408" y="682"/>
                  <a:pt x="5407" y="667"/>
                </a:cubicBezTo>
                <a:cubicBezTo>
                  <a:pt x="5405" y="652"/>
                  <a:pt x="5402" y="637"/>
                  <a:pt x="5400" y="621"/>
                </a:cubicBezTo>
                <a:cubicBezTo>
                  <a:pt x="5398" y="605"/>
                  <a:pt x="5398" y="589"/>
                  <a:pt x="5398" y="573"/>
                </a:cubicBezTo>
                <a:cubicBezTo>
                  <a:pt x="5398" y="556"/>
                  <a:pt x="5397" y="539"/>
                  <a:pt x="5398" y="526"/>
                </a:cubicBezTo>
                <a:cubicBezTo>
                  <a:pt x="5398" y="512"/>
                  <a:pt x="5399" y="501"/>
                  <a:pt x="5400" y="488"/>
                </a:cubicBezTo>
                <a:cubicBezTo>
                  <a:pt x="5401" y="476"/>
                  <a:pt x="5402" y="461"/>
                  <a:pt x="5400" y="447"/>
                </a:cubicBezTo>
                <a:cubicBezTo>
                  <a:pt x="5399" y="433"/>
                  <a:pt x="5396" y="421"/>
                  <a:pt x="5395" y="407"/>
                </a:cubicBezTo>
                <a:cubicBezTo>
                  <a:pt x="5393" y="394"/>
                  <a:pt x="5393" y="379"/>
                  <a:pt x="5395" y="363"/>
                </a:cubicBezTo>
                <a:cubicBezTo>
                  <a:pt x="5398" y="348"/>
                  <a:pt x="5402" y="331"/>
                  <a:pt x="5403" y="316"/>
                </a:cubicBezTo>
                <a:cubicBezTo>
                  <a:pt x="5404" y="300"/>
                  <a:pt x="5401" y="284"/>
                  <a:pt x="5400" y="271"/>
                </a:cubicBezTo>
                <a:cubicBezTo>
                  <a:pt x="5400" y="258"/>
                  <a:pt x="5403" y="246"/>
                  <a:pt x="5402" y="233"/>
                </a:cubicBezTo>
                <a:cubicBezTo>
                  <a:pt x="5402" y="221"/>
                  <a:pt x="5398" y="207"/>
                  <a:pt x="5395" y="191"/>
                </a:cubicBezTo>
                <a:cubicBezTo>
                  <a:pt x="5393" y="175"/>
                  <a:pt x="5393" y="157"/>
                  <a:pt x="5395" y="143"/>
                </a:cubicBezTo>
                <a:cubicBezTo>
                  <a:pt x="5397" y="129"/>
                  <a:pt x="5402" y="119"/>
                  <a:pt x="5403" y="105"/>
                </a:cubicBezTo>
                <a:cubicBezTo>
                  <a:pt x="5404" y="91"/>
                  <a:pt x="5402" y="73"/>
                  <a:pt x="5402" y="57"/>
                </a:cubicBezTo>
                <a:cubicBezTo>
                  <a:pt x="5402" y="41"/>
                  <a:pt x="5404" y="26"/>
                  <a:pt x="5362" y="20"/>
                </a:cubicBezTo>
                <a:cubicBezTo>
                  <a:pt x="5320" y="15"/>
                  <a:pt x="5235" y="18"/>
                  <a:pt x="5148" y="16"/>
                </a:cubicBezTo>
                <a:cubicBezTo>
                  <a:pt x="5062" y="15"/>
                  <a:pt x="4974" y="10"/>
                  <a:pt x="4889" y="10"/>
                </a:cubicBezTo>
                <a:cubicBezTo>
                  <a:pt x="4803" y="10"/>
                  <a:pt x="4719" y="16"/>
                  <a:pt x="4633" y="15"/>
                </a:cubicBezTo>
                <a:cubicBezTo>
                  <a:pt x="4547" y="15"/>
                  <a:pt x="4460" y="8"/>
                  <a:pt x="4374" y="9"/>
                </a:cubicBezTo>
                <a:cubicBezTo>
                  <a:pt x="4287" y="9"/>
                  <a:pt x="4201" y="15"/>
                  <a:pt x="4113" y="17"/>
                </a:cubicBezTo>
                <a:cubicBezTo>
                  <a:pt x="4025" y="19"/>
                  <a:pt x="3935" y="16"/>
                  <a:pt x="3850" y="14"/>
                </a:cubicBezTo>
                <a:cubicBezTo>
                  <a:pt x="3766" y="12"/>
                  <a:pt x="3686" y="11"/>
                  <a:pt x="3602" y="9"/>
                </a:cubicBezTo>
                <a:cubicBezTo>
                  <a:pt x="3517" y="7"/>
                  <a:pt x="3427" y="4"/>
                  <a:pt x="3340" y="3"/>
                </a:cubicBezTo>
                <a:cubicBezTo>
                  <a:pt x="3252" y="3"/>
                  <a:pt x="3168" y="4"/>
                  <a:pt x="3084" y="6"/>
                </a:cubicBezTo>
                <a:cubicBezTo>
                  <a:pt x="3000" y="7"/>
                  <a:pt x="2916" y="9"/>
                  <a:pt x="2831" y="10"/>
                </a:cubicBezTo>
                <a:cubicBezTo>
                  <a:pt x="2745" y="11"/>
                  <a:pt x="2658" y="13"/>
                  <a:pt x="2574" y="12"/>
                </a:cubicBezTo>
                <a:cubicBezTo>
                  <a:pt x="2489" y="12"/>
                  <a:pt x="2407" y="10"/>
                  <a:pt x="2321" y="7"/>
                </a:cubicBezTo>
                <a:cubicBezTo>
                  <a:pt x="2236" y="4"/>
                  <a:pt x="2149" y="0"/>
                  <a:pt x="2059" y="0"/>
                </a:cubicBezTo>
                <a:cubicBezTo>
                  <a:pt x="1970" y="0"/>
                  <a:pt x="1880" y="3"/>
                  <a:pt x="1794" y="4"/>
                </a:cubicBezTo>
                <a:cubicBezTo>
                  <a:pt x="1709" y="6"/>
                  <a:pt x="1630" y="7"/>
                  <a:pt x="1547" y="7"/>
                </a:cubicBezTo>
                <a:cubicBezTo>
                  <a:pt x="1464" y="7"/>
                  <a:pt x="1377" y="8"/>
                  <a:pt x="1291" y="10"/>
                </a:cubicBezTo>
                <a:cubicBezTo>
                  <a:pt x="1205" y="12"/>
                  <a:pt x="1120" y="17"/>
                  <a:pt x="1034" y="18"/>
                </a:cubicBezTo>
                <a:cubicBezTo>
                  <a:pt x="948" y="19"/>
                  <a:pt x="860" y="18"/>
                  <a:pt x="773" y="16"/>
                </a:cubicBezTo>
                <a:cubicBezTo>
                  <a:pt x="686" y="15"/>
                  <a:pt x="599" y="14"/>
                  <a:pt x="493" y="12"/>
                </a:cubicBezTo>
                <a:cubicBezTo>
                  <a:pt x="387" y="10"/>
                  <a:pt x="261" y="8"/>
                  <a:pt x="10" y="7"/>
                </a:cubicBezTo>
              </a:path>
            </a:pathLst>
          </a:custGeom>
          <a:ln cap="rnd" w="31680">
            <a:solidFill>
              <a:srgbClr val="008cd8"/>
            </a:solidFill>
            <a:bevel/>
          </a:ln>
        </p:spPr>
      </p:sp>
      <p:sp>
        <p:nvSpPr>
          <p:cNvPr id="1325" name="Freeform 29"/>
          <p:cNvSpPr/>
          <p:nvPr/>
        </p:nvSpPr>
        <p:spPr>
          <a:xfrm>
            <a:off x="2426760" y="1009440"/>
            <a:ext cx="8640" cy="330840"/>
          </a:xfrm>
          <a:custGeom>
            <a:avLst/>
            <a:gdLst/>
            <a:ahLst/>
            <a:rect l="0" t="0" r="r" b="b"/>
            <a:pathLst>
              <a:path w="24" h="919">
                <a:moveTo>
                  <a:pt x="23" y="0"/>
                </a:moveTo>
                <a:cubicBezTo>
                  <a:pt x="7" y="37"/>
                  <a:pt x="11" y="66"/>
                  <a:pt x="11" y="86"/>
                </a:cubicBezTo>
                <a:cubicBezTo>
                  <a:pt x="10" y="107"/>
                  <a:pt x="5" y="119"/>
                  <a:pt x="3" y="131"/>
                </a:cubicBezTo>
                <a:cubicBezTo>
                  <a:pt x="1" y="143"/>
                  <a:pt x="2" y="154"/>
                  <a:pt x="3" y="169"/>
                </a:cubicBezTo>
                <a:cubicBezTo>
                  <a:pt x="3" y="183"/>
                  <a:pt x="3" y="201"/>
                  <a:pt x="3" y="218"/>
                </a:cubicBezTo>
                <a:cubicBezTo>
                  <a:pt x="2" y="235"/>
                  <a:pt x="1" y="250"/>
                  <a:pt x="1" y="263"/>
                </a:cubicBezTo>
                <a:cubicBezTo>
                  <a:pt x="2" y="275"/>
                  <a:pt x="5" y="284"/>
                  <a:pt x="8" y="298"/>
                </a:cubicBezTo>
                <a:cubicBezTo>
                  <a:pt x="10" y="312"/>
                  <a:pt x="11" y="330"/>
                  <a:pt x="11" y="347"/>
                </a:cubicBezTo>
                <a:cubicBezTo>
                  <a:pt x="10" y="364"/>
                  <a:pt x="7" y="379"/>
                  <a:pt x="5" y="393"/>
                </a:cubicBezTo>
                <a:cubicBezTo>
                  <a:pt x="3" y="408"/>
                  <a:pt x="3" y="421"/>
                  <a:pt x="5" y="435"/>
                </a:cubicBezTo>
                <a:cubicBezTo>
                  <a:pt x="7" y="450"/>
                  <a:pt x="12" y="465"/>
                  <a:pt x="12" y="480"/>
                </a:cubicBezTo>
                <a:cubicBezTo>
                  <a:pt x="12" y="494"/>
                  <a:pt x="9" y="508"/>
                  <a:pt x="8" y="523"/>
                </a:cubicBezTo>
                <a:cubicBezTo>
                  <a:pt x="7" y="538"/>
                  <a:pt x="9" y="554"/>
                  <a:pt x="8" y="569"/>
                </a:cubicBezTo>
                <a:cubicBezTo>
                  <a:pt x="7" y="585"/>
                  <a:pt x="3" y="601"/>
                  <a:pt x="2" y="616"/>
                </a:cubicBezTo>
                <a:cubicBezTo>
                  <a:pt x="1" y="631"/>
                  <a:pt x="2" y="644"/>
                  <a:pt x="3" y="658"/>
                </a:cubicBezTo>
                <a:cubicBezTo>
                  <a:pt x="4" y="671"/>
                  <a:pt x="6" y="684"/>
                  <a:pt x="5" y="699"/>
                </a:cubicBezTo>
                <a:cubicBezTo>
                  <a:pt x="4" y="713"/>
                  <a:pt x="0" y="728"/>
                  <a:pt x="1" y="743"/>
                </a:cubicBezTo>
                <a:cubicBezTo>
                  <a:pt x="2" y="758"/>
                  <a:pt x="8" y="773"/>
                  <a:pt x="10" y="787"/>
                </a:cubicBezTo>
                <a:cubicBezTo>
                  <a:pt x="11" y="801"/>
                  <a:pt x="8" y="815"/>
                  <a:pt x="7" y="835"/>
                </a:cubicBezTo>
                <a:cubicBezTo>
                  <a:pt x="6" y="854"/>
                  <a:pt x="6" y="879"/>
                  <a:pt x="9" y="918"/>
                </a:cubicBezTo>
              </a:path>
            </a:pathLst>
          </a:custGeom>
          <a:ln cap="rnd" w="31680">
            <a:solidFill>
              <a:srgbClr val="008cd8"/>
            </a:solidFill>
            <a:bevel/>
          </a:ln>
        </p:spPr>
      </p:sp>
      <p:sp>
        <p:nvSpPr>
          <p:cNvPr id="1326" name="TextShape 30"/>
          <p:cNvSpPr txBox="1"/>
          <p:nvPr/>
        </p:nvSpPr>
        <p:spPr>
          <a:xfrm>
            <a:off x="2472840" y="1096560"/>
            <a:ext cx="876240" cy="142920"/>
          </a:xfrm>
          <a:prstGeom prst="rect">
            <a:avLst/>
          </a:prstGeom>
          <a:noFill/>
          <a:ln>
            <a:noFill/>
          </a:ln>
        </p:spPr>
        <p:txBody>
          <a:bodyPr lIns="0" rIns="0" tIns="0" bIns="0">
            <a:noAutofit/>
          </a:bodyPr>
          <a:p>
            <a:r>
              <a:rPr b="0" lang="el-GR" sz="1000" spc="-1" strike="noStrike">
                <a:solidFill>
                  <a:srgbClr val="004c75"/>
                </a:solidFill>
                <a:latin typeface="Franklin Gothic Demi"/>
              </a:rPr>
              <a:t>Μαμά (Πελάτης)</a:t>
            </a:r>
            <a:endParaRPr b="0" lang="el-GR" sz="1000" spc="-1" strike="noStrike">
              <a:solidFill>
                <a:srgbClr val="004c75"/>
              </a:solidFill>
              <a:latin typeface="Franklin Gothic Demi"/>
              <a:ea typeface="Franklin Gothic Demi"/>
            </a:endParaRPr>
          </a:p>
        </p:txBody>
      </p:sp>
      <p:sp>
        <p:nvSpPr>
          <p:cNvPr id="1327" name="TextShape 31"/>
          <p:cNvSpPr txBox="1"/>
          <p:nvPr/>
        </p:nvSpPr>
        <p:spPr>
          <a:xfrm>
            <a:off x="2549880" y="1367280"/>
            <a:ext cx="649080" cy="121320"/>
          </a:xfrm>
          <a:prstGeom prst="rect">
            <a:avLst/>
          </a:prstGeom>
          <a:noFill/>
          <a:ln>
            <a:noFill/>
          </a:ln>
        </p:spPr>
        <p:txBody>
          <a:bodyPr lIns="0" rIns="0" tIns="0" bIns="0">
            <a:noAutofit/>
          </a:bodyPr>
          <a:p>
            <a:r>
              <a:rPr b="0" lang="el-GR" sz="850" spc="-1" strike="noStrike">
                <a:solidFill>
                  <a:srgbClr val="004c75"/>
                </a:solidFill>
                <a:latin typeface="Franklin Gothic Demi"/>
              </a:rPr>
              <a:t>Όνομα: Μαρία</a:t>
            </a:r>
            <a:endParaRPr b="0" lang="el-GR" sz="850" spc="-1" strike="noStrike">
              <a:solidFill>
                <a:srgbClr val="004c75"/>
              </a:solidFill>
              <a:latin typeface="Franklin Gothic Demi"/>
              <a:ea typeface="Franklin Gothic Demi"/>
            </a:endParaRPr>
          </a:p>
        </p:txBody>
      </p:sp>
      <p:sp>
        <p:nvSpPr>
          <p:cNvPr id="1328" name="Freeform 32"/>
          <p:cNvSpPr/>
          <p:nvPr/>
        </p:nvSpPr>
        <p:spPr>
          <a:xfrm>
            <a:off x="2460240" y="1763640"/>
            <a:ext cx="1883160" cy="11160"/>
          </a:xfrm>
          <a:custGeom>
            <a:avLst/>
            <a:gdLst/>
            <a:ahLst/>
            <a:rect l="0" t="0" r="r" b="b"/>
            <a:pathLst>
              <a:path w="5231" h="31">
                <a:moveTo>
                  <a:pt x="0" y="7"/>
                </a:moveTo>
                <a:cubicBezTo>
                  <a:pt x="242" y="27"/>
                  <a:pt x="365" y="26"/>
                  <a:pt x="471" y="24"/>
                </a:cubicBezTo>
                <a:cubicBezTo>
                  <a:pt x="577" y="22"/>
                  <a:pt x="666" y="19"/>
                  <a:pt x="752" y="19"/>
                </a:cubicBezTo>
                <a:cubicBezTo>
                  <a:pt x="837" y="19"/>
                  <a:pt x="919" y="22"/>
                  <a:pt x="998" y="19"/>
                </a:cubicBezTo>
                <a:cubicBezTo>
                  <a:pt x="1077" y="16"/>
                  <a:pt x="1154" y="6"/>
                  <a:pt x="1240" y="3"/>
                </a:cubicBezTo>
                <a:cubicBezTo>
                  <a:pt x="1326" y="0"/>
                  <a:pt x="1421" y="4"/>
                  <a:pt x="1507" y="7"/>
                </a:cubicBezTo>
                <a:cubicBezTo>
                  <a:pt x="1592" y="9"/>
                  <a:pt x="1668" y="8"/>
                  <a:pt x="1749" y="7"/>
                </a:cubicBezTo>
                <a:cubicBezTo>
                  <a:pt x="1829" y="5"/>
                  <a:pt x="1913" y="2"/>
                  <a:pt x="1996" y="2"/>
                </a:cubicBezTo>
                <a:cubicBezTo>
                  <a:pt x="2078" y="2"/>
                  <a:pt x="2159" y="5"/>
                  <a:pt x="2245" y="5"/>
                </a:cubicBezTo>
                <a:cubicBezTo>
                  <a:pt x="2331" y="6"/>
                  <a:pt x="2423" y="4"/>
                  <a:pt x="2506" y="6"/>
                </a:cubicBezTo>
                <a:cubicBezTo>
                  <a:pt x="2589" y="8"/>
                  <a:pt x="2663" y="14"/>
                  <a:pt x="2743" y="19"/>
                </a:cubicBezTo>
                <a:cubicBezTo>
                  <a:pt x="2824" y="24"/>
                  <a:pt x="2911" y="28"/>
                  <a:pt x="2997" y="29"/>
                </a:cubicBezTo>
                <a:cubicBezTo>
                  <a:pt x="3083" y="30"/>
                  <a:pt x="3167" y="27"/>
                  <a:pt x="3250" y="23"/>
                </a:cubicBezTo>
                <a:cubicBezTo>
                  <a:pt x="3333" y="18"/>
                  <a:pt x="3414" y="11"/>
                  <a:pt x="3498" y="8"/>
                </a:cubicBezTo>
                <a:cubicBezTo>
                  <a:pt x="3582" y="4"/>
                  <a:pt x="3669" y="4"/>
                  <a:pt x="3752" y="4"/>
                </a:cubicBezTo>
                <a:cubicBezTo>
                  <a:pt x="3834" y="4"/>
                  <a:pt x="3912" y="5"/>
                  <a:pt x="3990" y="6"/>
                </a:cubicBezTo>
                <a:cubicBezTo>
                  <a:pt x="4067" y="7"/>
                  <a:pt x="4144" y="9"/>
                  <a:pt x="4228" y="12"/>
                </a:cubicBezTo>
                <a:cubicBezTo>
                  <a:pt x="4313" y="16"/>
                  <a:pt x="4406" y="21"/>
                  <a:pt x="4491" y="24"/>
                </a:cubicBezTo>
                <a:cubicBezTo>
                  <a:pt x="4575" y="27"/>
                  <a:pt x="4651" y="27"/>
                  <a:pt x="4749" y="23"/>
                </a:cubicBezTo>
                <a:cubicBezTo>
                  <a:pt x="4847" y="18"/>
                  <a:pt x="4967" y="9"/>
                  <a:pt x="5230" y="12"/>
                </a:cubicBezTo>
                <a:lnTo>
                  <a:pt x="0" y="7"/>
                </a:lnTo>
                <a:close/>
              </a:path>
            </a:pathLst>
          </a:custGeom>
          <a:solidFill>
            <a:srgbClr val="ffffff"/>
          </a:solidFill>
          <a:ln>
            <a:noFill/>
          </a:ln>
        </p:spPr>
      </p:sp>
      <p:sp>
        <p:nvSpPr>
          <p:cNvPr id="1329" name="Freeform 33"/>
          <p:cNvSpPr/>
          <p:nvPr/>
        </p:nvSpPr>
        <p:spPr>
          <a:xfrm>
            <a:off x="2461320" y="1766520"/>
            <a:ext cx="58320" cy="2160"/>
          </a:xfrm>
          <a:custGeom>
            <a:avLst/>
            <a:gdLst/>
            <a:ahLst/>
            <a:rect l="0" t="0" r="r" b="b"/>
            <a:pathLst>
              <a:path w="162" h="6">
                <a:moveTo>
                  <a:pt x="0" y="0"/>
                </a:moveTo>
                <a:cubicBezTo>
                  <a:pt x="61" y="3"/>
                  <a:pt x="114" y="4"/>
                  <a:pt x="161" y="5"/>
                </a:cubicBezTo>
              </a:path>
            </a:pathLst>
          </a:custGeom>
          <a:ln w="29160">
            <a:solidFill>
              <a:srgbClr val="008cd8"/>
            </a:solidFill>
            <a:round/>
          </a:ln>
        </p:spPr>
      </p:sp>
      <p:sp>
        <p:nvSpPr>
          <p:cNvPr id="1330" name="Freeform 34"/>
          <p:cNvSpPr/>
          <p:nvPr/>
        </p:nvSpPr>
        <p:spPr>
          <a:xfrm>
            <a:off x="2548080" y="1767240"/>
            <a:ext cx="58320" cy="1800"/>
          </a:xfrm>
          <a:custGeom>
            <a:avLst/>
            <a:gdLst/>
            <a:ahLst/>
            <a:rect l="0" t="0" r="r" b="b"/>
            <a:pathLst>
              <a:path w="162" h="5">
                <a:moveTo>
                  <a:pt x="0" y="4"/>
                </a:moveTo>
                <a:cubicBezTo>
                  <a:pt x="65" y="4"/>
                  <a:pt x="116" y="2"/>
                  <a:pt x="161" y="0"/>
                </a:cubicBezTo>
              </a:path>
            </a:pathLst>
          </a:custGeom>
          <a:ln w="29160">
            <a:solidFill>
              <a:srgbClr val="008cd8"/>
            </a:solidFill>
            <a:round/>
          </a:ln>
        </p:spPr>
      </p:sp>
      <p:sp>
        <p:nvSpPr>
          <p:cNvPr id="1331" name="Freeform 35"/>
          <p:cNvSpPr/>
          <p:nvPr/>
        </p:nvSpPr>
        <p:spPr>
          <a:xfrm>
            <a:off x="2635200" y="1765800"/>
            <a:ext cx="58320" cy="1080"/>
          </a:xfrm>
          <a:custGeom>
            <a:avLst/>
            <a:gdLst/>
            <a:ahLst/>
            <a:rect l="0" t="0" r="r" b="b"/>
            <a:pathLst>
              <a:path w="162" h="3">
                <a:moveTo>
                  <a:pt x="0" y="1"/>
                </a:moveTo>
                <a:cubicBezTo>
                  <a:pt x="57" y="0"/>
                  <a:pt x="110" y="1"/>
                  <a:pt x="161" y="2"/>
                </a:cubicBezTo>
              </a:path>
            </a:pathLst>
          </a:custGeom>
          <a:ln w="29160">
            <a:solidFill>
              <a:srgbClr val="008cd8"/>
            </a:solidFill>
            <a:round/>
          </a:ln>
        </p:spPr>
      </p:sp>
      <p:sp>
        <p:nvSpPr>
          <p:cNvPr id="1332" name="Freeform 36"/>
          <p:cNvSpPr/>
          <p:nvPr/>
        </p:nvSpPr>
        <p:spPr>
          <a:xfrm>
            <a:off x="2721960" y="1766880"/>
            <a:ext cx="58320" cy="720"/>
          </a:xfrm>
          <a:custGeom>
            <a:avLst/>
            <a:gdLst/>
            <a:ahLst/>
            <a:rect l="0" t="0" r="r" b="b"/>
            <a:pathLst>
              <a:path w="162" h="2">
                <a:moveTo>
                  <a:pt x="0" y="0"/>
                </a:moveTo>
                <a:cubicBezTo>
                  <a:pt x="9" y="0"/>
                  <a:pt x="17" y="1"/>
                  <a:pt x="26" y="1"/>
                </a:cubicBezTo>
                <a:cubicBezTo>
                  <a:pt x="72" y="1"/>
                  <a:pt x="117" y="1"/>
                  <a:pt x="161" y="0"/>
                </a:cubicBezTo>
              </a:path>
            </a:pathLst>
          </a:custGeom>
          <a:ln w="29160">
            <a:solidFill>
              <a:srgbClr val="008cd8"/>
            </a:solidFill>
            <a:round/>
          </a:ln>
        </p:spPr>
      </p:sp>
      <p:sp>
        <p:nvSpPr>
          <p:cNvPr id="1333" name="Freeform 37"/>
          <p:cNvSpPr/>
          <p:nvPr/>
        </p:nvSpPr>
        <p:spPr>
          <a:xfrm>
            <a:off x="2809080" y="1766880"/>
            <a:ext cx="58320" cy="1800"/>
          </a:xfrm>
          <a:custGeom>
            <a:avLst/>
            <a:gdLst/>
            <a:ahLst/>
            <a:rect l="0" t="0" r="r" b="b"/>
            <a:pathLst>
              <a:path w="162" h="5">
                <a:moveTo>
                  <a:pt x="0" y="0"/>
                </a:moveTo>
                <a:cubicBezTo>
                  <a:pt x="10" y="0"/>
                  <a:pt x="21" y="0"/>
                  <a:pt x="32" y="0"/>
                </a:cubicBezTo>
                <a:cubicBezTo>
                  <a:pt x="74" y="1"/>
                  <a:pt x="117" y="3"/>
                  <a:pt x="161" y="4"/>
                </a:cubicBezTo>
              </a:path>
            </a:pathLst>
          </a:custGeom>
          <a:ln w="29160">
            <a:solidFill>
              <a:srgbClr val="008cd8"/>
            </a:solidFill>
            <a:round/>
          </a:ln>
        </p:spPr>
      </p:sp>
      <p:sp>
        <p:nvSpPr>
          <p:cNvPr id="1334" name="Freeform 38"/>
          <p:cNvSpPr/>
          <p:nvPr/>
        </p:nvSpPr>
        <p:spPr>
          <a:xfrm>
            <a:off x="2895840" y="1767600"/>
            <a:ext cx="58320" cy="1800"/>
          </a:xfrm>
          <a:custGeom>
            <a:avLst/>
            <a:gdLst/>
            <a:ahLst/>
            <a:rect l="0" t="0" r="r" b="b"/>
            <a:pathLst>
              <a:path w="162" h="5">
                <a:moveTo>
                  <a:pt x="0" y="4"/>
                </a:moveTo>
                <a:cubicBezTo>
                  <a:pt x="14" y="4"/>
                  <a:pt x="28" y="4"/>
                  <a:pt x="42" y="4"/>
                </a:cubicBezTo>
                <a:cubicBezTo>
                  <a:pt x="82" y="4"/>
                  <a:pt x="122" y="2"/>
                  <a:pt x="161" y="0"/>
                </a:cubicBezTo>
              </a:path>
            </a:pathLst>
          </a:custGeom>
          <a:ln w="29160">
            <a:solidFill>
              <a:srgbClr val="008cd8"/>
            </a:solidFill>
            <a:round/>
          </a:ln>
        </p:spPr>
      </p:sp>
      <p:sp>
        <p:nvSpPr>
          <p:cNvPr id="1335" name="Freeform 39"/>
          <p:cNvSpPr/>
          <p:nvPr/>
        </p:nvSpPr>
        <p:spPr>
          <a:xfrm>
            <a:off x="2982960" y="1765440"/>
            <a:ext cx="58320" cy="1080"/>
          </a:xfrm>
          <a:custGeom>
            <a:avLst/>
            <a:gdLst/>
            <a:ahLst/>
            <a:rect l="0" t="0" r="r" b="b"/>
            <a:pathLst>
              <a:path w="162" h="3">
                <a:moveTo>
                  <a:pt x="0" y="2"/>
                </a:moveTo>
                <a:cubicBezTo>
                  <a:pt x="17" y="2"/>
                  <a:pt x="33" y="1"/>
                  <a:pt x="50" y="1"/>
                </a:cubicBezTo>
                <a:cubicBezTo>
                  <a:pt x="87" y="0"/>
                  <a:pt x="124" y="0"/>
                  <a:pt x="161" y="0"/>
                </a:cubicBezTo>
              </a:path>
            </a:pathLst>
          </a:custGeom>
          <a:ln w="29160">
            <a:solidFill>
              <a:srgbClr val="008cd8"/>
            </a:solidFill>
            <a:round/>
          </a:ln>
        </p:spPr>
      </p:sp>
      <p:sp>
        <p:nvSpPr>
          <p:cNvPr id="1336" name="Freeform 40"/>
          <p:cNvSpPr/>
          <p:nvPr/>
        </p:nvSpPr>
        <p:spPr>
          <a:xfrm>
            <a:off x="3069720" y="1764720"/>
            <a:ext cx="58320" cy="1080"/>
          </a:xfrm>
          <a:custGeom>
            <a:avLst/>
            <a:gdLst/>
            <a:ahLst/>
            <a:rect l="0" t="0" r="r" b="b"/>
            <a:pathLst>
              <a:path w="162" h="3">
                <a:moveTo>
                  <a:pt x="0" y="2"/>
                </a:moveTo>
                <a:cubicBezTo>
                  <a:pt x="18" y="2"/>
                  <a:pt x="36" y="2"/>
                  <a:pt x="54" y="2"/>
                </a:cubicBezTo>
                <a:cubicBezTo>
                  <a:pt x="90" y="2"/>
                  <a:pt x="126" y="1"/>
                  <a:pt x="161" y="0"/>
                </a:cubicBezTo>
              </a:path>
            </a:pathLst>
          </a:custGeom>
          <a:ln w="29160">
            <a:solidFill>
              <a:srgbClr val="008cd8"/>
            </a:solidFill>
            <a:round/>
          </a:ln>
        </p:spPr>
      </p:sp>
      <p:sp>
        <p:nvSpPr>
          <p:cNvPr id="1337" name="Freeform 41"/>
          <p:cNvSpPr/>
          <p:nvPr/>
        </p:nvSpPr>
        <p:spPr>
          <a:xfrm>
            <a:off x="3156840" y="1763280"/>
            <a:ext cx="58320" cy="1080"/>
          </a:xfrm>
          <a:custGeom>
            <a:avLst/>
            <a:gdLst/>
            <a:ahLst/>
            <a:rect l="0" t="0" r="r" b="b"/>
            <a:pathLst>
              <a:path w="162" h="3">
                <a:moveTo>
                  <a:pt x="0" y="2"/>
                </a:moveTo>
                <a:cubicBezTo>
                  <a:pt x="21" y="1"/>
                  <a:pt x="43" y="1"/>
                  <a:pt x="64" y="1"/>
                </a:cubicBezTo>
                <a:cubicBezTo>
                  <a:pt x="97" y="0"/>
                  <a:pt x="129" y="0"/>
                  <a:pt x="161" y="0"/>
                </a:cubicBezTo>
              </a:path>
            </a:pathLst>
          </a:custGeom>
          <a:ln w="29160">
            <a:solidFill>
              <a:srgbClr val="008cd8"/>
            </a:solidFill>
            <a:round/>
          </a:ln>
        </p:spPr>
      </p:sp>
      <p:sp>
        <p:nvSpPr>
          <p:cNvPr id="1338" name="Freeform 42"/>
          <p:cNvSpPr/>
          <p:nvPr/>
        </p:nvSpPr>
        <p:spPr>
          <a:xfrm>
            <a:off x="3243960" y="1764000"/>
            <a:ext cx="57960" cy="2160"/>
          </a:xfrm>
          <a:custGeom>
            <a:avLst/>
            <a:gdLst/>
            <a:ahLst/>
            <a:rect l="0" t="0" r="r" b="b"/>
            <a:pathLst>
              <a:path w="161" h="6">
                <a:moveTo>
                  <a:pt x="0" y="0"/>
                </a:moveTo>
                <a:cubicBezTo>
                  <a:pt x="21" y="0"/>
                  <a:pt x="43" y="1"/>
                  <a:pt x="65" y="2"/>
                </a:cubicBezTo>
                <a:cubicBezTo>
                  <a:pt x="97" y="3"/>
                  <a:pt x="129" y="4"/>
                  <a:pt x="160" y="5"/>
                </a:cubicBezTo>
              </a:path>
            </a:pathLst>
          </a:custGeom>
          <a:ln w="29160">
            <a:solidFill>
              <a:srgbClr val="008cd8"/>
            </a:solidFill>
            <a:round/>
          </a:ln>
        </p:spPr>
      </p:sp>
      <p:sp>
        <p:nvSpPr>
          <p:cNvPr id="1339" name="Freeform 43"/>
          <p:cNvSpPr/>
          <p:nvPr/>
        </p:nvSpPr>
        <p:spPr>
          <a:xfrm>
            <a:off x="3330720" y="1766520"/>
            <a:ext cx="58320" cy="1080"/>
          </a:xfrm>
          <a:custGeom>
            <a:avLst/>
            <a:gdLst/>
            <a:ahLst/>
            <a:rect l="0" t="0" r="r" b="b"/>
            <a:pathLst>
              <a:path w="162" h="3">
                <a:moveTo>
                  <a:pt x="0" y="0"/>
                </a:moveTo>
                <a:cubicBezTo>
                  <a:pt x="24" y="1"/>
                  <a:pt x="47" y="1"/>
                  <a:pt x="71" y="1"/>
                </a:cubicBezTo>
                <a:cubicBezTo>
                  <a:pt x="101" y="2"/>
                  <a:pt x="131" y="2"/>
                  <a:pt x="161" y="1"/>
                </a:cubicBezTo>
              </a:path>
            </a:pathLst>
          </a:custGeom>
          <a:ln w="29160">
            <a:solidFill>
              <a:srgbClr val="008cd8"/>
            </a:solidFill>
            <a:round/>
          </a:ln>
        </p:spPr>
      </p:sp>
      <p:sp>
        <p:nvSpPr>
          <p:cNvPr id="1340" name="Freeform 44"/>
          <p:cNvSpPr/>
          <p:nvPr/>
        </p:nvSpPr>
        <p:spPr>
          <a:xfrm>
            <a:off x="3417840" y="1766160"/>
            <a:ext cx="58320" cy="720"/>
          </a:xfrm>
          <a:custGeom>
            <a:avLst/>
            <a:gdLst/>
            <a:ahLst/>
            <a:rect l="0" t="0" r="r" b="b"/>
            <a:pathLst>
              <a:path w="162" h="2">
                <a:moveTo>
                  <a:pt x="0" y="1"/>
                </a:moveTo>
                <a:cubicBezTo>
                  <a:pt x="23" y="1"/>
                  <a:pt x="47" y="1"/>
                  <a:pt x="72" y="0"/>
                </a:cubicBezTo>
                <a:cubicBezTo>
                  <a:pt x="101" y="0"/>
                  <a:pt x="131" y="0"/>
                  <a:pt x="161" y="0"/>
                </a:cubicBezTo>
              </a:path>
            </a:pathLst>
          </a:custGeom>
          <a:ln w="29160">
            <a:solidFill>
              <a:srgbClr val="008cd8"/>
            </a:solidFill>
            <a:round/>
          </a:ln>
        </p:spPr>
      </p:sp>
      <p:sp>
        <p:nvSpPr>
          <p:cNvPr id="1341" name="Freeform 45"/>
          <p:cNvSpPr/>
          <p:nvPr/>
        </p:nvSpPr>
        <p:spPr>
          <a:xfrm>
            <a:off x="3504600" y="1766160"/>
            <a:ext cx="58320" cy="1800"/>
          </a:xfrm>
          <a:custGeom>
            <a:avLst/>
            <a:gdLst/>
            <a:ahLst/>
            <a:rect l="0" t="0" r="r" b="b"/>
            <a:pathLst>
              <a:path w="162" h="5">
                <a:moveTo>
                  <a:pt x="0" y="0"/>
                </a:moveTo>
                <a:cubicBezTo>
                  <a:pt x="29" y="0"/>
                  <a:pt x="58" y="1"/>
                  <a:pt x="86" y="2"/>
                </a:cubicBezTo>
                <a:cubicBezTo>
                  <a:pt x="111" y="2"/>
                  <a:pt x="136" y="3"/>
                  <a:pt x="161" y="4"/>
                </a:cubicBezTo>
              </a:path>
            </a:pathLst>
          </a:custGeom>
          <a:ln w="29160">
            <a:solidFill>
              <a:srgbClr val="008cd8"/>
            </a:solidFill>
            <a:round/>
          </a:ln>
        </p:spPr>
      </p:sp>
      <p:sp>
        <p:nvSpPr>
          <p:cNvPr id="1342" name="Freeform 46"/>
          <p:cNvSpPr/>
          <p:nvPr/>
        </p:nvSpPr>
        <p:spPr>
          <a:xfrm>
            <a:off x="3591720" y="1768680"/>
            <a:ext cx="58320" cy="1440"/>
          </a:xfrm>
          <a:custGeom>
            <a:avLst/>
            <a:gdLst/>
            <a:ahLst/>
            <a:rect l="0" t="0" r="r" b="b"/>
            <a:pathLst>
              <a:path w="162" h="4">
                <a:moveTo>
                  <a:pt x="0" y="0"/>
                </a:moveTo>
                <a:cubicBezTo>
                  <a:pt x="33" y="2"/>
                  <a:pt x="66" y="3"/>
                  <a:pt x="98" y="3"/>
                </a:cubicBezTo>
                <a:cubicBezTo>
                  <a:pt x="119" y="3"/>
                  <a:pt x="140" y="3"/>
                  <a:pt x="161" y="2"/>
                </a:cubicBezTo>
              </a:path>
            </a:pathLst>
          </a:custGeom>
          <a:ln w="29160">
            <a:solidFill>
              <a:srgbClr val="008cd8"/>
            </a:solidFill>
            <a:round/>
          </a:ln>
        </p:spPr>
      </p:sp>
      <p:sp>
        <p:nvSpPr>
          <p:cNvPr id="1343" name="Freeform 47"/>
          <p:cNvSpPr/>
          <p:nvPr/>
        </p:nvSpPr>
        <p:spPr>
          <a:xfrm>
            <a:off x="3678480" y="1767240"/>
            <a:ext cx="58320" cy="2160"/>
          </a:xfrm>
          <a:custGeom>
            <a:avLst/>
            <a:gdLst/>
            <a:ahLst/>
            <a:rect l="0" t="0" r="r" b="b"/>
            <a:pathLst>
              <a:path w="162" h="6">
                <a:moveTo>
                  <a:pt x="0" y="5"/>
                </a:moveTo>
                <a:cubicBezTo>
                  <a:pt x="36" y="3"/>
                  <a:pt x="71" y="2"/>
                  <a:pt x="106" y="1"/>
                </a:cubicBezTo>
                <a:cubicBezTo>
                  <a:pt x="125" y="1"/>
                  <a:pt x="143" y="1"/>
                  <a:pt x="161" y="0"/>
                </a:cubicBezTo>
              </a:path>
            </a:pathLst>
          </a:custGeom>
          <a:ln w="29160">
            <a:solidFill>
              <a:srgbClr val="008cd8"/>
            </a:solidFill>
            <a:round/>
          </a:ln>
        </p:spPr>
      </p:sp>
      <p:sp>
        <p:nvSpPr>
          <p:cNvPr id="1344" name="Freeform 48"/>
          <p:cNvSpPr/>
          <p:nvPr/>
        </p:nvSpPr>
        <p:spPr>
          <a:xfrm>
            <a:off x="3765600" y="1767240"/>
            <a:ext cx="58320" cy="360"/>
          </a:xfrm>
          <a:custGeom>
            <a:avLst/>
            <a:gdLst/>
            <a:ahLst/>
            <a:rect l="0" t="0" r="r" b="b"/>
            <a:pathLst>
              <a:path w="162" h="1">
                <a:moveTo>
                  <a:pt x="0" y="0"/>
                </a:moveTo>
                <a:cubicBezTo>
                  <a:pt x="37" y="0"/>
                  <a:pt x="75" y="0"/>
                  <a:pt x="113" y="0"/>
                </a:cubicBezTo>
                <a:cubicBezTo>
                  <a:pt x="129" y="0"/>
                  <a:pt x="145" y="0"/>
                  <a:pt x="161" y="0"/>
                </a:cubicBezTo>
              </a:path>
            </a:pathLst>
          </a:custGeom>
          <a:ln w="29160">
            <a:solidFill>
              <a:srgbClr val="008cd8"/>
            </a:solidFill>
            <a:round/>
          </a:ln>
        </p:spPr>
      </p:sp>
      <p:sp>
        <p:nvSpPr>
          <p:cNvPr id="1345" name="Freeform 49"/>
          <p:cNvSpPr/>
          <p:nvPr/>
        </p:nvSpPr>
        <p:spPr>
          <a:xfrm>
            <a:off x="3852360" y="1765800"/>
            <a:ext cx="58320" cy="1800"/>
          </a:xfrm>
          <a:custGeom>
            <a:avLst/>
            <a:gdLst/>
            <a:ahLst/>
            <a:rect l="0" t="0" r="r" b="b"/>
            <a:pathLst>
              <a:path w="162" h="5">
                <a:moveTo>
                  <a:pt x="0" y="4"/>
                </a:moveTo>
                <a:cubicBezTo>
                  <a:pt x="41" y="3"/>
                  <a:pt x="82" y="3"/>
                  <a:pt x="122" y="1"/>
                </a:cubicBezTo>
                <a:cubicBezTo>
                  <a:pt x="135" y="1"/>
                  <a:pt x="148" y="1"/>
                  <a:pt x="161" y="0"/>
                </a:cubicBezTo>
              </a:path>
            </a:pathLst>
          </a:custGeom>
          <a:ln w="29160">
            <a:solidFill>
              <a:srgbClr val="008cd8"/>
            </a:solidFill>
            <a:round/>
          </a:ln>
        </p:spPr>
      </p:sp>
      <p:sp>
        <p:nvSpPr>
          <p:cNvPr id="1346" name="Freeform 50"/>
          <p:cNvSpPr/>
          <p:nvPr/>
        </p:nvSpPr>
        <p:spPr>
          <a:xfrm>
            <a:off x="3939480" y="1763280"/>
            <a:ext cx="58320" cy="1800"/>
          </a:xfrm>
          <a:custGeom>
            <a:avLst/>
            <a:gdLst/>
            <a:ahLst/>
            <a:rect l="0" t="0" r="r" b="b"/>
            <a:pathLst>
              <a:path w="162" h="5">
                <a:moveTo>
                  <a:pt x="0" y="4"/>
                </a:moveTo>
                <a:cubicBezTo>
                  <a:pt x="41" y="3"/>
                  <a:pt x="83" y="1"/>
                  <a:pt x="126" y="1"/>
                </a:cubicBezTo>
                <a:cubicBezTo>
                  <a:pt x="137" y="0"/>
                  <a:pt x="149" y="0"/>
                  <a:pt x="161" y="0"/>
                </a:cubicBezTo>
              </a:path>
            </a:pathLst>
          </a:custGeom>
          <a:ln w="29160">
            <a:solidFill>
              <a:srgbClr val="008cd8"/>
            </a:solidFill>
            <a:round/>
          </a:ln>
        </p:spPr>
      </p:sp>
      <p:sp>
        <p:nvSpPr>
          <p:cNvPr id="1347" name="Freeform 51"/>
          <p:cNvSpPr/>
          <p:nvPr/>
        </p:nvSpPr>
        <p:spPr>
          <a:xfrm>
            <a:off x="4026240" y="1763640"/>
            <a:ext cx="58320" cy="1440"/>
          </a:xfrm>
          <a:custGeom>
            <a:avLst/>
            <a:gdLst/>
            <a:ahLst/>
            <a:rect l="0" t="0" r="r" b="b"/>
            <a:pathLst>
              <a:path w="162" h="4">
                <a:moveTo>
                  <a:pt x="0" y="0"/>
                </a:moveTo>
                <a:cubicBezTo>
                  <a:pt x="47" y="1"/>
                  <a:pt x="95" y="2"/>
                  <a:pt x="140" y="3"/>
                </a:cubicBezTo>
                <a:cubicBezTo>
                  <a:pt x="147" y="3"/>
                  <a:pt x="154" y="3"/>
                  <a:pt x="161" y="3"/>
                </a:cubicBezTo>
              </a:path>
            </a:pathLst>
          </a:custGeom>
          <a:ln w="29160">
            <a:solidFill>
              <a:srgbClr val="008cd8"/>
            </a:solidFill>
            <a:round/>
          </a:ln>
        </p:spPr>
      </p:sp>
      <p:sp>
        <p:nvSpPr>
          <p:cNvPr id="1348" name="Freeform 52"/>
          <p:cNvSpPr/>
          <p:nvPr/>
        </p:nvSpPr>
        <p:spPr>
          <a:xfrm>
            <a:off x="4113360" y="1765440"/>
            <a:ext cx="58320" cy="1440"/>
          </a:xfrm>
          <a:custGeom>
            <a:avLst/>
            <a:gdLst/>
            <a:ahLst/>
            <a:rect l="0" t="0" r="r" b="b"/>
            <a:pathLst>
              <a:path w="162" h="4">
                <a:moveTo>
                  <a:pt x="0" y="0"/>
                </a:moveTo>
                <a:cubicBezTo>
                  <a:pt x="50" y="1"/>
                  <a:pt x="102" y="2"/>
                  <a:pt x="161" y="3"/>
                </a:cubicBezTo>
              </a:path>
            </a:pathLst>
          </a:custGeom>
          <a:ln w="29160">
            <a:solidFill>
              <a:srgbClr val="008cd8"/>
            </a:solidFill>
            <a:round/>
          </a:ln>
        </p:spPr>
      </p:sp>
      <p:sp>
        <p:nvSpPr>
          <p:cNvPr id="1349" name="Freeform 53"/>
          <p:cNvSpPr/>
          <p:nvPr/>
        </p:nvSpPr>
        <p:spPr>
          <a:xfrm>
            <a:off x="4200120" y="1766880"/>
            <a:ext cx="58320" cy="1080"/>
          </a:xfrm>
          <a:custGeom>
            <a:avLst/>
            <a:gdLst/>
            <a:ahLst/>
            <a:rect l="0" t="0" r="r" b="b"/>
            <a:pathLst>
              <a:path w="162" h="3">
                <a:moveTo>
                  <a:pt x="0" y="0"/>
                </a:moveTo>
                <a:cubicBezTo>
                  <a:pt x="45" y="1"/>
                  <a:pt x="97" y="2"/>
                  <a:pt x="161" y="2"/>
                </a:cubicBezTo>
              </a:path>
            </a:pathLst>
          </a:custGeom>
          <a:ln w="29160">
            <a:solidFill>
              <a:srgbClr val="008cd8"/>
            </a:solidFill>
            <a:round/>
          </a:ln>
        </p:spPr>
      </p:sp>
      <p:sp>
        <p:nvSpPr>
          <p:cNvPr id="1350" name="Freeform 54"/>
          <p:cNvSpPr/>
          <p:nvPr/>
        </p:nvSpPr>
        <p:spPr>
          <a:xfrm>
            <a:off x="4287240" y="1767600"/>
            <a:ext cx="53640" cy="720"/>
          </a:xfrm>
          <a:custGeom>
            <a:avLst/>
            <a:gdLst/>
            <a:ahLst/>
            <a:rect l="0" t="0" r="r" b="b"/>
            <a:pathLst>
              <a:path w="149" h="2">
                <a:moveTo>
                  <a:pt x="0" y="1"/>
                </a:moveTo>
                <a:cubicBezTo>
                  <a:pt x="44" y="1"/>
                  <a:pt x="93" y="1"/>
                  <a:pt x="148" y="0"/>
                </a:cubicBezTo>
              </a:path>
            </a:pathLst>
          </a:custGeom>
          <a:ln w="29160">
            <a:solidFill>
              <a:srgbClr val="008cd8"/>
            </a:solidFill>
            <a:round/>
          </a:ln>
        </p:spPr>
      </p:sp>
      <p:sp>
        <p:nvSpPr>
          <p:cNvPr id="1351" name="TextShape 55"/>
          <p:cNvSpPr txBox="1"/>
          <p:nvPr/>
        </p:nvSpPr>
        <p:spPr>
          <a:xfrm>
            <a:off x="2549880" y="1778040"/>
            <a:ext cx="852480" cy="121320"/>
          </a:xfrm>
          <a:prstGeom prst="rect">
            <a:avLst/>
          </a:prstGeom>
          <a:noFill/>
          <a:ln>
            <a:noFill/>
          </a:ln>
        </p:spPr>
        <p:txBody>
          <a:bodyPr lIns="0" rIns="0" tIns="0" bIns="0">
            <a:noAutofit/>
          </a:bodyPr>
          <a:p>
            <a:r>
              <a:rPr b="0" lang="el-GR" sz="850" spc="-1" strike="noStrike">
                <a:solidFill>
                  <a:srgbClr val="c9211e"/>
                </a:solidFill>
                <a:latin typeface="Franklin Gothic Demi"/>
              </a:rPr>
              <a:t>ΚάνειΠαραγγελία()</a:t>
            </a:r>
            <a:endParaRPr b="0" lang="el-GR" sz="850" spc="-1" strike="noStrike">
              <a:solidFill>
                <a:srgbClr val="c9211e"/>
              </a:solidFill>
              <a:latin typeface="Franklin Gothic Demi"/>
              <a:ea typeface="Franklin Gothic Demi"/>
            </a:endParaRPr>
          </a:p>
        </p:txBody>
      </p:sp>
      <p:sp>
        <p:nvSpPr>
          <p:cNvPr id="1352" name="TextShape 56"/>
          <p:cNvSpPr txBox="1"/>
          <p:nvPr/>
        </p:nvSpPr>
        <p:spPr>
          <a:xfrm>
            <a:off x="2549880" y="1494360"/>
            <a:ext cx="797040" cy="121320"/>
          </a:xfrm>
          <a:prstGeom prst="rect">
            <a:avLst/>
          </a:prstGeom>
          <a:noFill/>
          <a:ln>
            <a:noFill/>
          </a:ln>
        </p:spPr>
        <p:txBody>
          <a:bodyPr lIns="0" rIns="0" tIns="0" bIns="0">
            <a:noAutofit/>
          </a:bodyPr>
          <a:p>
            <a:r>
              <a:rPr b="0" lang="el-GR" sz="850" spc="-1" strike="noStrike">
                <a:solidFill>
                  <a:srgbClr val="004c75"/>
                </a:solidFill>
                <a:latin typeface="Franklin Gothic Demi"/>
              </a:rPr>
              <a:t>Επώνυμο: Πέτρου</a:t>
            </a:r>
            <a:endParaRPr b="0" lang="el-GR" sz="850" spc="-1" strike="noStrike">
              <a:solidFill>
                <a:srgbClr val="004c75"/>
              </a:solidFill>
              <a:latin typeface="Franklin Gothic Demi"/>
              <a:ea typeface="Franklin Gothic Demi"/>
            </a:endParaRPr>
          </a:p>
        </p:txBody>
      </p:sp>
      <p:sp>
        <p:nvSpPr>
          <p:cNvPr id="1353" name="TextShape 57"/>
          <p:cNvSpPr txBox="1"/>
          <p:nvPr/>
        </p:nvSpPr>
        <p:spPr>
          <a:xfrm>
            <a:off x="2549880" y="1621080"/>
            <a:ext cx="1343160" cy="121320"/>
          </a:xfrm>
          <a:prstGeom prst="rect">
            <a:avLst/>
          </a:prstGeom>
          <a:noFill/>
          <a:ln>
            <a:noFill/>
          </a:ln>
        </p:spPr>
        <p:txBody>
          <a:bodyPr lIns="0" rIns="0" tIns="0" bIns="0">
            <a:noAutofit/>
          </a:bodyPr>
          <a:p>
            <a:r>
              <a:rPr b="0" lang="el-GR" sz="850" spc="-1" strike="noStrike">
                <a:solidFill>
                  <a:srgbClr val="004c75"/>
                </a:solidFill>
                <a:latin typeface="Franklin Gothic Demi"/>
              </a:rPr>
              <a:t>Διεύθυνση: Λαυρίου 2, Αθήνα</a:t>
            </a:r>
            <a:endParaRPr b="0" lang="el-GR" sz="850" spc="-1" strike="noStrike">
              <a:solidFill>
                <a:srgbClr val="004c75"/>
              </a:solidFill>
              <a:latin typeface="Franklin Gothic Demi"/>
              <a:ea typeface="Franklin Gothic Demi"/>
            </a:endParaRPr>
          </a:p>
        </p:txBody>
      </p:sp>
      <p:sp>
        <p:nvSpPr>
          <p:cNvPr id="1354" name="Freeform 58"/>
          <p:cNvSpPr/>
          <p:nvPr/>
        </p:nvSpPr>
        <p:spPr>
          <a:xfrm>
            <a:off x="7412760" y="1352160"/>
            <a:ext cx="1955520" cy="609480"/>
          </a:xfrm>
          <a:custGeom>
            <a:avLst/>
            <a:gdLst/>
            <a:ahLst/>
            <a:rect l="0" t="0" r="r" b="b"/>
            <a:pathLst>
              <a:path w="5432" h="1693">
                <a:moveTo>
                  <a:pt x="11" y="1689"/>
                </a:moveTo>
                <a:cubicBezTo>
                  <a:pt x="277" y="1654"/>
                  <a:pt x="403" y="1670"/>
                  <a:pt x="512" y="1677"/>
                </a:cubicBezTo>
                <a:cubicBezTo>
                  <a:pt x="620" y="1683"/>
                  <a:pt x="711" y="1681"/>
                  <a:pt x="796" y="1679"/>
                </a:cubicBezTo>
                <a:cubicBezTo>
                  <a:pt x="880" y="1677"/>
                  <a:pt x="959" y="1676"/>
                  <a:pt x="1044" y="1678"/>
                </a:cubicBezTo>
                <a:cubicBezTo>
                  <a:pt x="1129" y="1680"/>
                  <a:pt x="1221" y="1686"/>
                  <a:pt x="1310" y="1686"/>
                </a:cubicBezTo>
                <a:cubicBezTo>
                  <a:pt x="1399" y="1687"/>
                  <a:pt x="1486" y="1681"/>
                  <a:pt x="1565" y="1678"/>
                </a:cubicBezTo>
                <a:cubicBezTo>
                  <a:pt x="1645" y="1674"/>
                  <a:pt x="1719" y="1673"/>
                  <a:pt x="1801" y="1674"/>
                </a:cubicBezTo>
                <a:cubicBezTo>
                  <a:pt x="1883" y="1674"/>
                  <a:pt x="1975" y="1675"/>
                  <a:pt x="2062" y="1678"/>
                </a:cubicBezTo>
                <a:cubicBezTo>
                  <a:pt x="2150" y="1680"/>
                  <a:pt x="2234" y="1682"/>
                  <a:pt x="2321" y="1683"/>
                </a:cubicBezTo>
                <a:cubicBezTo>
                  <a:pt x="2408" y="1683"/>
                  <a:pt x="2498" y="1683"/>
                  <a:pt x="2583" y="1685"/>
                </a:cubicBezTo>
                <a:cubicBezTo>
                  <a:pt x="2668" y="1687"/>
                  <a:pt x="2747" y="1692"/>
                  <a:pt x="2831" y="1691"/>
                </a:cubicBezTo>
                <a:cubicBezTo>
                  <a:pt x="2915" y="1690"/>
                  <a:pt x="3004" y="1682"/>
                  <a:pt x="3090" y="1679"/>
                </a:cubicBezTo>
                <a:cubicBezTo>
                  <a:pt x="3176" y="1675"/>
                  <a:pt x="3259" y="1674"/>
                  <a:pt x="3345" y="1674"/>
                </a:cubicBezTo>
                <a:cubicBezTo>
                  <a:pt x="3431" y="1675"/>
                  <a:pt x="3520" y="1677"/>
                  <a:pt x="3608" y="1679"/>
                </a:cubicBezTo>
                <a:cubicBezTo>
                  <a:pt x="3696" y="1682"/>
                  <a:pt x="3784" y="1686"/>
                  <a:pt x="3869" y="1684"/>
                </a:cubicBezTo>
                <a:cubicBezTo>
                  <a:pt x="3955" y="1682"/>
                  <a:pt x="4038" y="1676"/>
                  <a:pt x="4122" y="1675"/>
                </a:cubicBezTo>
                <a:cubicBezTo>
                  <a:pt x="4207" y="1675"/>
                  <a:pt x="4292" y="1682"/>
                  <a:pt x="4377" y="1683"/>
                </a:cubicBezTo>
                <a:cubicBezTo>
                  <a:pt x="4461" y="1684"/>
                  <a:pt x="4544" y="1680"/>
                  <a:pt x="4631" y="1680"/>
                </a:cubicBezTo>
                <a:cubicBezTo>
                  <a:pt x="4718" y="1680"/>
                  <a:pt x="4810" y="1684"/>
                  <a:pt x="4896" y="1683"/>
                </a:cubicBezTo>
                <a:cubicBezTo>
                  <a:pt x="4983" y="1681"/>
                  <a:pt x="5064" y="1675"/>
                  <a:pt x="5152" y="1673"/>
                </a:cubicBezTo>
                <a:cubicBezTo>
                  <a:pt x="5241" y="1671"/>
                  <a:pt x="5336" y="1673"/>
                  <a:pt x="5383" y="1661"/>
                </a:cubicBezTo>
                <a:cubicBezTo>
                  <a:pt x="5431" y="1650"/>
                  <a:pt x="5430" y="1625"/>
                  <a:pt x="5423" y="1599"/>
                </a:cubicBezTo>
                <a:cubicBezTo>
                  <a:pt x="5417" y="1573"/>
                  <a:pt x="5403" y="1546"/>
                  <a:pt x="5402" y="1521"/>
                </a:cubicBezTo>
                <a:cubicBezTo>
                  <a:pt x="5401" y="1496"/>
                  <a:pt x="5413" y="1473"/>
                  <a:pt x="5416" y="1447"/>
                </a:cubicBezTo>
                <a:cubicBezTo>
                  <a:pt x="5419" y="1421"/>
                  <a:pt x="5413" y="1390"/>
                  <a:pt x="5411" y="1358"/>
                </a:cubicBezTo>
                <a:cubicBezTo>
                  <a:pt x="5408" y="1326"/>
                  <a:pt x="5409" y="1292"/>
                  <a:pt x="5409" y="1262"/>
                </a:cubicBezTo>
                <a:cubicBezTo>
                  <a:pt x="5410" y="1233"/>
                  <a:pt x="5411" y="1207"/>
                  <a:pt x="5413" y="1185"/>
                </a:cubicBezTo>
                <a:cubicBezTo>
                  <a:pt x="5414" y="1164"/>
                  <a:pt x="5415" y="1145"/>
                  <a:pt x="5416" y="1121"/>
                </a:cubicBezTo>
                <a:cubicBezTo>
                  <a:pt x="5416" y="1096"/>
                  <a:pt x="5415" y="1064"/>
                  <a:pt x="5415" y="1040"/>
                </a:cubicBezTo>
                <a:cubicBezTo>
                  <a:pt x="5415" y="1016"/>
                  <a:pt x="5414" y="999"/>
                  <a:pt x="5413" y="974"/>
                </a:cubicBezTo>
                <a:cubicBezTo>
                  <a:pt x="5412" y="949"/>
                  <a:pt x="5410" y="916"/>
                  <a:pt x="5408" y="889"/>
                </a:cubicBezTo>
                <a:cubicBezTo>
                  <a:pt x="5406" y="862"/>
                  <a:pt x="5404" y="840"/>
                  <a:pt x="5407" y="813"/>
                </a:cubicBezTo>
                <a:cubicBezTo>
                  <a:pt x="5410" y="786"/>
                  <a:pt x="5418" y="752"/>
                  <a:pt x="5417" y="726"/>
                </a:cubicBezTo>
                <a:cubicBezTo>
                  <a:pt x="5416" y="699"/>
                  <a:pt x="5406" y="680"/>
                  <a:pt x="5405" y="654"/>
                </a:cubicBezTo>
                <a:cubicBezTo>
                  <a:pt x="5404" y="629"/>
                  <a:pt x="5411" y="599"/>
                  <a:pt x="5413" y="569"/>
                </a:cubicBezTo>
                <a:cubicBezTo>
                  <a:pt x="5414" y="540"/>
                  <a:pt x="5409" y="511"/>
                  <a:pt x="5404" y="487"/>
                </a:cubicBezTo>
                <a:cubicBezTo>
                  <a:pt x="5399" y="462"/>
                  <a:pt x="5393" y="441"/>
                  <a:pt x="5393" y="412"/>
                </a:cubicBezTo>
                <a:cubicBezTo>
                  <a:pt x="5393" y="383"/>
                  <a:pt x="5400" y="346"/>
                  <a:pt x="5403" y="318"/>
                </a:cubicBezTo>
                <a:cubicBezTo>
                  <a:pt x="5406" y="290"/>
                  <a:pt x="5405" y="271"/>
                  <a:pt x="5405" y="249"/>
                </a:cubicBezTo>
                <a:cubicBezTo>
                  <a:pt x="5405" y="227"/>
                  <a:pt x="5405" y="203"/>
                  <a:pt x="5408" y="179"/>
                </a:cubicBezTo>
                <a:cubicBezTo>
                  <a:pt x="5410" y="155"/>
                  <a:pt x="5414" y="132"/>
                  <a:pt x="5417" y="107"/>
                </a:cubicBezTo>
                <a:cubicBezTo>
                  <a:pt x="5419" y="81"/>
                  <a:pt x="5420" y="52"/>
                  <a:pt x="5376" y="36"/>
                </a:cubicBezTo>
                <a:cubicBezTo>
                  <a:pt x="5332" y="19"/>
                  <a:pt x="5243" y="15"/>
                  <a:pt x="5157" y="16"/>
                </a:cubicBezTo>
                <a:cubicBezTo>
                  <a:pt x="5070" y="16"/>
                  <a:pt x="4986" y="22"/>
                  <a:pt x="4898" y="25"/>
                </a:cubicBezTo>
                <a:cubicBezTo>
                  <a:pt x="4810" y="28"/>
                  <a:pt x="4719" y="28"/>
                  <a:pt x="4631" y="29"/>
                </a:cubicBezTo>
                <a:cubicBezTo>
                  <a:pt x="4543" y="30"/>
                  <a:pt x="4459" y="32"/>
                  <a:pt x="4376" y="31"/>
                </a:cubicBezTo>
                <a:cubicBezTo>
                  <a:pt x="4294" y="31"/>
                  <a:pt x="4212" y="28"/>
                  <a:pt x="4128" y="23"/>
                </a:cubicBezTo>
                <a:cubicBezTo>
                  <a:pt x="4044" y="17"/>
                  <a:pt x="3958" y="8"/>
                  <a:pt x="3873" y="4"/>
                </a:cubicBezTo>
                <a:cubicBezTo>
                  <a:pt x="3789" y="0"/>
                  <a:pt x="3707" y="2"/>
                  <a:pt x="3620" y="3"/>
                </a:cubicBezTo>
                <a:cubicBezTo>
                  <a:pt x="3532" y="4"/>
                  <a:pt x="3440" y="4"/>
                  <a:pt x="3352" y="7"/>
                </a:cubicBezTo>
                <a:cubicBezTo>
                  <a:pt x="3265" y="9"/>
                  <a:pt x="3182" y="14"/>
                  <a:pt x="3094" y="13"/>
                </a:cubicBezTo>
                <a:cubicBezTo>
                  <a:pt x="3007" y="13"/>
                  <a:pt x="2915" y="6"/>
                  <a:pt x="2828" y="4"/>
                </a:cubicBezTo>
                <a:cubicBezTo>
                  <a:pt x="2741" y="1"/>
                  <a:pt x="2659" y="3"/>
                  <a:pt x="2576" y="5"/>
                </a:cubicBezTo>
                <a:cubicBezTo>
                  <a:pt x="2492" y="8"/>
                  <a:pt x="2409" y="10"/>
                  <a:pt x="2326" y="16"/>
                </a:cubicBezTo>
                <a:cubicBezTo>
                  <a:pt x="2244" y="21"/>
                  <a:pt x="2163" y="28"/>
                  <a:pt x="2076" y="31"/>
                </a:cubicBezTo>
                <a:cubicBezTo>
                  <a:pt x="1990" y="33"/>
                  <a:pt x="1898" y="31"/>
                  <a:pt x="1808" y="25"/>
                </a:cubicBezTo>
                <a:cubicBezTo>
                  <a:pt x="1719" y="20"/>
                  <a:pt x="1632" y="12"/>
                  <a:pt x="1546" y="9"/>
                </a:cubicBezTo>
                <a:cubicBezTo>
                  <a:pt x="1459" y="6"/>
                  <a:pt x="1372" y="8"/>
                  <a:pt x="1285" y="9"/>
                </a:cubicBezTo>
                <a:cubicBezTo>
                  <a:pt x="1198" y="9"/>
                  <a:pt x="1110" y="8"/>
                  <a:pt x="1026" y="9"/>
                </a:cubicBezTo>
                <a:cubicBezTo>
                  <a:pt x="941" y="11"/>
                  <a:pt x="860" y="16"/>
                  <a:pt x="775" y="15"/>
                </a:cubicBezTo>
                <a:cubicBezTo>
                  <a:pt x="690" y="14"/>
                  <a:pt x="600" y="6"/>
                  <a:pt x="516" y="7"/>
                </a:cubicBezTo>
                <a:cubicBezTo>
                  <a:pt x="432" y="9"/>
                  <a:pt x="353" y="19"/>
                  <a:pt x="272" y="22"/>
                </a:cubicBezTo>
                <a:cubicBezTo>
                  <a:pt x="191" y="24"/>
                  <a:pt x="108" y="19"/>
                  <a:pt x="65" y="30"/>
                </a:cubicBezTo>
                <a:cubicBezTo>
                  <a:pt x="22" y="41"/>
                  <a:pt x="19" y="68"/>
                  <a:pt x="17" y="96"/>
                </a:cubicBezTo>
                <a:cubicBezTo>
                  <a:pt x="16" y="123"/>
                  <a:pt x="17" y="151"/>
                  <a:pt x="15" y="177"/>
                </a:cubicBezTo>
                <a:cubicBezTo>
                  <a:pt x="14" y="204"/>
                  <a:pt x="11" y="228"/>
                  <a:pt x="10" y="250"/>
                </a:cubicBezTo>
                <a:cubicBezTo>
                  <a:pt x="8" y="272"/>
                  <a:pt x="8" y="291"/>
                  <a:pt x="8" y="317"/>
                </a:cubicBezTo>
                <a:cubicBezTo>
                  <a:pt x="9" y="344"/>
                  <a:pt x="10" y="378"/>
                  <a:pt x="8" y="411"/>
                </a:cubicBezTo>
                <a:cubicBezTo>
                  <a:pt x="6" y="444"/>
                  <a:pt x="1" y="477"/>
                  <a:pt x="0" y="503"/>
                </a:cubicBezTo>
                <a:cubicBezTo>
                  <a:pt x="0" y="529"/>
                  <a:pt x="5" y="549"/>
                  <a:pt x="10" y="569"/>
                </a:cubicBezTo>
                <a:cubicBezTo>
                  <a:pt x="16" y="590"/>
                  <a:pt x="22" y="612"/>
                  <a:pt x="23" y="637"/>
                </a:cubicBezTo>
                <a:cubicBezTo>
                  <a:pt x="24" y="663"/>
                  <a:pt x="21" y="693"/>
                  <a:pt x="17" y="726"/>
                </a:cubicBezTo>
                <a:cubicBezTo>
                  <a:pt x="13" y="759"/>
                  <a:pt x="8" y="795"/>
                  <a:pt x="5" y="822"/>
                </a:cubicBezTo>
                <a:cubicBezTo>
                  <a:pt x="2" y="849"/>
                  <a:pt x="0" y="867"/>
                  <a:pt x="2" y="891"/>
                </a:cubicBezTo>
                <a:cubicBezTo>
                  <a:pt x="3" y="914"/>
                  <a:pt x="8" y="942"/>
                  <a:pt x="9" y="966"/>
                </a:cubicBezTo>
                <a:cubicBezTo>
                  <a:pt x="11" y="991"/>
                  <a:pt x="10" y="1013"/>
                  <a:pt x="8" y="1042"/>
                </a:cubicBezTo>
                <a:cubicBezTo>
                  <a:pt x="6" y="1071"/>
                  <a:pt x="4" y="1108"/>
                  <a:pt x="6" y="1137"/>
                </a:cubicBezTo>
                <a:cubicBezTo>
                  <a:pt x="9" y="1167"/>
                  <a:pt x="16" y="1189"/>
                  <a:pt x="18" y="1212"/>
                </a:cubicBezTo>
                <a:cubicBezTo>
                  <a:pt x="20" y="1235"/>
                  <a:pt x="18" y="1258"/>
                  <a:pt x="15" y="1283"/>
                </a:cubicBezTo>
                <a:cubicBezTo>
                  <a:pt x="12" y="1307"/>
                  <a:pt x="9" y="1333"/>
                  <a:pt x="7" y="1359"/>
                </a:cubicBezTo>
                <a:cubicBezTo>
                  <a:pt x="6" y="1385"/>
                  <a:pt x="6" y="1412"/>
                  <a:pt x="11" y="1440"/>
                </a:cubicBezTo>
                <a:cubicBezTo>
                  <a:pt x="16" y="1467"/>
                  <a:pt x="25" y="1495"/>
                  <a:pt x="25" y="1528"/>
                </a:cubicBezTo>
                <a:cubicBezTo>
                  <a:pt x="25" y="1562"/>
                  <a:pt x="17" y="1600"/>
                  <a:pt x="30" y="1670"/>
                </a:cubicBezTo>
                <a:lnTo>
                  <a:pt x="11" y="1689"/>
                </a:lnTo>
                <a:close/>
              </a:path>
            </a:pathLst>
          </a:custGeom>
          <a:solidFill>
            <a:srgbClr val="f2f2f2"/>
          </a:solidFill>
          <a:ln>
            <a:noFill/>
          </a:ln>
        </p:spPr>
      </p:sp>
      <p:sp>
        <p:nvSpPr>
          <p:cNvPr id="1355" name="Freeform 59"/>
          <p:cNvSpPr/>
          <p:nvPr/>
        </p:nvSpPr>
        <p:spPr>
          <a:xfrm>
            <a:off x="7415640" y="1355400"/>
            <a:ext cx="1947960" cy="603000"/>
          </a:xfrm>
          <a:custGeom>
            <a:avLst/>
            <a:gdLst/>
            <a:ahLst/>
            <a:rect l="0" t="0" r="r" b="b"/>
            <a:pathLst>
              <a:path w="5411" h="1675">
                <a:moveTo>
                  <a:pt x="1" y="1654"/>
                </a:moveTo>
                <a:cubicBezTo>
                  <a:pt x="257" y="1664"/>
                  <a:pt x="387" y="1665"/>
                  <a:pt x="495" y="1666"/>
                </a:cubicBezTo>
                <a:cubicBezTo>
                  <a:pt x="603" y="1666"/>
                  <a:pt x="688" y="1665"/>
                  <a:pt x="773" y="1666"/>
                </a:cubicBezTo>
                <a:cubicBezTo>
                  <a:pt x="858" y="1666"/>
                  <a:pt x="942" y="1669"/>
                  <a:pt x="1027" y="1668"/>
                </a:cubicBezTo>
                <a:cubicBezTo>
                  <a:pt x="1112" y="1667"/>
                  <a:pt x="1198" y="1664"/>
                  <a:pt x="1283" y="1663"/>
                </a:cubicBezTo>
                <a:cubicBezTo>
                  <a:pt x="1369" y="1661"/>
                  <a:pt x="1456" y="1662"/>
                  <a:pt x="1541" y="1664"/>
                </a:cubicBezTo>
                <a:cubicBezTo>
                  <a:pt x="1627" y="1665"/>
                  <a:pt x="1712" y="1668"/>
                  <a:pt x="1797" y="1669"/>
                </a:cubicBezTo>
                <a:cubicBezTo>
                  <a:pt x="1882" y="1670"/>
                  <a:pt x="1966" y="1669"/>
                  <a:pt x="2054" y="1670"/>
                </a:cubicBezTo>
                <a:cubicBezTo>
                  <a:pt x="2141" y="1670"/>
                  <a:pt x="2231" y="1671"/>
                  <a:pt x="2317" y="1671"/>
                </a:cubicBezTo>
                <a:cubicBezTo>
                  <a:pt x="2403" y="1671"/>
                  <a:pt x="2486" y="1670"/>
                  <a:pt x="2570" y="1669"/>
                </a:cubicBezTo>
                <a:cubicBezTo>
                  <a:pt x="2655" y="1668"/>
                  <a:pt x="2741" y="1668"/>
                  <a:pt x="2829" y="1669"/>
                </a:cubicBezTo>
                <a:cubicBezTo>
                  <a:pt x="2916" y="1670"/>
                  <a:pt x="3005" y="1673"/>
                  <a:pt x="3091" y="1674"/>
                </a:cubicBezTo>
                <a:cubicBezTo>
                  <a:pt x="3177" y="1674"/>
                  <a:pt x="3261" y="1673"/>
                  <a:pt x="3344" y="1670"/>
                </a:cubicBezTo>
                <a:cubicBezTo>
                  <a:pt x="3426" y="1668"/>
                  <a:pt x="3508" y="1665"/>
                  <a:pt x="3593" y="1662"/>
                </a:cubicBezTo>
                <a:cubicBezTo>
                  <a:pt x="3678" y="1659"/>
                  <a:pt x="3768" y="1655"/>
                  <a:pt x="3855" y="1656"/>
                </a:cubicBezTo>
                <a:cubicBezTo>
                  <a:pt x="3942" y="1657"/>
                  <a:pt x="4027" y="1661"/>
                  <a:pt x="4113" y="1663"/>
                </a:cubicBezTo>
                <a:cubicBezTo>
                  <a:pt x="4199" y="1666"/>
                  <a:pt x="4285" y="1666"/>
                  <a:pt x="4373" y="1668"/>
                </a:cubicBezTo>
                <a:cubicBezTo>
                  <a:pt x="4461" y="1670"/>
                  <a:pt x="4550" y="1672"/>
                  <a:pt x="4636" y="1672"/>
                </a:cubicBezTo>
                <a:cubicBezTo>
                  <a:pt x="4722" y="1672"/>
                  <a:pt x="4806" y="1668"/>
                  <a:pt x="4890" y="1666"/>
                </a:cubicBezTo>
                <a:cubicBezTo>
                  <a:pt x="4973" y="1665"/>
                  <a:pt x="5057" y="1665"/>
                  <a:pt x="5142" y="1664"/>
                </a:cubicBezTo>
                <a:cubicBezTo>
                  <a:pt x="5227" y="1664"/>
                  <a:pt x="5312" y="1662"/>
                  <a:pt x="5355" y="1648"/>
                </a:cubicBezTo>
                <a:cubicBezTo>
                  <a:pt x="5397" y="1633"/>
                  <a:pt x="5397" y="1606"/>
                  <a:pt x="5397" y="1581"/>
                </a:cubicBezTo>
                <a:cubicBezTo>
                  <a:pt x="5397" y="1556"/>
                  <a:pt x="5399" y="1532"/>
                  <a:pt x="5402" y="1508"/>
                </a:cubicBezTo>
                <a:cubicBezTo>
                  <a:pt x="5405" y="1484"/>
                  <a:pt x="5409" y="1459"/>
                  <a:pt x="5409" y="1434"/>
                </a:cubicBezTo>
                <a:cubicBezTo>
                  <a:pt x="5409" y="1409"/>
                  <a:pt x="5404" y="1384"/>
                  <a:pt x="5401" y="1357"/>
                </a:cubicBezTo>
                <a:cubicBezTo>
                  <a:pt x="5398" y="1330"/>
                  <a:pt x="5397" y="1302"/>
                  <a:pt x="5398" y="1275"/>
                </a:cubicBezTo>
                <a:cubicBezTo>
                  <a:pt x="5399" y="1247"/>
                  <a:pt x="5402" y="1221"/>
                  <a:pt x="5403" y="1194"/>
                </a:cubicBezTo>
                <a:cubicBezTo>
                  <a:pt x="5404" y="1167"/>
                  <a:pt x="5402" y="1141"/>
                  <a:pt x="5401" y="1115"/>
                </a:cubicBezTo>
                <a:cubicBezTo>
                  <a:pt x="5400" y="1090"/>
                  <a:pt x="5400" y="1065"/>
                  <a:pt x="5400" y="1039"/>
                </a:cubicBezTo>
                <a:cubicBezTo>
                  <a:pt x="5400" y="1013"/>
                  <a:pt x="5401" y="984"/>
                  <a:pt x="5401" y="956"/>
                </a:cubicBezTo>
                <a:cubicBezTo>
                  <a:pt x="5402" y="929"/>
                  <a:pt x="5403" y="902"/>
                  <a:pt x="5403" y="876"/>
                </a:cubicBezTo>
                <a:cubicBezTo>
                  <a:pt x="5402" y="850"/>
                  <a:pt x="5400" y="824"/>
                  <a:pt x="5400" y="798"/>
                </a:cubicBezTo>
                <a:cubicBezTo>
                  <a:pt x="5399" y="772"/>
                  <a:pt x="5399" y="745"/>
                  <a:pt x="5402" y="718"/>
                </a:cubicBezTo>
                <a:cubicBezTo>
                  <a:pt x="5404" y="690"/>
                  <a:pt x="5408" y="662"/>
                  <a:pt x="5406" y="637"/>
                </a:cubicBezTo>
                <a:cubicBezTo>
                  <a:pt x="5405" y="612"/>
                  <a:pt x="5398" y="591"/>
                  <a:pt x="5396" y="565"/>
                </a:cubicBezTo>
                <a:cubicBezTo>
                  <a:pt x="5393" y="539"/>
                  <a:pt x="5395" y="508"/>
                  <a:pt x="5397" y="480"/>
                </a:cubicBezTo>
                <a:cubicBezTo>
                  <a:pt x="5399" y="452"/>
                  <a:pt x="5401" y="428"/>
                  <a:pt x="5399" y="403"/>
                </a:cubicBezTo>
                <a:cubicBezTo>
                  <a:pt x="5397" y="379"/>
                  <a:pt x="5392" y="354"/>
                  <a:pt x="5394" y="326"/>
                </a:cubicBezTo>
                <a:cubicBezTo>
                  <a:pt x="5395" y="298"/>
                  <a:pt x="5405" y="267"/>
                  <a:pt x="5407" y="241"/>
                </a:cubicBezTo>
                <a:cubicBezTo>
                  <a:pt x="5410" y="215"/>
                  <a:pt x="5406" y="194"/>
                  <a:pt x="5404" y="170"/>
                </a:cubicBezTo>
                <a:cubicBezTo>
                  <a:pt x="5402" y="146"/>
                  <a:pt x="5401" y="121"/>
                  <a:pt x="5401" y="92"/>
                </a:cubicBezTo>
                <a:cubicBezTo>
                  <a:pt x="5401" y="63"/>
                  <a:pt x="5402" y="31"/>
                  <a:pt x="5359" y="18"/>
                </a:cubicBezTo>
                <a:cubicBezTo>
                  <a:pt x="5316" y="4"/>
                  <a:pt x="5228" y="9"/>
                  <a:pt x="5142" y="12"/>
                </a:cubicBezTo>
                <a:cubicBezTo>
                  <a:pt x="5056" y="15"/>
                  <a:pt x="4971" y="17"/>
                  <a:pt x="4884" y="15"/>
                </a:cubicBezTo>
                <a:cubicBezTo>
                  <a:pt x="4797" y="13"/>
                  <a:pt x="4708" y="7"/>
                  <a:pt x="4625" y="5"/>
                </a:cubicBezTo>
                <a:cubicBezTo>
                  <a:pt x="4542" y="3"/>
                  <a:pt x="4464" y="5"/>
                  <a:pt x="4380" y="6"/>
                </a:cubicBezTo>
                <a:cubicBezTo>
                  <a:pt x="4296" y="7"/>
                  <a:pt x="4206" y="6"/>
                  <a:pt x="4119" y="7"/>
                </a:cubicBezTo>
                <a:cubicBezTo>
                  <a:pt x="4031" y="8"/>
                  <a:pt x="3947" y="9"/>
                  <a:pt x="3860" y="9"/>
                </a:cubicBezTo>
                <a:cubicBezTo>
                  <a:pt x="3773" y="9"/>
                  <a:pt x="3683" y="7"/>
                  <a:pt x="3599" y="8"/>
                </a:cubicBezTo>
                <a:cubicBezTo>
                  <a:pt x="3514" y="9"/>
                  <a:pt x="3433" y="14"/>
                  <a:pt x="3348" y="15"/>
                </a:cubicBezTo>
                <a:cubicBezTo>
                  <a:pt x="3264" y="16"/>
                  <a:pt x="3175" y="12"/>
                  <a:pt x="3088" y="10"/>
                </a:cubicBezTo>
                <a:cubicBezTo>
                  <a:pt x="3002" y="7"/>
                  <a:pt x="2917" y="7"/>
                  <a:pt x="2831" y="7"/>
                </a:cubicBezTo>
                <a:cubicBezTo>
                  <a:pt x="2745" y="7"/>
                  <a:pt x="2659" y="7"/>
                  <a:pt x="2573" y="8"/>
                </a:cubicBezTo>
                <a:cubicBezTo>
                  <a:pt x="2487" y="8"/>
                  <a:pt x="2402" y="9"/>
                  <a:pt x="2316" y="10"/>
                </a:cubicBezTo>
                <a:cubicBezTo>
                  <a:pt x="2230" y="11"/>
                  <a:pt x="2144" y="14"/>
                  <a:pt x="2059" y="15"/>
                </a:cubicBezTo>
                <a:cubicBezTo>
                  <a:pt x="1973" y="15"/>
                  <a:pt x="1889" y="15"/>
                  <a:pt x="1803" y="11"/>
                </a:cubicBezTo>
                <a:cubicBezTo>
                  <a:pt x="1717" y="7"/>
                  <a:pt x="1629" y="0"/>
                  <a:pt x="1543" y="1"/>
                </a:cubicBezTo>
                <a:cubicBezTo>
                  <a:pt x="1458" y="1"/>
                  <a:pt x="1376" y="9"/>
                  <a:pt x="1291" y="11"/>
                </a:cubicBezTo>
                <a:cubicBezTo>
                  <a:pt x="1206" y="13"/>
                  <a:pt x="1119" y="10"/>
                  <a:pt x="1033" y="9"/>
                </a:cubicBezTo>
                <a:cubicBezTo>
                  <a:pt x="947" y="7"/>
                  <a:pt x="862" y="6"/>
                  <a:pt x="777" y="7"/>
                </a:cubicBezTo>
                <a:cubicBezTo>
                  <a:pt x="692" y="7"/>
                  <a:pt x="607" y="9"/>
                  <a:pt x="519" y="9"/>
                </a:cubicBezTo>
                <a:cubicBezTo>
                  <a:pt x="432" y="10"/>
                  <a:pt x="343" y="9"/>
                  <a:pt x="257" y="8"/>
                </a:cubicBezTo>
                <a:cubicBezTo>
                  <a:pt x="171" y="8"/>
                  <a:pt x="87" y="8"/>
                  <a:pt x="45" y="20"/>
                </a:cubicBezTo>
                <a:cubicBezTo>
                  <a:pt x="2" y="33"/>
                  <a:pt x="1" y="59"/>
                  <a:pt x="3" y="87"/>
                </a:cubicBezTo>
                <a:cubicBezTo>
                  <a:pt x="5" y="114"/>
                  <a:pt x="11" y="142"/>
                  <a:pt x="12" y="170"/>
                </a:cubicBezTo>
                <a:cubicBezTo>
                  <a:pt x="14" y="198"/>
                  <a:pt x="12" y="226"/>
                  <a:pt x="10" y="251"/>
                </a:cubicBezTo>
                <a:cubicBezTo>
                  <a:pt x="8" y="276"/>
                  <a:pt x="6" y="300"/>
                  <a:pt x="5" y="326"/>
                </a:cubicBezTo>
                <a:cubicBezTo>
                  <a:pt x="5" y="351"/>
                  <a:pt x="5" y="379"/>
                  <a:pt x="6" y="407"/>
                </a:cubicBezTo>
                <a:cubicBezTo>
                  <a:pt x="6" y="435"/>
                  <a:pt x="6" y="463"/>
                  <a:pt x="8" y="489"/>
                </a:cubicBezTo>
                <a:cubicBezTo>
                  <a:pt x="9" y="514"/>
                  <a:pt x="13" y="538"/>
                  <a:pt x="12" y="560"/>
                </a:cubicBezTo>
                <a:cubicBezTo>
                  <a:pt x="12" y="583"/>
                  <a:pt x="7" y="605"/>
                  <a:pt x="5" y="633"/>
                </a:cubicBezTo>
                <a:cubicBezTo>
                  <a:pt x="4" y="660"/>
                  <a:pt x="6" y="694"/>
                  <a:pt x="5" y="721"/>
                </a:cubicBezTo>
                <a:cubicBezTo>
                  <a:pt x="4" y="748"/>
                  <a:pt x="0" y="769"/>
                  <a:pt x="0" y="796"/>
                </a:cubicBezTo>
                <a:cubicBezTo>
                  <a:pt x="0" y="823"/>
                  <a:pt x="3" y="856"/>
                  <a:pt x="4" y="885"/>
                </a:cubicBezTo>
                <a:cubicBezTo>
                  <a:pt x="5" y="913"/>
                  <a:pt x="3" y="938"/>
                  <a:pt x="2" y="962"/>
                </a:cubicBezTo>
                <a:cubicBezTo>
                  <a:pt x="2" y="987"/>
                  <a:pt x="3" y="1012"/>
                  <a:pt x="4" y="1038"/>
                </a:cubicBezTo>
                <a:cubicBezTo>
                  <a:pt x="4" y="1065"/>
                  <a:pt x="3" y="1092"/>
                  <a:pt x="3" y="1119"/>
                </a:cubicBezTo>
                <a:cubicBezTo>
                  <a:pt x="4" y="1146"/>
                  <a:pt x="5" y="1174"/>
                  <a:pt x="5" y="1200"/>
                </a:cubicBezTo>
                <a:cubicBezTo>
                  <a:pt x="5" y="1226"/>
                  <a:pt x="3" y="1252"/>
                  <a:pt x="2" y="1275"/>
                </a:cubicBezTo>
                <a:cubicBezTo>
                  <a:pt x="1" y="1298"/>
                  <a:pt x="1" y="1318"/>
                  <a:pt x="1" y="1343"/>
                </a:cubicBezTo>
                <a:cubicBezTo>
                  <a:pt x="1" y="1368"/>
                  <a:pt x="2" y="1397"/>
                  <a:pt x="2" y="1426"/>
                </a:cubicBezTo>
                <a:cubicBezTo>
                  <a:pt x="2" y="1455"/>
                  <a:pt x="2" y="1482"/>
                  <a:pt x="1" y="1516"/>
                </a:cubicBezTo>
                <a:cubicBezTo>
                  <a:pt x="1" y="1549"/>
                  <a:pt x="0" y="1588"/>
                  <a:pt x="3" y="1670"/>
                </a:cubicBezTo>
              </a:path>
            </a:pathLst>
          </a:custGeom>
          <a:ln cap="rnd" w="31680">
            <a:solidFill>
              <a:srgbClr val="008cd8"/>
            </a:solidFill>
            <a:bevel/>
          </a:ln>
        </p:spPr>
      </p:sp>
      <p:sp>
        <p:nvSpPr>
          <p:cNvPr id="1356" name="Freeform 60"/>
          <p:cNvSpPr/>
          <p:nvPr/>
        </p:nvSpPr>
        <p:spPr>
          <a:xfrm>
            <a:off x="7411320" y="1019160"/>
            <a:ext cx="1955160" cy="345600"/>
          </a:xfrm>
          <a:custGeom>
            <a:avLst/>
            <a:gdLst/>
            <a:ahLst/>
            <a:rect l="0" t="0" r="r" b="b"/>
            <a:pathLst>
              <a:path w="5431" h="960">
                <a:moveTo>
                  <a:pt x="2" y="942"/>
                </a:moveTo>
                <a:cubicBezTo>
                  <a:pt x="261" y="954"/>
                  <a:pt x="398" y="949"/>
                  <a:pt x="505" y="946"/>
                </a:cubicBezTo>
                <a:cubicBezTo>
                  <a:pt x="612" y="943"/>
                  <a:pt x="690" y="942"/>
                  <a:pt x="773" y="942"/>
                </a:cubicBezTo>
                <a:cubicBezTo>
                  <a:pt x="857" y="943"/>
                  <a:pt x="947" y="945"/>
                  <a:pt x="1035" y="946"/>
                </a:cubicBezTo>
                <a:cubicBezTo>
                  <a:pt x="1123" y="947"/>
                  <a:pt x="1209" y="947"/>
                  <a:pt x="1295" y="947"/>
                </a:cubicBezTo>
                <a:cubicBezTo>
                  <a:pt x="1382" y="947"/>
                  <a:pt x="1467" y="948"/>
                  <a:pt x="1552" y="945"/>
                </a:cubicBezTo>
                <a:cubicBezTo>
                  <a:pt x="1637" y="942"/>
                  <a:pt x="1720" y="935"/>
                  <a:pt x="1805" y="933"/>
                </a:cubicBezTo>
                <a:cubicBezTo>
                  <a:pt x="1890" y="931"/>
                  <a:pt x="1977" y="933"/>
                  <a:pt x="2065" y="939"/>
                </a:cubicBezTo>
                <a:cubicBezTo>
                  <a:pt x="2153" y="944"/>
                  <a:pt x="2242" y="954"/>
                  <a:pt x="2328" y="954"/>
                </a:cubicBezTo>
                <a:cubicBezTo>
                  <a:pt x="2414" y="955"/>
                  <a:pt x="2497" y="946"/>
                  <a:pt x="2583" y="945"/>
                </a:cubicBezTo>
                <a:cubicBezTo>
                  <a:pt x="2669" y="944"/>
                  <a:pt x="2758" y="950"/>
                  <a:pt x="2841" y="951"/>
                </a:cubicBezTo>
                <a:cubicBezTo>
                  <a:pt x="2925" y="952"/>
                  <a:pt x="3002" y="947"/>
                  <a:pt x="3088" y="943"/>
                </a:cubicBezTo>
                <a:cubicBezTo>
                  <a:pt x="3175" y="939"/>
                  <a:pt x="3269" y="935"/>
                  <a:pt x="3356" y="932"/>
                </a:cubicBezTo>
                <a:cubicBezTo>
                  <a:pt x="3443" y="930"/>
                  <a:pt x="3522" y="928"/>
                  <a:pt x="3608" y="930"/>
                </a:cubicBezTo>
                <a:cubicBezTo>
                  <a:pt x="3693" y="931"/>
                  <a:pt x="3786" y="936"/>
                  <a:pt x="3875" y="940"/>
                </a:cubicBezTo>
                <a:cubicBezTo>
                  <a:pt x="3963" y="945"/>
                  <a:pt x="4048" y="950"/>
                  <a:pt x="4133" y="947"/>
                </a:cubicBezTo>
                <a:cubicBezTo>
                  <a:pt x="4217" y="945"/>
                  <a:pt x="4301" y="935"/>
                  <a:pt x="4390" y="934"/>
                </a:cubicBezTo>
                <a:cubicBezTo>
                  <a:pt x="4478" y="933"/>
                  <a:pt x="4570" y="941"/>
                  <a:pt x="4655" y="942"/>
                </a:cubicBezTo>
                <a:cubicBezTo>
                  <a:pt x="4739" y="943"/>
                  <a:pt x="4816" y="937"/>
                  <a:pt x="4919" y="940"/>
                </a:cubicBezTo>
                <a:cubicBezTo>
                  <a:pt x="5022" y="944"/>
                  <a:pt x="5151" y="959"/>
                  <a:pt x="5420" y="936"/>
                </a:cubicBezTo>
                <a:cubicBezTo>
                  <a:pt x="5428" y="888"/>
                  <a:pt x="5418" y="866"/>
                  <a:pt x="5415" y="848"/>
                </a:cubicBezTo>
                <a:cubicBezTo>
                  <a:pt x="5413" y="830"/>
                  <a:pt x="5419" y="816"/>
                  <a:pt x="5419" y="806"/>
                </a:cubicBezTo>
                <a:cubicBezTo>
                  <a:pt x="5420" y="797"/>
                  <a:pt x="5415" y="793"/>
                  <a:pt x="5413" y="780"/>
                </a:cubicBezTo>
                <a:cubicBezTo>
                  <a:pt x="5411" y="767"/>
                  <a:pt x="5412" y="744"/>
                  <a:pt x="5412" y="724"/>
                </a:cubicBezTo>
                <a:cubicBezTo>
                  <a:pt x="5412" y="704"/>
                  <a:pt x="5412" y="686"/>
                  <a:pt x="5414" y="675"/>
                </a:cubicBezTo>
                <a:cubicBezTo>
                  <a:pt x="5417" y="664"/>
                  <a:pt x="5422" y="659"/>
                  <a:pt x="5422" y="648"/>
                </a:cubicBezTo>
                <a:cubicBezTo>
                  <a:pt x="5422" y="636"/>
                  <a:pt x="5418" y="619"/>
                  <a:pt x="5414" y="598"/>
                </a:cubicBezTo>
                <a:cubicBezTo>
                  <a:pt x="5410" y="576"/>
                  <a:pt x="5407" y="551"/>
                  <a:pt x="5407" y="535"/>
                </a:cubicBezTo>
                <a:cubicBezTo>
                  <a:pt x="5406" y="519"/>
                  <a:pt x="5408" y="512"/>
                  <a:pt x="5407" y="500"/>
                </a:cubicBezTo>
                <a:cubicBezTo>
                  <a:pt x="5406" y="488"/>
                  <a:pt x="5402" y="472"/>
                  <a:pt x="5403" y="456"/>
                </a:cubicBezTo>
                <a:cubicBezTo>
                  <a:pt x="5403" y="440"/>
                  <a:pt x="5408" y="424"/>
                  <a:pt x="5409" y="406"/>
                </a:cubicBezTo>
                <a:cubicBezTo>
                  <a:pt x="5410" y="389"/>
                  <a:pt x="5407" y="370"/>
                  <a:pt x="5407" y="357"/>
                </a:cubicBezTo>
                <a:cubicBezTo>
                  <a:pt x="5407" y="343"/>
                  <a:pt x="5409" y="334"/>
                  <a:pt x="5413" y="321"/>
                </a:cubicBezTo>
                <a:cubicBezTo>
                  <a:pt x="5416" y="308"/>
                  <a:pt x="5422" y="290"/>
                  <a:pt x="5426" y="278"/>
                </a:cubicBezTo>
                <a:cubicBezTo>
                  <a:pt x="5429" y="266"/>
                  <a:pt x="5430" y="260"/>
                  <a:pt x="5427" y="246"/>
                </a:cubicBezTo>
                <a:cubicBezTo>
                  <a:pt x="5424" y="233"/>
                  <a:pt x="5417" y="212"/>
                  <a:pt x="5413" y="193"/>
                </a:cubicBezTo>
                <a:cubicBezTo>
                  <a:pt x="5409" y="174"/>
                  <a:pt x="5408" y="157"/>
                  <a:pt x="5406" y="146"/>
                </a:cubicBezTo>
                <a:cubicBezTo>
                  <a:pt x="5405" y="135"/>
                  <a:pt x="5404" y="130"/>
                  <a:pt x="5406" y="117"/>
                </a:cubicBezTo>
                <a:cubicBezTo>
                  <a:pt x="5407" y="105"/>
                  <a:pt x="5411" y="84"/>
                  <a:pt x="5413" y="66"/>
                </a:cubicBezTo>
                <a:cubicBezTo>
                  <a:pt x="5415" y="47"/>
                  <a:pt x="5416" y="30"/>
                  <a:pt x="5371" y="20"/>
                </a:cubicBezTo>
                <a:cubicBezTo>
                  <a:pt x="5326" y="10"/>
                  <a:pt x="5235" y="6"/>
                  <a:pt x="5149" y="7"/>
                </a:cubicBezTo>
                <a:cubicBezTo>
                  <a:pt x="5062" y="8"/>
                  <a:pt x="4980" y="14"/>
                  <a:pt x="4900" y="15"/>
                </a:cubicBezTo>
                <a:cubicBezTo>
                  <a:pt x="4820" y="16"/>
                  <a:pt x="4742" y="13"/>
                  <a:pt x="4654" y="11"/>
                </a:cubicBezTo>
                <a:cubicBezTo>
                  <a:pt x="4567" y="9"/>
                  <a:pt x="4470" y="7"/>
                  <a:pt x="4379" y="5"/>
                </a:cubicBezTo>
                <a:cubicBezTo>
                  <a:pt x="4289" y="3"/>
                  <a:pt x="4204" y="0"/>
                  <a:pt x="4120" y="2"/>
                </a:cubicBezTo>
                <a:cubicBezTo>
                  <a:pt x="4036" y="3"/>
                  <a:pt x="3951" y="9"/>
                  <a:pt x="3867" y="13"/>
                </a:cubicBezTo>
                <a:cubicBezTo>
                  <a:pt x="3783" y="17"/>
                  <a:pt x="3700" y="19"/>
                  <a:pt x="3614" y="20"/>
                </a:cubicBezTo>
                <a:cubicBezTo>
                  <a:pt x="3528" y="21"/>
                  <a:pt x="3439" y="21"/>
                  <a:pt x="3354" y="22"/>
                </a:cubicBezTo>
                <a:cubicBezTo>
                  <a:pt x="3268" y="23"/>
                  <a:pt x="3186" y="25"/>
                  <a:pt x="3100" y="25"/>
                </a:cubicBezTo>
                <a:cubicBezTo>
                  <a:pt x="3014" y="25"/>
                  <a:pt x="2924" y="22"/>
                  <a:pt x="2837" y="19"/>
                </a:cubicBezTo>
                <a:cubicBezTo>
                  <a:pt x="2751" y="16"/>
                  <a:pt x="2667" y="13"/>
                  <a:pt x="2583" y="13"/>
                </a:cubicBezTo>
                <a:cubicBezTo>
                  <a:pt x="2499" y="13"/>
                  <a:pt x="2414" y="16"/>
                  <a:pt x="2330" y="14"/>
                </a:cubicBezTo>
                <a:cubicBezTo>
                  <a:pt x="2246" y="12"/>
                  <a:pt x="2164" y="4"/>
                  <a:pt x="2077" y="3"/>
                </a:cubicBezTo>
                <a:cubicBezTo>
                  <a:pt x="1990" y="1"/>
                  <a:pt x="1900" y="6"/>
                  <a:pt x="1811" y="10"/>
                </a:cubicBezTo>
                <a:cubicBezTo>
                  <a:pt x="1723" y="15"/>
                  <a:pt x="1637" y="18"/>
                  <a:pt x="1553" y="19"/>
                </a:cubicBezTo>
                <a:cubicBezTo>
                  <a:pt x="1469" y="20"/>
                  <a:pt x="1386" y="18"/>
                  <a:pt x="1299" y="18"/>
                </a:cubicBezTo>
                <a:cubicBezTo>
                  <a:pt x="1212" y="17"/>
                  <a:pt x="1120" y="18"/>
                  <a:pt x="1030" y="20"/>
                </a:cubicBezTo>
                <a:cubicBezTo>
                  <a:pt x="940" y="21"/>
                  <a:pt x="851" y="23"/>
                  <a:pt x="769" y="23"/>
                </a:cubicBezTo>
                <a:cubicBezTo>
                  <a:pt x="687" y="24"/>
                  <a:pt x="612" y="23"/>
                  <a:pt x="527" y="22"/>
                </a:cubicBezTo>
                <a:cubicBezTo>
                  <a:pt x="442" y="21"/>
                  <a:pt x="348" y="20"/>
                  <a:pt x="261" y="19"/>
                </a:cubicBezTo>
                <a:cubicBezTo>
                  <a:pt x="174" y="18"/>
                  <a:pt x="95" y="16"/>
                  <a:pt x="58" y="26"/>
                </a:cubicBezTo>
                <a:cubicBezTo>
                  <a:pt x="20" y="36"/>
                  <a:pt x="25" y="58"/>
                  <a:pt x="24" y="74"/>
                </a:cubicBezTo>
                <a:cubicBezTo>
                  <a:pt x="23" y="90"/>
                  <a:pt x="18" y="100"/>
                  <a:pt x="18" y="111"/>
                </a:cubicBezTo>
                <a:cubicBezTo>
                  <a:pt x="18" y="121"/>
                  <a:pt x="23" y="131"/>
                  <a:pt x="23" y="144"/>
                </a:cubicBezTo>
                <a:cubicBezTo>
                  <a:pt x="22" y="157"/>
                  <a:pt x="16" y="173"/>
                  <a:pt x="15" y="187"/>
                </a:cubicBezTo>
                <a:cubicBezTo>
                  <a:pt x="13" y="200"/>
                  <a:pt x="17" y="212"/>
                  <a:pt x="17" y="225"/>
                </a:cubicBezTo>
                <a:cubicBezTo>
                  <a:pt x="17" y="238"/>
                  <a:pt x="15" y="254"/>
                  <a:pt x="10" y="271"/>
                </a:cubicBezTo>
                <a:cubicBezTo>
                  <a:pt x="6" y="288"/>
                  <a:pt x="0" y="307"/>
                  <a:pt x="0" y="325"/>
                </a:cubicBezTo>
                <a:cubicBezTo>
                  <a:pt x="1" y="342"/>
                  <a:pt x="7" y="357"/>
                  <a:pt x="11" y="372"/>
                </a:cubicBezTo>
                <a:cubicBezTo>
                  <a:pt x="15" y="387"/>
                  <a:pt x="17" y="400"/>
                  <a:pt x="14" y="411"/>
                </a:cubicBezTo>
                <a:cubicBezTo>
                  <a:pt x="12" y="423"/>
                  <a:pt x="5" y="432"/>
                  <a:pt x="4" y="446"/>
                </a:cubicBezTo>
                <a:cubicBezTo>
                  <a:pt x="4" y="461"/>
                  <a:pt x="9" y="482"/>
                  <a:pt x="10" y="499"/>
                </a:cubicBezTo>
                <a:cubicBezTo>
                  <a:pt x="10" y="517"/>
                  <a:pt x="6" y="532"/>
                  <a:pt x="9" y="548"/>
                </a:cubicBezTo>
                <a:cubicBezTo>
                  <a:pt x="13" y="564"/>
                  <a:pt x="23" y="580"/>
                  <a:pt x="25" y="594"/>
                </a:cubicBezTo>
                <a:cubicBezTo>
                  <a:pt x="27" y="608"/>
                  <a:pt x="20" y="620"/>
                  <a:pt x="14" y="633"/>
                </a:cubicBezTo>
                <a:cubicBezTo>
                  <a:pt x="9" y="647"/>
                  <a:pt x="5" y="661"/>
                  <a:pt x="7" y="676"/>
                </a:cubicBezTo>
                <a:cubicBezTo>
                  <a:pt x="9" y="692"/>
                  <a:pt x="17" y="707"/>
                  <a:pt x="20" y="723"/>
                </a:cubicBezTo>
                <a:cubicBezTo>
                  <a:pt x="23" y="739"/>
                  <a:pt x="21" y="754"/>
                  <a:pt x="19" y="768"/>
                </a:cubicBezTo>
                <a:cubicBezTo>
                  <a:pt x="17" y="783"/>
                  <a:pt x="16" y="796"/>
                  <a:pt x="17" y="812"/>
                </a:cubicBezTo>
                <a:cubicBezTo>
                  <a:pt x="18" y="829"/>
                  <a:pt x="21" y="848"/>
                  <a:pt x="21" y="865"/>
                </a:cubicBezTo>
                <a:cubicBezTo>
                  <a:pt x="20" y="882"/>
                  <a:pt x="15" y="896"/>
                  <a:pt x="2" y="940"/>
                </a:cubicBezTo>
                <a:lnTo>
                  <a:pt x="2" y="942"/>
                </a:lnTo>
                <a:close/>
              </a:path>
            </a:pathLst>
          </a:custGeom>
          <a:solidFill>
            <a:srgbClr val="ffffff"/>
          </a:solidFill>
          <a:ln>
            <a:noFill/>
          </a:ln>
        </p:spPr>
      </p:sp>
      <p:sp>
        <p:nvSpPr>
          <p:cNvPr id="1357" name="Freeform 61"/>
          <p:cNvSpPr/>
          <p:nvPr/>
        </p:nvSpPr>
        <p:spPr>
          <a:xfrm>
            <a:off x="7417080" y="1355760"/>
            <a:ext cx="1945440" cy="6840"/>
          </a:xfrm>
          <a:custGeom>
            <a:avLst/>
            <a:gdLst/>
            <a:ahLst/>
            <a:rect l="0" t="0" r="r" b="b"/>
            <a:pathLst>
              <a:path w="5404" h="19">
                <a:moveTo>
                  <a:pt x="0" y="6"/>
                </a:moveTo>
                <a:cubicBezTo>
                  <a:pt x="265" y="14"/>
                  <a:pt x="389" y="10"/>
                  <a:pt x="493" y="7"/>
                </a:cubicBezTo>
                <a:cubicBezTo>
                  <a:pt x="597" y="3"/>
                  <a:pt x="681" y="0"/>
                  <a:pt x="768" y="0"/>
                </a:cubicBezTo>
                <a:cubicBezTo>
                  <a:pt x="854" y="0"/>
                  <a:pt x="944" y="3"/>
                  <a:pt x="1032" y="7"/>
                </a:cubicBezTo>
                <a:cubicBezTo>
                  <a:pt x="1119" y="11"/>
                  <a:pt x="1205" y="15"/>
                  <a:pt x="1288" y="17"/>
                </a:cubicBezTo>
                <a:cubicBezTo>
                  <a:pt x="1372" y="18"/>
                  <a:pt x="1454" y="16"/>
                  <a:pt x="1541" y="13"/>
                </a:cubicBezTo>
                <a:cubicBezTo>
                  <a:pt x="1627" y="10"/>
                  <a:pt x="1719" y="5"/>
                  <a:pt x="1806" y="4"/>
                </a:cubicBezTo>
                <a:cubicBezTo>
                  <a:pt x="1893" y="2"/>
                  <a:pt x="1976" y="6"/>
                  <a:pt x="2059" y="6"/>
                </a:cubicBezTo>
                <a:cubicBezTo>
                  <a:pt x="2142" y="7"/>
                  <a:pt x="2225" y="6"/>
                  <a:pt x="2311" y="6"/>
                </a:cubicBezTo>
                <a:cubicBezTo>
                  <a:pt x="2396" y="7"/>
                  <a:pt x="2483" y="9"/>
                  <a:pt x="2569" y="9"/>
                </a:cubicBezTo>
                <a:cubicBezTo>
                  <a:pt x="2655" y="9"/>
                  <a:pt x="2741" y="8"/>
                  <a:pt x="2828" y="7"/>
                </a:cubicBezTo>
                <a:cubicBezTo>
                  <a:pt x="2916" y="6"/>
                  <a:pt x="3007" y="5"/>
                  <a:pt x="3094" y="5"/>
                </a:cubicBezTo>
                <a:cubicBezTo>
                  <a:pt x="3181" y="6"/>
                  <a:pt x="3265" y="7"/>
                  <a:pt x="3348" y="7"/>
                </a:cubicBezTo>
                <a:cubicBezTo>
                  <a:pt x="3432" y="7"/>
                  <a:pt x="3515" y="5"/>
                  <a:pt x="3598" y="5"/>
                </a:cubicBezTo>
                <a:cubicBezTo>
                  <a:pt x="3681" y="5"/>
                  <a:pt x="3764" y="8"/>
                  <a:pt x="3848" y="9"/>
                </a:cubicBezTo>
                <a:cubicBezTo>
                  <a:pt x="3932" y="11"/>
                  <a:pt x="4016" y="11"/>
                  <a:pt x="4105" y="10"/>
                </a:cubicBezTo>
                <a:cubicBezTo>
                  <a:pt x="4194" y="10"/>
                  <a:pt x="4288" y="9"/>
                  <a:pt x="4376" y="8"/>
                </a:cubicBezTo>
                <a:cubicBezTo>
                  <a:pt x="4465" y="7"/>
                  <a:pt x="4547" y="7"/>
                  <a:pt x="4631" y="8"/>
                </a:cubicBezTo>
                <a:cubicBezTo>
                  <a:pt x="4714" y="9"/>
                  <a:pt x="4798" y="12"/>
                  <a:pt x="4904" y="12"/>
                </a:cubicBezTo>
                <a:cubicBezTo>
                  <a:pt x="5011" y="11"/>
                  <a:pt x="5139" y="7"/>
                  <a:pt x="5403" y="0"/>
                </a:cubicBezTo>
              </a:path>
            </a:pathLst>
          </a:custGeom>
          <a:ln cap="rnd" w="31680">
            <a:solidFill>
              <a:srgbClr val="008cd8"/>
            </a:solidFill>
            <a:bevel/>
          </a:ln>
        </p:spPr>
      </p:sp>
      <p:sp>
        <p:nvSpPr>
          <p:cNvPr id="1358" name="Freeform 62"/>
          <p:cNvSpPr/>
          <p:nvPr/>
        </p:nvSpPr>
        <p:spPr>
          <a:xfrm>
            <a:off x="7412760" y="1021680"/>
            <a:ext cx="1950840" cy="337320"/>
          </a:xfrm>
          <a:custGeom>
            <a:avLst/>
            <a:gdLst/>
            <a:ahLst/>
            <a:rect l="0" t="0" r="r" b="b"/>
            <a:pathLst>
              <a:path w="5419" h="937">
                <a:moveTo>
                  <a:pt x="5405" y="936"/>
                </a:moveTo>
                <a:cubicBezTo>
                  <a:pt x="5406" y="902"/>
                  <a:pt x="5402" y="874"/>
                  <a:pt x="5400" y="855"/>
                </a:cubicBezTo>
                <a:cubicBezTo>
                  <a:pt x="5399" y="836"/>
                  <a:pt x="5400" y="824"/>
                  <a:pt x="5400" y="810"/>
                </a:cubicBezTo>
                <a:cubicBezTo>
                  <a:pt x="5400" y="796"/>
                  <a:pt x="5400" y="779"/>
                  <a:pt x="5402" y="763"/>
                </a:cubicBezTo>
                <a:cubicBezTo>
                  <a:pt x="5404" y="748"/>
                  <a:pt x="5408" y="734"/>
                  <a:pt x="5409" y="719"/>
                </a:cubicBezTo>
                <a:cubicBezTo>
                  <a:pt x="5410" y="704"/>
                  <a:pt x="5409" y="688"/>
                  <a:pt x="5408" y="673"/>
                </a:cubicBezTo>
                <a:cubicBezTo>
                  <a:pt x="5406" y="658"/>
                  <a:pt x="5405" y="644"/>
                  <a:pt x="5404" y="628"/>
                </a:cubicBezTo>
                <a:cubicBezTo>
                  <a:pt x="5403" y="612"/>
                  <a:pt x="5402" y="593"/>
                  <a:pt x="5402" y="576"/>
                </a:cubicBezTo>
                <a:cubicBezTo>
                  <a:pt x="5403" y="558"/>
                  <a:pt x="5406" y="541"/>
                  <a:pt x="5406" y="529"/>
                </a:cubicBezTo>
                <a:cubicBezTo>
                  <a:pt x="5407" y="518"/>
                  <a:pt x="5406" y="510"/>
                  <a:pt x="5406" y="499"/>
                </a:cubicBezTo>
                <a:cubicBezTo>
                  <a:pt x="5407" y="487"/>
                  <a:pt x="5409" y="471"/>
                  <a:pt x="5412" y="455"/>
                </a:cubicBezTo>
                <a:cubicBezTo>
                  <a:pt x="5415" y="440"/>
                  <a:pt x="5418" y="425"/>
                  <a:pt x="5418" y="410"/>
                </a:cubicBezTo>
                <a:cubicBezTo>
                  <a:pt x="5418" y="394"/>
                  <a:pt x="5415" y="378"/>
                  <a:pt x="5414" y="363"/>
                </a:cubicBezTo>
                <a:cubicBezTo>
                  <a:pt x="5412" y="347"/>
                  <a:pt x="5413" y="331"/>
                  <a:pt x="5415" y="317"/>
                </a:cubicBezTo>
                <a:cubicBezTo>
                  <a:pt x="5416" y="302"/>
                  <a:pt x="5418" y="287"/>
                  <a:pt x="5416" y="272"/>
                </a:cubicBezTo>
                <a:cubicBezTo>
                  <a:pt x="5415" y="257"/>
                  <a:pt x="5411" y="241"/>
                  <a:pt x="5411" y="227"/>
                </a:cubicBezTo>
                <a:cubicBezTo>
                  <a:pt x="5411" y="213"/>
                  <a:pt x="5415" y="201"/>
                  <a:pt x="5414" y="188"/>
                </a:cubicBezTo>
                <a:cubicBezTo>
                  <a:pt x="5412" y="175"/>
                  <a:pt x="5405" y="161"/>
                  <a:pt x="5403" y="146"/>
                </a:cubicBezTo>
                <a:cubicBezTo>
                  <a:pt x="5401" y="132"/>
                  <a:pt x="5405" y="117"/>
                  <a:pt x="5405" y="103"/>
                </a:cubicBezTo>
                <a:cubicBezTo>
                  <a:pt x="5405" y="90"/>
                  <a:pt x="5402" y="78"/>
                  <a:pt x="5402" y="63"/>
                </a:cubicBezTo>
                <a:cubicBezTo>
                  <a:pt x="5402" y="49"/>
                  <a:pt x="5405" y="31"/>
                  <a:pt x="5364" y="20"/>
                </a:cubicBezTo>
                <a:cubicBezTo>
                  <a:pt x="5322" y="9"/>
                  <a:pt x="5237" y="6"/>
                  <a:pt x="5152" y="6"/>
                </a:cubicBezTo>
                <a:cubicBezTo>
                  <a:pt x="5067" y="7"/>
                  <a:pt x="4981" y="10"/>
                  <a:pt x="4896" y="12"/>
                </a:cubicBezTo>
                <a:cubicBezTo>
                  <a:pt x="4810" y="14"/>
                  <a:pt x="4725" y="14"/>
                  <a:pt x="4639" y="14"/>
                </a:cubicBezTo>
                <a:cubicBezTo>
                  <a:pt x="4552" y="14"/>
                  <a:pt x="4466" y="15"/>
                  <a:pt x="4379" y="14"/>
                </a:cubicBezTo>
                <a:cubicBezTo>
                  <a:pt x="4293" y="12"/>
                  <a:pt x="4207" y="9"/>
                  <a:pt x="4121" y="8"/>
                </a:cubicBezTo>
                <a:cubicBezTo>
                  <a:pt x="4036" y="8"/>
                  <a:pt x="3951" y="10"/>
                  <a:pt x="3868" y="12"/>
                </a:cubicBezTo>
                <a:cubicBezTo>
                  <a:pt x="3784" y="14"/>
                  <a:pt x="3701" y="14"/>
                  <a:pt x="3615" y="16"/>
                </a:cubicBezTo>
                <a:cubicBezTo>
                  <a:pt x="3528" y="18"/>
                  <a:pt x="3438" y="20"/>
                  <a:pt x="3350" y="22"/>
                </a:cubicBezTo>
                <a:cubicBezTo>
                  <a:pt x="3261" y="23"/>
                  <a:pt x="3175" y="23"/>
                  <a:pt x="3090" y="19"/>
                </a:cubicBezTo>
                <a:cubicBezTo>
                  <a:pt x="3005" y="16"/>
                  <a:pt x="2922" y="8"/>
                  <a:pt x="2838" y="7"/>
                </a:cubicBezTo>
                <a:cubicBezTo>
                  <a:pt x="2753" y="5"/>
                  <a:pt x="2667" y="9"/>
                  <a:pt x="2583" y="10"/>
                </a:cubicBezTo>
                <a:cubicBezTo>
                  <a:pt x="2499" y="12"/>
                  <a:pt x="2417" y="11"/>
                  <a:pt x="2330" y="11"/>
                </a:cubicBezTo>
                <a:cubicBezTo>
                  <a:pt x="2243" y="10"/>
                  <a:pt x="2150" y="10"/>
                  <a:pt x="2064" y="10"/>
                </a:cubicBezTo>
                <a:cubicBezTo>
                  <a:pt x="1978" y="10"/>
                  <a:pt x="1898" y="10"/>
                  <a:pt x="1813" y="8"/>
                </a:cubicBezTo>
                <a:cubicBezTo>
                  <a:pt x="1729" y="6"/>
                  <a:pt x="1640" y="2"/>
                  <a:pt x="1554" y="1"/>
                </a:cubicBezTo>
                <a:cubicBezTo>
                  <a:pt x="1467" y="0"/>
                  <a:pt x="1383" y="1"/>
                  <a:pt x="1296" y="5"/>
                </a:cubicBezTo>
                <a:cubicBezTo>
                  <a:pt x="1210" y="9"/>
                  <a:pt x="1120" y="17"/>
                  <a:pt x="1035" y="20"/>
                </a:cubicBezTo>
                <a:cubicBezTo>
                  <a:pt x="950" y="23"/>
                  <a:pt x="869" y="20"/>
                  <a:pt x="785" y="19"/>
                </a:cubicBezTo>
                <a:cubicBezTo>
                  <a:pt x="700" y="17"/>
                  <a:pt x="613" y="15"/>
                  <a:pt x="525" y="15"/>
                </a:cubicBezTo>
                <a:cubicBezTo>
                  <a:pt x="438" y="15"/>
                  <a:pt x="350" y="17"/>
                  <a:pt x="263" y="18"/>
                </a:cubicBezTo>
                <a:cubicBezTo>
                  <a:pt x="177" y="19"/>
                  <a:pt x="91" y="19"/>
                  <a:pt x="47" y="25"/>
                </a:cubicBezTo>
                <a:cubicBezTo>
                  <a:pt x="3" y="31"/>
                  <a:pt x="0" y="43"/>
                  <a:pt x="0" y="57"/>
                </a:cubicBezTo>
                <a:cubicBezTo>
                  <a:pt x="1" y="71"/>
                  <a:pt x="4" y="86"/>
                  <a:pt x="7" y="102"/>
                </a:cubicBezTo>
                <a:cubicBezTo>
                  <a:pt x="10" y="117"/>
                  <a:pt x="11" y="133"/>
                  <a:pt x="12" y="148"/>
                </a:cubicBezTo>
                <a:cubicBezTo>
                  <a:pt x="14" y="163"/>
                  <a:pt x="15" y="178"/>
                  <a:pt x="14" y="192"/>
                </a:cubicBezTo>
                <a:cubicBezTo>
                  <a:pt x="13" y="206"/>
                  <a:pt x="11" y="219"/>
                  <a:pt x="11" y="233"/>
                </a:cubicBezTo>
                <a:cubicBezTo>
                  <a:pt x="12" y="247"/>
                  <a:pt x="15" y="262"/>
                  <a:pt x="16" y="278"/>
                </a:cubicBezTo>
                <a:cubicBezTo>
                  <a:pt x="17" y="294"/>
                  <a:pt x="17" y="312"/>
                  <a:pt x="16" y="326"/>
                </a:cubicBezTo>
                <a:cubicBezTo>
                  <a:pt x="16" y="341"/>
                  <a:pt x="15" y="352"/>
                  <a:pt x="14" y="365"/>
                </a:cubicBezTo>
                <a:cubicBezTo>
                  <a:pt x="12" y="378"/>
                  <a:pt x="11" y="393"/>
                  <a:pt x="11" y="407"/>
                </a:cubicBezTo>
                <a:cubicBezTo>
                  <a:pt x="10" y="421"/>
                  <a:pt x="11" y="434"/>
                  <a:pt x="12" y="447"/>
                </a:cubicBezTo>
                <a:cubicBezTo>
                  <a:pt x="13" y="459"/>
                  <a:pt x="15" y="471"/>
                  <a:pt x="13" y="485"/>
                </a:cubicBezTo>
                <a:cubicBezTo>
                  <a:pt x="12" y="499"/>
                  <a:pt x="7" y="515"/>
                  <a:pt x="4" y="530"/>
                </a:cubicBezTo>
                <a:cubicBezTo>
                  <a:pt x="2" y="545"/>
                  <a:pt x="3" y="558"/>
                  <a:pt x="3" y="576"/>
                </a:cubicBezTo>
                <a:cubicBezTo>
                  <a:pt x="4" y="594"/>
                  <a:pt x="6" y="617"/>
                  <a:pt x="7" y="633"/>
                </a:cubicBezTo>
                <a:cubicBezTo>
                  <a:pt x="7" y="648"/>
                  <a:pt x="8" y="655"/>
                  <a:pt x="8" y="668"/>
                </a:cubicBezTo>
                <a:cubicBezTo>
                  <a:pt x="9" y="681"/>
                  <a:pt x="10" y="699"/>
                  <a:pt x="9" y="716"/>
                </a:cubicBezTo>
                <a:cubicBezTo>
                  <a:pt x="8" y="732"/>
                  <a:pt x="6" y="747"/>
                  <a:pt x="8" y="761"/>
                </a:cubicBezTo>
                <a:cubicBezTo>
                  <a:pt x="9" y="774"/>
                  <a:pt x="16" y="787"/>
                  <a:pt x="16" y="801"/>
                </a:cubicBezTo>
                <a:cubicBezTo>
                  <a:pt x="17" y="815"/>
                  <a:pt x="12" y="830"/>
                  <a:pt x="10" y="849"/>
                </a:cubicBezTo>
                <a:cubicBezTo>
                  <a:pt x="8" y="868"/>
                  <a:pt x="8" y="891"/>
                  <a:pt x="14" y="935"/>
                </a:cubicBezTo>
              </a:path>
            </a:pathLst>
          </a:custGeom>
          <a:ln cap="rnd" w="31680">
            <a:solidFill>
              <a:srgbClr val="008cd8"/>
            </a:solidFill>
            <a:bevel/>
          </a:ln>
        </p:spPr>
      </p:sp>
      <p:sp>
        <p:nvSpPr>
          <p:cNvPr id="1359" name="TextShape 63"/>
          <p:cNvSpPr txBox="1"/>
          <p:nvPr/>
        </p:nvSpPr>
        <p:spPr>
          <a:xfrm>
            <a:off x="7458840" y="1113840"/>
            <a:ext cx="816120" cy="142920"/>
          </a:xfrm>
          <a:prstGeom prst="rect">
            <a:avLst/>
          </a:prstGeom>
          <a:noFill/>
          <a:ln>
            <a:noFill/>
          </a:ln>
        </p:spPr>
        <p:txBody>
          <a:bodyPr lIns="0" rIns="0" tIns="0" bIns="0">
            <a:noAutofit/>
          </a:bodyPr>
          <a:p>
            <a:r>
              <a:rPr b="0" lang="el-GR" sz="1000" spc="-1" strike="noStrike">
                <a:solidFill>
                  <a:srgbClr val="004c75"/>
                </a:solidFill>
                <a:latin typeface="Franklin Gothic Demi"/>
              </a:rPr>
              <a:t>Άννα (Πελάτης)</a:t>
            </a:r>
            <a:endParaRPr b="0" lang="el-GR" sz="1000" spc="-1" strike="noStrike">
              <a:solidFill>
                <a:srgbClr val="004c75"/>
              </a:solidFill>
              <a:latin typeface="Franklin Gothic Demi"/>
              <a:ea typeface="Franklin Gothic Demi"/>
            </a:endParaRPr>
          </a:p>
        </p:txBody>
      </p:sp>
      <p:sp>
        <p:nvSpPr>
          <p:cNvPr id="1360" name="TextShape 64"/>
          <p:cNvSpPr txBox="1"/>
          <p:nvPr/>
        </p:nvSpPr>
        <p:spPr>
          <a:xfrm>
            <a:off x="7536240" y="1384560"/>
            <a:ext cx="572400" cy="121320"/>
          </a:xfrm>
          <a:prstGeom prst="rect">
            <a:avLst/>
          </a:prstGeom>
          <a:noFill/>
          <a:ln>
            <a:noFill/>
          </a:ln>
        </p:spPr>
        <p:txBody>
          <a:bodyPr lIns="0" rIns="0" tIns="0" bIns="0">
            <a:noAutofit/>
          </a:bodyPr>
          <a:p>
            <a:r>
              <a:rPr b="0" lang="el-GR" sz="850" spc="-1" strike="noStrike">
                <a:solidFill>
                  <a:srgbClr val="004c75"/>
                </a:solidFill>
                <a:latin typeface="Franklin Gothic Demi"/>
              </a:rPr>
              <a:t>Όνομα: Άννα</a:t>
            </a:r>
            <a:endParaRPr b="0" lang="el-GR" sz="850" spc="-1" strike="noStrike">
              <a:solidFill>
                <a:srgbClr val="004c75"/>
              </a:solidFill>
              <a:latin typeface="Franklin Gothic Demi"/>
              <a:ea typeface="Franklin Gothic Demi"/>
            </a:endParaRPr>
          </a:p>
        </p:txBody>
      </p:sp>
      <p:sp>
        <p:nvSpPr>
          <p:cNvPr id="1361" name="Freeform 65"/>
          <p:cNvSpPr/>
          <p:nvPr/>
        </p:nvSpPr>
        <p:spPr>
          <a:xfrm>
            <a:off x="7448040" y="1776960"/>
            <a:ext cx="1877760" cy="13680"/>
          </a:xfrm>
          <a:custGeom>
            <a:avLst/>
            <a:gdLst/>
            <a:ahLst/>
            <a:rect l="0" t="0" r="r" b="b"/>
            <a:pathLst>
              <a:path w="5216" h="38">
                <a:moveTo>
                  <a:pt x="0" y="24"/>
                </a:moveTo>
                <a:cubicBezTo>
                  <a:pt x="254" y="32"/>
                  <a:pt x="374" y="25"/>
                  <a:pt x="476" y="22"/>
                </a:cubicBezTo>
                <a:cubicBezTo>
                  <a:pt x="578" y="18"/>
                  <a:pt x="662" y="16"/>
                  <a:pt x="747" y="14"/>
                </a:cubicBezTo>
                <a:cubicBezTo>
                  <a:pt x="832" y="12"/>
                  <a:pt x="917" y="9"/>
                  <a:pt x="1000" y="12"/>
                </a:cubicBezTo>
                <a:cubicBezTo>
                  <a:pt x="1084" y="16"/>
                  <a:pt x="1164" y="27"/>
                  <a:pt x="1245" y="32"/>
                </a:cubicBezTo>
                <a:cubicBezTo>
                  <a:pt x="1326" y="37"/>
                  <a:pt x="1407" y="37"/>
                  <a:pt x="1490" y="31"/>
                </a:cubicBezTo>
                <a:cubicBezTo>
                  <a:pt x="1573" y="25"/>
                  <a:pt x="1658" y="13"/>
                  <a:pt x="1741" y="10"/>
                </a:cubicBezTo>
                <a:cubicBezTo>
                  <a:pt x="1824" y="7"/>
                  <a:pt x="1904" y="13"/>
                  <a:pt x="1986" y="16"/>
                </a:cubicBezTo>
                <a:cubicBezTo>
                  <a:pt x="2068" y="18"/>
                  <a:pt x="2151" y="17"/>
                  <a:pt x="2236" y="20"/>
                </a:cubicBezTo>
                <a:cubicBezTo>
                  <a:pt x="2321" y="22"/>
                  <a:pt x="2407" y="28"/>
                  <a:pt x="2488" y="30"/>
                </a:cubicBezTo>
                <a:cubicBezTo>
                  <a:pt x="2568" y="32"/>
                  <a:pt x="2642" y="30"/>
                  <a:pt x="2725" y="28"/>
                </a:cubicBezTo>
                <a:cubicBezTo>
                  <a:pt x="2807" y="26"/>
                  <a:pt x="2897" y="25"/>
                  <a:pt x="2985" y="21"/>
                </a:cubicBezTo>
                <a:cubicBezTo>
                  <a:pt x="3073" y="18"/>
                  <a:pt x="3159" y="12"/>
                  <a:pt x="3242" y="11"/>
                </a:cubicBezTo>
                <a:cubicBezTo>
                  <a:pt x="3324" y="11"/>
                  <a:pt x="3404" y="15"/>
                  <a:pt x="3484" y="17"/>
                </a:cubicBezTo>
                <a:cubicBezTo>
                  <a:pt x="3563" y="20"/>
                  <a:pt x="3644" y="21"/>
                  <a:pt x="3729" y="24"/>
                </a:cubicBezTo>
                <a:cubicBezTo>
                  <a:pt x="3814" y="27"/>
                  <a:pt x="3905" y="32"/>
                  <a:pt x="3991" y="31"/>
                </a:cubicBezTo>
                <a:cubicBezTo>
                  <a:pt x="4078" y="30"/>
                  <a:pt x="4161" y="24"/>
                  <a:pt x="4240" y="23"/>
                </a:cubicBezTo>
                <a:cubicBezTo>
                  <a:pt x="4319" y="22"/>
                  <a:pt x="4394" y="26"/>
                  <a:pt x="4474" y="23"/>
                </a:cubicBezTo>
                <a:cubicBezTo>
                  <a:pt x="4554" y="20"/>
                  <a:pt x="4640" y="11"/>
                  <a:pt x="4749" y="6"/>
                </a:cubicBezTo>
                <a:cubicBezTo>
                  <a:pt x="4858" y="1"/>
                  <a:pt x="4989" y="0"/>
                  <a:pt x="5215" y="20"/>
                </a:cubicBezTo>
                <a:lnTo>
                  <a:pt x="0" y="24"/>
                </a:lnTo>
                <a:close/>
              </a:path>
            </a:pathLst>
          </a:custGeom>
          <a:solidFill>
            <a:srgbClr val="ffffff"/>
          </a:solidFill>
          <a:ln>
            <a:noFill/>
          </a:ln>
        </p:spPr>
      </p:sp>
      <p:sp>
        <p:nvSpPr>
          <p:cNvPr id="1362" name="Freeform 66"/>
          <p:cNvSpPr/>
          <p:nvPr/>
        </p:nvSpPr>
        <p:spPr>
          <a:xfrm>
            <a:off x="7441920" y="1785240"/>
            <a:ext cx="58680" cy="1080"/>
          </a:xfrm>
          <a:custGeom>
            <a:avLst/>
            <a:gdLst/>
            <a:ahLst/>
            <a:rect l="0" t="0" r="r" b="b"/>
            <a:pathLst>
              <a:path w="163" h="3">
                <a:moveTo>
                  <a:pt x="0" y="2"/>
                </a:moveTo>
                <a:cubicBezTo>
                  <a:pt x="61" y="1"/>
                  <a:pt x="114" y="0"/>
                  <a:pt x="162" y="0"/>
                </a:cubicBezTo>
              </a:path>
            </a:pathLst>
          </a:custGeom>
          <a:ln w="29160">
            <a:solidFill>
              <a:srgbClr val="008cd8"/>
            </a:solidFill>
            <a:round/>
          </a:ln>
        </p:spPr>
      </p:sp>
      <p:sp>
        <p:nvSpPr>
          <p:cNvPr id="1363" name="Freeform 67"/>
          <p:cNvSpPr/>
          <p:nvPr/>
        </p:nvSpPr>
        <p:spPr>
          <a:xfrm>
            <a:off x="7529040" y="1784880"/>
            <a:ext cx="58320" cy="360"/>
          </a:xfrm>
          <a:custGeom>
            <a:avLst/>
            <a:gdLst/>
            <a:ahLst/>
            <a:rect l="0" t="0" r="r" b="b"/>
            <a:pathLst>
              <a:path w="162" h="1">
                <a:moveTo>
                  <a:pt x="0" y="0"/>
                </a:moveTo>
                <a:cubicBezTo>
                  <a:pt x="64" y="0"/>
                  <a:pt x="116" y="0"/>
                  <a:pt x="161" y="0"/>
                </a:cubicBezTo>
              </a:path>
            </a:pathLst>
          </a:custGeom>
          <a:ln w="29160">
            <a:solidFill>
              <a:srgbClr val="008cd8"/>
            </a:solidFill>
            <a:round/>
          </a:ln>
        </p:spPr>
      </p:sp>
      <p:sp>
        <p:nvSpPr>
          <p:cNvPr id="1364" name="Freeform 68"/>
          <p:cNvSpPr/>
          <p:nvPr/>
        </p:nvSpPr>
        <p:spPr>
          <a:xfrm>
            <a:off x="7615800" y="1785240"/>
            <a:ext cx="58320" cy="720"/>
          </a:xfrm>
          <a:custGeom>
            <a:avLst/>
            <a:gdLst/>
            <a:ahLst/>
            <a:rect l="0" t="0" r="r" b="b"/>
            <a:pathLst>
              <a:path w="162" h="2">
                <a:moveTo>
                  <a:pt x="0" y="0"/>
                </a:moveTo>
                <a:cubicBezTo>
                  <a:pt x="1" y="0"/>
                  <a:pt x="2" y="0"/>
                  <a:pt x="3" y="0"/>
                </a:cubicBezTo>
                <a:cubicBezTo>
                  <a:pt x="61" y="0"/>
                  <a:pt x="112" y="1"/>
                  <a:pt x="161" y="1"/>
                </a:cubicBezTo>
              </a:path>
            </a:pathLst>
          </a:custGeom>
          <a:ln w="29160">
            <a:solidFill>
              <a:srgbClr val="008cd8"/>
            </a:solidFill>
            <a:round/>
          </a:ln>
        </p:spPr>
      </p:sp>
      <p:sp>
        <p:nvSpPr>
          <p:cNvPr id="1365" name="Freeform 69"/>
          <p:cNvSpPr/>
          <p:nvPr/>
        </p:nvSpPr>
        <p:spPr>
          <a:xfrm>
            <a:off x="7702920" y="1783800"/>
            <a:ext cx="58320" cy="1800"/>
          </a:xfrm>
          <a:custGeom>
            <a:avLst/>
            <a:gdLst/>
            <a:ahLst/>
            <a:rect l="0" t="0" r="r" b="b"/>
            <a:pathLst>
              <a:path w="162" h="5">
                <a:moveTo>
                  <a:pt x="0" y="4"/>
                </a:moveTo>
                <a:cubicBezTo>
                  <a:pt x="11" y="4"/>
                  <a:pt x="22" y="4"/>
                  <a:pt x="33" y="4"/>
                </a:cubicBezTo>
                <a:cubicBezTo>
                  <a:pt x="75" y="3"/>
                  <a:pt x="118" y="2"/>
                  <a:pt x="161" y="0"/>
                </a:cubicBezTo>
              </a:path>
            </a:pathLst>
          </a:custGeom>
          <a:ln w="29160">
            <a:solidFill>
              <a:srgbClr val="008cd8"/>
            </a:solidFill>
            <a:round/>
          </a:ln>
        </p:spPr>
      </p:sp>
      <p:sp>
        <p:nvSpPr>
          <p:cNvPr id="1366" name="Freeform 70"/>
          <p:cNvSpPr/>
          <p:nvPr/>
        </p:nvSpPr>
        <p:spPr>
          <a:xfrm>
            <a:off x="7789680" y="1783440"/>
            <a:ext cx="58320" cy="1080"/>
          </a:xfrm>
          <a:custGeom>
            <a:avLst/>
            <a:gdLst/>
            <a:ahLst/>
            <a:rect l="0" t="0" r="r" b="b"/>
            <a:pathLst>
              <a:path w="162" h="3">
                <a:moveTo>
                  <a:pt x="0" y="0"/>
                </a:moveTo>
                <a:cubicBezTo>
                  <a:pt x="14" y="0"/>
                  <a:pt x="29" y="0"/>
                  <a:pt x="43" y="0"/>
                </a:cubicBezTo>
                <a:cubicBezTo>
                  <a:pt x="82" y="0"/>
                  <a:pt x="122" y="1"/>
                  <a:pt x="161" y="2"/>
                </a:cubicBezTo>
              </a:path>
            </a:pathLst>
          </a:custGeom>
          <a:ln w="29160">
            <a:solidFill>
              <a:srgbClr val="008cd8"/>
            </a:solidFill>
            <a:round/>
          </a:ln>
        </p:spPr>
      </p:sp>
      <p:sp>
        <p:nvSpPr>
          <p:cNvPr id="1367" name="Freeform 71"/>
          <p:cNvSpPr/>
          <p:nvPr/>
        </p:nvSpPr>
        <p:spPr>
          <a:xfrm>
            <a:off x="7876800" y="1784160"/>
            <a:ext cx="58320" cy="1080"/>
          </a:xfrm>
          <a:custGeom>
            <a:avLst/>
            <a:gdLst/>
            <a:ahLst/>
            <a:rect l="0" t="0" r="r" b="b"/>
            <a:pathLst>
              <a:path w="162" h="3">
                <a:moveTo>
                  <a:pt x="0" y="1"/>
                </a:moveTo>
                <a:cubicBezTo>
                  <a:pt x="16" y="2"/>
                  <a:pt x="32" y="2"/>
                  <a:pt x="49" y="2"/>
                </a:cubicBezTo>
                <a:cubicBezTo>
                  <a:pt x="86" y="2"/>
                  <a:pt x="124" y="1"/>
                  <a:pt x="161" y="0"/>
                </a:cubicBezTo>
              </a:path>
            </a:pathLst>
          </a:custGeom>
          <a:ln w="29160">
            <a:solidFill>
              <a:srgbClr val="008cd8"/>
            </a:solidFill>
            <a:round/>
          </a:ln>
        </p:spPr>
      </p:sp>
      <p:sp>
        <p:nvSpPr>
          <p:cNvPr id="1368" name="Freeform 72"/>
          <p:cNvSpPr/>
          <p:nvPr/>
        </p:nvSpPr>
        <p:spPr>
          <a:xfrm>
            <a:off x="7963560" y="1782720"/>
            <a:ext cx="58320" cy="720"/>
          </a:xfrm>
          <a:custGeom>
            <a:avLst/>
            <a:gdLst/>
            <a:ahLst/>
            <a:rect l="0" t="0" r="r" b="b"/>
            <a:pathLst>
              <a:path w="162" h="2">
                <a:moveTo>
                  <a:pt x="0" y="1"/>
                </a:moveTo>
                <a:cubicBezTo>
                  <a:pt x="19" y="1"/>
                  <a:pt x="37" y="0"/>
                  <a:pt x="55" y="0"/>
                </a:cubicBezTo>
                <a:cubicBezTo>
                  <a:pt x="91" y="0"/>
                  <a:pt x="126" y="0"/>
                  <a:pt x="161" y="0"/>
                </a:cubicBezTo>
              </a:path>
            </a:pathLst>
          </a:custGeom>
          <a:ln w="29160">
            <a:solidFill>
              <a:srgbClr val="008cd8"/>
            </a:solidFill>
            <a:round/>
          </a:ln>
        </p:spPr>
      </p:sp>
      <p:sp>
        <p:nvSpPr>
          <p:cNvPr id="1369" name="Freeform 73"/>
          <p:cNvSpPr/>
          <p:nvPr/>
        </p:nvSpPr>
        <p:spPr>
          <a:xfrm>
            <a:off x="8050680" y="1783440"/>
            <a:ext cx="58320" cy="1080"/>
          </a:xfrm>
          <a:custGeom>
            <a:avLst/>
            <a:gdLst/>
            <a:ahLst/>
            <a:rect l="0" t="0" r="r" b="b"/>
            <a:pathLst>
              <a:path w="162" h="3">
                <a:moveTo>
                  <a:pt x="0" y="0"/>
                </a:moveTo>
                <a:cubicBezTo>
                  <a:pt x="19" y="0"/>
                  <a:pt x="38" y="0"/>
                  <a:pt x="58" y="1"/>
                </a:cubicBezTo>
                <a:cubicBezTo>
                  <a:pt x="91" y="1"/>
                  <a:pt x="126" y="1"/>
                  <a:pt x="161" y="2"/>
                </a:cubicBezTo>
              </a:path>
            </a:pathLst>
          </a:custGeom>
          <a:ln w="29160">
            <a:solidFill>
              <a:srgbClr val="008cd8"/>
            </a:solidFill>
            <a:round/>
          </a:ln>
        </p:spPr>
      </p:sp>
      <p:sp>
        <p:nvSpPr>
          <p:cNvPr id="1370" name="Freeform 74"/>
          <p:cNvSpPr/>
          <p:nvPr/>
        </p:nvSpPr>
        <p:spPr>
          <a:xfrm>
            <a:off x="8137800" y="1784160"/>
            <a:ext cx="58320" cy="360"/>
          </a:xfrm>
          <a:custGeom>
            <a:avLst/>
            <a:gdLst/>
            <a:ahLst/>
            <a:rect l="0" t="0" r="r" b="b"/>
            <a:pathLst>
              <a:path w="162" h="1">
                <a:moveTo>
                  <a:pt x="0" y="0"/>
                </a:moveTo>
                <a:cubicBezTo>
                  <a:pt x="25" y="0"/>
                  <a:pt x="50" y="0"/>
                  <a:pt x="75" y="0"/>
                </a:cubicBezTo>
                <a:cubicBezTo>
                  <a:pt x="104" y="0"/>
                  <a:pt x="132" y="0"/>
                  <a:pt x="161" y="0"/>
                </a:cubicBezTo>
              </a:path>
            </a:pathLst>
          </a:custGeom>
          <a:ln w="29160">
            <a:solidFill>
              <a:srgbClr val="008cd8"/>
            </a:solidFill>
            <a:round/>
          </a:ln>
        </p:spPr>
      </p:sp>
      <p:sp>
        <p:nvSpPr>
          <p:cNvPr id="1371" name="Freeform 75"/>
          <p:cNvSpPr/>
          <p:nvPr/>
        </p:nvSpPr>
        <p:spPr>
          <a:xfrm>
            <a:off x="8224560" y="1784160"/>
            <a:ext cx="58320" cy="360"/>
          </a:xfrm>
          <a:custGeom>
            <a:avLst/>
            <a:gdLst/>
            <a:ahLst/>
            <a:rect l="0" t="0" r="r" b="b"/>
            <a:pathLst>
              <a:path w="162" h="1">
                <a:moveTo>
                  <a:pt x="0" y="0"/>
                </a:moveTo>
                <a:cubicBezTo>
                  <a:pt x="27" y="0"/>
                  <a:pt x="54" y="0"/>
                  <a:pt x="81" y="0"/>
                </a:cubicBezTo>
                <a:cubicBezTo>
                  <a:pt x="108" y="0"/>
                  <a:pt x="134" y="0"/>
                  <a:pt x="161" y="0"/>
                </a:cubicBezTo>
              </a:path>
            </a:pathLst>
          </a:custGeom>
          <a:ln w="29160">
            <a:solidFill>
              <a:srgbClr val="008cd8"/>
            </a:solidFill>
            <a:round/>
          </a:ln>
        </p:spPr>
      </p:sp>
      <p:sp>
        <p:nvSpPr>
          <p:cNvPr id="1372" name="Freeform 76"/>
          <p:cNvSpPr/>
          <p:nvPr/>
        </p:nvSpPr>
        <p:spPr>
          <a:xfrm>
            <a:off x="8311680" y="1782360"/>
            <a:ext cx="58320" cy="1800"/>
          </a:xfrm>
          <a:custGeom>
            <a:avLst/>
            <a:gdLst/>
            <a:ahLst/>
            <a:rect l="0" t="0" r="r" b="b"/>
            <a:pathLst>
              <a:path w="162" h="5">
                <a:moveTo>
                  <a:pt x="0" y="4"/>
                </a:moveTo>
                <a:cubicBezTo>
                  <a:pt x="28" y="3"/>
                  <a:pt x="57" y="3"/>
                  <a:pt x="85" y="2"/>
                </a:cubicBezTo>
                <a:cubicBezTo>
                  <a:pt x="110" y="1"/>
                  <a:pt x="136" y="1"/>
                  <a:pt x="161" y="0"/>
                </a:cubicBezTo>
              </a:path>
            </a:pathLst>
          </a:custGeom>
          <a:ln w="29160">
            <a:solidFill>
              <a:srgbClr val="008cd8"/>
            </a:solidFill>
            <a:round/>
          </a:ln>
        </p:spPr>
      </p:sp>
      <p:sp>
        <p:nvSpPr>
          <p:cNvPr id="1373" name="Freeform 77"/>
          <p:cNvSpPr/>
          <p:nvPr/>
        </p:nvSpPr>
        <p:spPr>
          <a:xfrm>
            <a:off x="8398440" y="1779840"/>
            <a:ext cx="58320" cy="1800"/>
          </a:xfrm>
          <a:custGeom>
            <a:avLst/>
            <a:gdLst/>
            <a:ahLst/>
            <a:rect l="0" t="0" r="r" b="b"/>
            <a:pathLst>
              <a:path w="162" h="5">
                <a:moveTo>
                  <a:pt x="0" y="4"/>
                </a:moveTo>
                <a:cubicBezTo>
                  <a:pt x="32" y="3"/>
                  <a:pt x="64" y="2"/>
                  <a:pt x="95" y="1"/>
                </a:cubicBezTo>
                <a:cubicBezTo>
                  <a:pt x="117" y="0"/>
                  <a:pt x="139" y="0"/>
                  <a:pt x="161" y="0"/>
                </a:cubicBezTo>
              </a:path>
            </a:pathLst>
          </a:custGeom>
          <a:ln w="29160">
            <a:solidFill>
              <a:srgbClr val="008cd8"/>
            </a:solidFill>
            <a:round/>
          </a:ln>
        </p:spPr>
      </p:sp>
      <p:sp>
        <p:nvSpPr>
          <p:cNvPr id="1374" name="Freeform 78"/>
          <p:cNvSpPr/>
          <p:nvPr/>
        </p:nvSpPr>
        <p:spPr>
          <a:xfrm>
            <a:off x="8485560" y="1779480"/>
            <a:ext cx="58320" cy="1080"/>
          </a:xfrm>
          <a:custGeom>
            <a:avLst/>
            <a:gdLst/>
            <a:ahLst/>
            <a:rect l="0" t="0" r="r" b="b"/>
            <a:pathLst>
              <a:path w="162" h="3">
                <a:moveTo>
                  <a:pt x="0" y="0"/>
                </a:moveTo>
                <a:cubicBezTo>
                  <a:pt x="34" y="0"/>
                  <a:pt x="67" y="0"/>
                  <a:pt x="101" y="1"/>
                </a:cubicBezTo>
                <a:cubicBezTo>
                  <a:pt x="121" y="1"/>
                  <a:pt x="141" y="2"/>
                  <a:pt x="161" y="2"/>
                </a:cubicBezTo>
              </a:path>
            </a:pathLst>
          </a:custGeom>
          <a:ln w="29160">
            <a:solidFill>
              <a:srgbClr val="008cd8"/>
            </a:solidFill>
            <a:round/>
          </a:ln>
        </p:spPr>
      </p:sp>
      <p:sp>
        <p:nvSpPr>
          <p:cNvPr id="1375" name="Freeform 79"/>
          <p:cNvSpPr/>
          <p:nvPr/>
        </p:nvSpPr>
        <p:spPr>
          <a:xfrm>
            <a:off x="8572320" y="1781280"/>
            <a:ext cx="58320" cy="1080"/>
          </a:xfrm>
          <a:custGeom>
            <a:avLst/>
            <a:gdLst/>
            <a:ahLst/>
            <a:rect l="0" t="0" r="r" b="b"/>
            <a:pathLst>
              <a:path w="162" h="3">
                <a:moveTo>
                  <a:pt x="0" y="0"/>
                </a:moveTo>
                <a:cubicBezTo>
                  <a:pt x="37" y="1"/>
                  <a:pt x="74" y="2"/>
                  <a:pt x="111" y="2"/>
                </a:cubicBezTo>
                <a:cubicBezTo>
                  <a:pt x="128" y="2"/>
                  <a:pt x="145" y="2"/>
                  <a:pt x="161" y="2"/>
                </a:cubicBezTo>
              </a:path>
            </a:pathLst>
          </a:custGeom>
          <a:ln w="29160">
            <a:solidFill>
              <a:srgbClr val="008cd8"/>
            </a:solidFill>
            <a:round/>
          </a:ln>
        </p:spPr>
      </p:sp>
      <p:sp>
        <p:nvSpPr>
          <p:cNvPr id="1376" name="Freeform 80"/>
          <p:cNvSpPr/>
          <p:nvPr/>
        </p:nvSpPr>
        <p:spPr>
          <a:xfrm>
            <a:off x="8659440" y="1781280"/>
            <a:ext cx="58320" cy="720"/>
          </a:xfrm>
          <a:custGeom>
            <a:avLst/>
            <a:gdLst/>
            <a:ahLst/>
            <a:rect l="0" t="0" r="r" b="b"/>
            <a:pathLst>
              <a:path w="162" h="2">
                <a:moveTo>
                  <a:pt x="0" y="1"/>
                </a:moveTo>
                <a:cubicBezTo>
                  <a:pt x="41" y="0"/>
                  <a:pt x="82" y="0"/>
                  <a:pt x="123" y="0"/>
                </a:cubicBezTo>
                <a:cubicBezTo>
                  <a:pt x="135" y="0"/>
                  <a:pt x="148" y="0"/>
                  <a:pt x="161" y="0"/>
                </a:cubicBezTo>
              </a:path>
            </a:pathLst>
          </a:custGeom>
          <a:ln w="29160">
            <a:solidFill>
              <a:srgbClr val="008cd8"/>
            </a:solidFill>
            <a:round/>
          </a:ln>
        </p:spPr>
      </p:sp>
      <p:sp>
        <p:nvSpPr>
          <p:cNvPr id="1377" name="Freeform 81"/>
          <p:cNvSpPr/>
          <p:nvPr/>
        </p:nvSpPr>
        <p:spPr>
          <a:xfrm>
            <a:off x="8746200" y="1782360"/>
            <a:ext cx="58320" cy="1440"/>
          </a:xfrm>
          <a:custGeom>
            <a:avLst/>
            <a:gdLst/>
            <a:ahLst/>
            <a:rect l="0" t="0" r="r" b="b"/>
            <a:pathLst>
              <a:path w="162" h="4">
                <a:moveTo>
                  <a:pt x="0" y="0"/>
                </a:moveTo>
                <a:cubicBezTo>
                  <a:pt x="43" y="1"/>
                  <a:pt x="86" y="2"/>
                  <a:pt x="129" y="3"/>
                </a:cubicBezTo>
                <a:cubicBezTo>
                  <a:pt x="140" y="3"/>
                  <a:pt x="151" y="3"/>
                  <a:pt x="161" y="3"/>
                </a:cubicBezTo>
              </a:path>
            </a:pathLst>
          </a:custGeom>
          <a:ln w="29160">
            <a:solidFill>
              <a:srgbClr val="008cd8"/>
            </a:solidFill>
            <a:round/>
          </a:ln>
        </p:spPr>
      </p:sp>
      <p:sp>
        <p:nvSpPr>
          <p:cNvPr id="1378" name="Freeform 82"/>
          <p:cNvSpPr/>
          <p:nvPr/>
        </p:nvSpPr>
        <p:spPr>
          <a:xfrm>
            <a:off x="8833320" y="1782000"/>
            <a:ext cx="58320" cy="1440"/>
          </a:xfrm>
          <a:custGeom>
            <a:avLst/>
            <a:gdLst/>
            <a:ahLst/>
            <a:rect l="0" t="0" r="r" b="b"/>
            <a:pathLst>
              <a:path w="162" h="4">
                <a:moveTo>
                  <a:pt x="0" y="3"/>
                </a:moveTo>
                <a:cubicBezTo>
                  <a:pt x="46" y="2"/>
                  <a:pt x="93" y="1"/>
                  <a:pt x="138" y="1"/>
                </a:cubicBezTo>
                <a:cubicBezTo>
                  <a:pt x="145" y="1"/>
                  <a:pt x="153" y="0"/>
                  <a:pt x="161" y="0"/>
                </a:cubicBezTo>
              </a:path>
            </a:pathLst>
          </a:custGeom>
          <a:ln w="29160">
            <a:solidFill>
              <a:srgbClr val="008cd8"/>
            </a:solidFill>
            <a:round/>
          </a:ln>
        </p:spPr>
      </p:sp>
      <p:sp>
        <p:nvSpPr>
          <p:cNvPr id="1379" name="Freeform 83"/>
          <p:cNvSpPr/>
          <p:nvPr/>
        </p:nvSpPr>
        <p:spPr>
          <a:xfrm>
            <a:off x="8920440" y="1782360"/>
            <a:ext cx="58320" cy="720"/>
          </a:xfrm>
          <a:custGeom>
            <a:avLst/>
            <a:gdLst/>
            <a:ahLst/>
            <a:rect l="0" t="0" r="r" b="b"/>
            <a:pathLst>
              <a:path w="162" h="2">
                <a:moveTo>
                  <a:pt x="0" y="0"/>
                </a:moveTo>
                <a:cubicBezTo>
                  <a:pt x="45" y="0"/>
                  <a:pt x="90" y="1"/>
                  <a:pt x="136" y="1"/>
                </a:cubicBezTo>
                <a:cubicBezTo>
                  <a:pt x="144" y="1"/>
                  <a:pt x="152" y="1"/>
                  <a:pt x="161" y="1"/>
                </a:cubicBezTo>
              </a:path>
            </a:pathLst>
          </a:custGeom>
          <a:ln w="29160">
            <a:solidFill>
              <a:srgbClr val="008cd8"/>
            </a:solidFill>
            <a:round/>
          </a:ln>
        </p:spPr>
      </p:sp>
      <p:sp>
        <p:nvSpPr>
          <p:cNvPr id="1380" name="Freeform 84"/>
          <p:cNvSpPr/>
          <p:nvPr/>
        </p:nvSpPr>
        <p:spPr>
          <a:xfrm>
            <a:off x="9007200" y="1782000"/>
            <a:ext cx="58320" cy="720"/>
          </a:xfrm>
          <a:custGeom>
            <a:avLst/>
            <a:gdLst/>
            <a:ahLst/>
            <a:rect l="0" t="0" r="r" b="b"/>
            <a:pathLst>
              <a:path w="162" h="2">
                <a:moveTo>
                  <a:pt x="0" y="1"/>
                </a:moveTo>
                <a:cubicBezTo>
                  <a:pt x="49" y="1"/>
                  <a:pt x="99" y="0"/>
                  <a:pt x="149" y="1"/>
                </a:cubicBezTo>
                <a:cubicBezTo>
                  <a:pt x="153" y="1"/>
                  <a:pt x="157" y="1"/>
                  <a:pt x="161" y="1"/>
                </a:cubicBezTo>
              </a:path>
            </a:pathLst>
          </a:custGeom>
          <a:ln w="29160">
            <a:solidFill>
              <a:srgbClr val="008cd8"/>
            </a:solidFill>
            <a:round/>
          </a:ln>
        </p:spPr>
      </p:sp>
      <p:sp>
        <p:nvSpPr>
          <p:cNvPr id="1381" name="Freeform 85"/>
          <p:cNvSpPr/>
          <p:nvPr/>
        </p:nvSpPr>
        <p:spPr>
          <a:xfrm>
            <a:off x="9094320" y="1782720"/>
            <a:ext cx="58320" cy="1080"/>
          </a:xfrm>
          <a:custGeom>
            <a:avLst/>
            <a:gdLst/>
            <a:ahLst/>
            <a:rect l="0" t="0" r="r" b="b"/>
            <a:pathLst>
              <a:path w="162" h="3">
                <a:moveTo>
                  <a:pt x="0" y="0"/>
                </a:moveTo>
                <a:cubicBezTo>
                  <a:pt x="50" y="1"/>
                  <a:pt x="102" y="2"/>
                  <a:pt x="161" y="2"/>
                </a:cubicBezTo>
              </a:path>
            </a:pathLst>
          </a:custGeom>
          <a:ln w="29160">
            <a:solidFill>
              <a:srgbClr val="008cd8"/>
            </a:solidFill>
            <a:round/>
          </a:ln>
        </p:spPr>
      </p:sp>
      <p:sp>
        <p:nvSpPr>
          <p:cNvPr id="1382" name="Freeform 86"/>
          <p:cNvSpPr/>
          <p:nvPr/>
        </p:nvSpPr>
        <p:spPr>
          <a:xfrm>
            <a:off x="9181080" y="1783080"/>
            <a:ext cx="58320" cy="720"/>
          </a:xfrm>
          <a:custGeom>
            <a:avLst/>
            <a:gdLst/>
            <a:ahLst/>
            <a:rect l="0" t="0" r="r" b="b"/>
            <a:pathLst>
              <a:path w="162" h="2">
                <a:moveTo>
                  <a:pt x="0" y="1"/>
                </a:moveTo>
                <a:cubicBezTo>
                  <a:pt x="45" y="1"/>
                  <a:pt x="96" y="0"/>
                  <a:pt x="161" y="1"/>
                </a:cubicBezTo>
              </a:path>
            </a:pathLst>
          </a:custGeom>
          <a:ln w="29160">
            <a:solidFill>
              <a:srgbClr val="008cd8"/>
            </a:solidFill>
            <a:round/>
          </a:ln>
        </p:spPr>
      </p:sp>
      <p:sp>
        <p:nvSpPr>
          <p:cNvPr id="1383" name="Freeform 87"/>
          <p:cNvSpPr/>
          <p:nvPr/>
        </p:nvSpPr>
        <p:spPr>
          <a:xfrm>
            <a:off x="9267840" y="1783440"/>
            <a:ext cx="58320" cy="1080"/>
          </a:xfrm>
          <a:custGeom>
            <a:avLst/>
            <a:gdLst/>
            <a:ahLst/>
            <a:rect l="0" t="0" r="r" b="b"/>
            <a:pathLst>
              <a:path w="162" h="3">
                <a:moveTo>
                  <a:pt x="0" y="0"/>
                </a:moveTo>
                <a:cubicBezTo>
                  <a:pt x="47" y="0"/>
                  <a:pt x="100" y="1"/>
                  <a:pt x="161" y="2"/>
                </a:cubicBezTo>
              </a:path>
            </a:pathLst>
          </a:custGeom>
          <a:ln w="29160">
            <a:solidFill>
              <a:srgbClr val="008cd8"/>
            </a:solidFill>
            <a:round/>
          </a:ln>
        </p:spPr>
      </p:sp>
      <p:sp>
        <p:nvSpPr>
          <p:cNvPr id="1384" name="TextShape 88"/>
          <p:cNvSpPr txBox="1"/>
          <p:nvPr/>
        </p:nvSpPr>
        <p:spPr>
          <a:xfrm>
            <a:off x="7536240" y="1794960"/>
            <a:ext cx="1246680" cy="121320"/>
          </a:xfrm>
          <a:prstGeom prst="rect">
            <a:avLst/>
          </a:prstGeom>
          <a:noFill/>
          <a:ln>
            <a:noFill/>
          </a:ln>
        </p:spPr>
        <p:txBody>
          <a:bodyPr lIns="0" rIns="0" tIns="0" bIns="0">
            <a:noAutofit/>
          </a:bodyPr>
          <a:p>
            <a:r>
              <a:rPr b="0" lang="el-GR" sz="850" spc="-1" strike="noStrike">
                <a:solidFill>
                  <a:srgbClr val="c9211e"/>
                </a:solidFill>
                <a:latin typeface="Franklin Gothic Demi"/>
              </a:rPr>
              <a:t>ΠαραλαμβάνειΑνθοδέσμη()</a:t>
            </a:r>
            <a:endParaRPr b="0" lang="el-GR" sz="850" spc="-1" strike="noStrike">
              <a:solidFill>
                <a:srgbClr val="c9211e"/>
              </a:solidFill>
              <a:latin typeface="Franklin Gothic Demi"/>
              <a:ea typeface="Franklin Gothic Demi"/>
            </a:endParaRPr>
          </a:p>
        </p:txBody>
      </p:sp>
      <p:sp>
        <p:nvSpPr>
          <p:cNvPr id="1385" name="TextShape 89"/>
          <p:cNvSpPr txBox="1"/>
          <p:nvPr/>
        </p:nvSpPr>
        <p:spPr>
          <a:xfrm>
            <a:off x="7536240" y="1511640"/>
            <a:ext cx="887400" cy="121320"/>
          </a:xfrm>
          <a:prstGeom prst="rect">
            <a:avLst/>
          </a:prstGeom>
          <a:noFill/>
          <a:ln>
            <a:noFill/>
          </a:ln>
        </p:spPr>
        <p:txBody>
          <a:bodyPr lIns="0" rIns="0" tIns="0" bIns="0">
            <a:noAutofit/>
          </a:bodyPr>
          <a:p>
            <a:r>
              <a:rPr b="0" lang="el-GR" sz="850" spc="-1" strike="noStrike">
                <a:solidFill>
                  <a:srgbClr val="004c75"/>
                </a:solidFill>
                <a:latin typeface="Franklin Gothic Demi"/>
              </a:rPr>
              <a:t>Επώνυμο: Γεωργίου</a:t>
            </a:r>
            <a:endParaRPr b="0" lang="el-GR" sz="850" spc="-1" strike="noStrike">
              <a:solidFill>
                <a:srgbClr val="004c75"/>
              </a:solidFill>
              <a:latin typeface="Franklin Gothic Demi"/>
              <a:ea typeface="Franklin Gothic Demi"/>
            </a:endParaRPr>
          </a:p>
        </p:txBody>
      </p:sp>
      <p:sp>
        <p:nvSpPr>
          <p:cNvPr id="1386" name="TextShape 90"/>
          <p:cNvSpPr txBox="1"/>
          <p:nvPr/>
        </p:nvSpPr>
        <p:spPr>
          <a:xfrm>
            <a:off x="7536240" y="1638360"/>
            <a:ext cx="1336680" cy="121320"/>
          </a:xfrm>
          <a:prstGeom prst="rect">
            <a:avLst/>
          </a:prstGeom>
          <a:noFill/>
          <a:ln>
            <a:noFill/>
          </a:ln>
        </p:spPr>
        <p:txBody>
          <a:bodyPr lIns="0" rIns="0" tIns="0" bIns="0">
            <a:noAutofit/>
          </a:bodyPr>
          <a:p>
            <a:r>
              <a:rPr b="0" lang="el-GR" sz="850" spc="-1" strike="noStrike">
                <a:solidFill>
                  <a:srgbClr val="004c75"/>
                </a:solidFill>
                <a:latin typeface="Franklin Gothic Demi"/>
              </a:rPr>
              <a:t>Διεύθυνση: Μοντάνα 4, Ρώμη</a:t>
            </a:r>
            <a:endParaRPr b="0" lang="el-GR" sz="850" spc="-1" strike="noStrike">
              <a:solidFill>
                <a:srgbClr val="004c75"/>
              </a:solidFill>
              <a:latin typeface="Franklin Gothic Demi"/>
              <a:ea typeface="Franklin Gothic Demi"/>
            </a:endParaRPr>
          </a:p>
        </p:txBody>
      </p:sp>
      <p:sp>
        <p:nvSpPr>
          <p:cNvPr id="1387" name="Freeform 91"/>
          <p:cNvSpPr/>
          <p:nvPr/>
        </p:nvSpPr>
        <p:spPr>
          <a:xfrm>
            <a:off x="4782600" y="1616400"/>
            <a:ext cx="1954080" cy="1495080"/>
          </a:xfrm>
          <a:custGeom>
            <a:avLst/>
            <a:gdLst/>
            <a:ahLst/>
            <a:rect l="0" t="0" r="r" b="b"/>
            <a:pathLst>
              <a:path w="5428" h="4153">
                <a:moveTo>
                  <a:pt x="13" y="4129"/>
                </a:moveTo>
                <a:cubicBezTo>
                  <a:pt x="274" y="4129"/>
                  <a:pt x="405" y="4123"/>
                  <a:pt x="508" y="4124"/>
                </a:cubicBezTo>
                <a:cubicBezTo>
                  <a:pt x="612" y="4124"/>
                  <a:pt x="689" y="4130"/>
                  <a:pt x="773" y="4134"/>
                </a:cubicBezTo>
                <a:cubicBezTo>
                  <a:pt x="856" y="4137"/>
                  <a:pt x="947" y="4138"/>
                  <a:pt x="1035" y="4141"/>
                </a:cubicBezTo>
                <a:cubicBezTo>
                  <a:pt x="1122" y="4144"/>
                  <a:pt x="1206" y="4149"/>
                  <a:pt x="1290" y="4148"/>
                </a:cubicBezTo>
                <a:cubicBezTo>
                  <a:pt x="1374" y="4147"/>
                  <a:pt x="1458" y="4140"/>
                  <a:pt x="1546" y="4138"/>
                </a:cubicBezTo>
                <a:cubicBezTo>
                  <a:pt x="1633" y="4135"/>
                  <a:pt x="1724" y="4138"/>
                  <a:pt x="1815" y="4138"/>
                </a:cubicBezTo>
                <a:cubicBezTo>
                  <a:pt x="1906" y="4137"/>
                  <a:pt x="1997" y="4135"/>
                  <a:pt x="2083" y="4136"/>
                </a:cubicBezTo>
                <a:cubicBezTo>
                  <a:pt x="2170" y="4137"/>
                  <a:pt x="2252" y="4141"/>
                  <a:pt x="2332" y="4142"/>
                </a:cubicBezTo>
                <a:cubicBezTo>
                  <a:pt x="2412" y="4144"/>
                  <a:pt x="2490" y="4141"/>
                  <a:pt x="2576" y="4138"/>
                </a:cubicBezTo>
                <a:cubicBezTo>
                  <a:pt x="2661" y="4135"/>
                  <a:pt x="2755" y="4131"/>
                  <a:pt x="2842" y="4129"/>
                </a:cubicBezTo>
                <a:cubicBezTo>
                  <a:pt x="2929" y="4127"/>
                  <a:pt x="3009" y="4127"/>
                  <a:pt x="3089" y="4126"/>
                </a:cubicBezTo>
                <a:cubicBezTo>
                  <a:pt x="3170" y="4126"/>
                  <a:pt x="3252" y="4124"/>
                  <a:pt x="3338" y="4128"/>
                </a:cubicBezTo>
                <a:cubicBezTo>
                  <a:pt x="3423" y="4131"/>
                  <a:pt x="3512" y="4139"/>
                  <a:pt x="3599" y="4139"/>
                </a:cubicBezTo>
                <a:cubicBezTo>
                  <a:pt x="3686" y="4139"/>
                  <a:pt x="3773" y="4130"/>
                  <a:pt x="3860" y="4129"/>
                </a:cubicBezTo>
                <a:cubicBezTo>
                  <a:pt x="3947" y="4128"/>
                  <a:pt x="4035" y="4135"/>
                  <a:pt x="4120" y="4141"/>
                </a:cubicBezTo>
                <a:cubicBezTo>
                  <a:pt x="4206" y="4147"/>
                  <a:pt x="4289" y="4152"/>
                  <a:pt x="4374" y="4150"/>
                </a:cubicBezTo>
                <a:cubicBezTo>
                  <a:pt x="4459" y="4148"/>
                  <a:pt x="4545" y="4140"/>
                  <a:pt x="4633" y="4139"/>
                </a:cubicBezTo>
                <a:cubicBezTo>
                  <a:pt x="4721" y="4137"/>
                  <a:pt x="4811" y="4141"/>
                  <a:pt x="4894" y="4141"/>
                </a:cubicBezTo>
                <a:cubicBezTo>
                  <a:pt x="4978" y="4141"/>
                  <a:pt x="5057" y="4137"/>
                  <a:pt x="5141" y="4138"/>
                </a:cubicBezTo>
                <a:cubicBezTo>
                  <a:pt x="5225" y="4140"/>
                  <a:pt x="5314" y="4148"/>
                  <a:pt x="5355" y="4118"/>
                </a:cubicBezTo>
                <a:cubicBezTo>
                  <a:pt x="5396" y="4087"/>
                  <a:pt x="5390" y="4018"/>
                  <a:pt x="5390" y="3951"/>
                </a:cubicBezTo>
                <a:cubicBezTo>
                  <a:pt x="5389" y="3884"/>
                  <a:pt x="5395" y="3819"/>
                  <a:pt x="5403" y="3752"/>
                </a:cubicBezTo>
                <a:cubicBezTo>
                  <a:pt x="5410" y="3685"/>
                  <a:pt x="5418" y="3617"/>
                  <a:pt x="5418" y="3550"/>
                </a:cubicBezTo>
                <a:cubicBezTo>
                  <a:pt x="5418" y="3483"/>
                  <a:pt x="5410" y="3417"/>
                  <a:pt x="5407" y="3353"/>
                </a:cubicBezTo>
                <a:cubicBezTo>
                  <a:pt x="5405" y="3288"/>
                  <a:pt x="5408" y="3225"/>
                  <a:pt x="5408" y="3162"/>
                </a:cubicBezTo>
                <a:cubicBezTo>
                  <a:pt x="5407" y="3100"/>
                  <a:pt x="5403" y="3037"/>
                  <a:pt x="5402" y="2970"/>
                </a:cubicBezTo>
                <a:cubicBezTo>
                  <a:pt x="5401" y="2904"/>
                  <a:pt x="5403" y="2833"/>
                  <a:pt x="5406" y="2766"/>
                </a:cubicBezTo>
                <a:cubicBezTo>
                  <a:pt x="5409" y="2700"/>
                  <a:pt x="5412" y="2638"/>
                  <a:pt x="5412" y="2573"/>
                </a:cubicBezTo>
                <a:cubicBezTo>
                  <a:pt x="5412" y="2508"/>
                  <a:pt x="5410" y="2439"/>
                  <a:pt x="5411" y="2374"/>
                </a:cubicBezTo>
                <a:cubicBezTo>
                  <a:pt x="5413" y="2308"/>
                  <a:pt x="5419" y="2246"/>
                  <a:pt x="5419" y="2179"/>
                </a:cubicBezTo>
                <a:cubicBezTo>
                  <a:pt x="5418" y="2113"/>
                  <a:pt x="5412" y="2042"/>
                  <a:pt x="5412" y="1977"/>
                </a:cubicBezTo>
                <a:cubicBezTo>
                  <a:pt x="5412" y="1913"/>
                  <a:pt x="5419" y="1855"/>
                  <a:pt x="5421" y="1793"/>
                </a:cubicBezTo>
                <a:cubicBezTo>
                  <a:pt x="5424" y="1731"/>
                  <a:pt x="5424" y="1666"/>
                  <a:pt x="5424" y="1597"/>
                </a:cubicBezTo>
                <a:cubicBezTo>
                  <a:pt x="5425" y="1529"/>
                  <a:pt x="5427" y="1458"/>
                  <a:pt x="5426" y="1391"/>
                </a:cubicBezTo>
                <a:cubicBezTo>
                  <a:pt x="5424" y="1325"/>
                  <a:pt x="5419" y="1263"/>
                  <a:pt x="5415" y="1196"/>
                </a:cubicBezTo>
                <a:cubicBezTo>
                  <a:pt x="5411" y="1129"/>
                  <a:pt x="5409" y="1057"/>
                  <a:pt x="5405" y="992"/>
                </a:cubicBezTo>
                <a:cubicBezTo>
                  <a:pt x="5402" y="927"/>
                  <a:pt x="5398" y="869"/>
                  <a:pt x="5403" y="806"/>
                </a:cubicBezTo>
                <a:cubicBezTo>
                  <a:pt x="5407" y="743"/>
                  <a:pt x="5419" y="673"/>
                  <a:pt x="5421" y="604"/>
                </a:cubicBezTo>
                <a:cubicBezTo>
                  <a:pt x="5424" y="535"/>
                  <a:pt x="5415" y="466"/>
                  <a:pt x="5410" y="403"/>
                </a:cubicBezTo>
                <a:cubicBezTo>
                  <a:pt x="5404" y="340"/>
                  <a:pt x="5402" y="283"/>
                  <a:pt x="5401" y="221"/>
                </a:cubicBezTo>
                <a:cubicBezTo>
                  <a:pt x="5401" y="160"/>
                  <a:pt x="5402" y="94"/>
                  <a:pt x="5361" y="56"/>
                </a:cubicBezTo>
                <a:cubicBezTo>
                  <a:pt x="5320" y="18"/>
                  <a:pt x="5236" y="8"/>
                  <a:pt x="5149" y="5"/>
                </a:cubicBezTo>
                <a:cubicBezTo>
                  <a:pt x="5062" y="3"/>
                  <a:pt x="4972" y="8"/>
                  <a:pt x="4885" y="9"/>
                </a:cubicBezTo>
                <a:cubicBezTo>
                  <a:pt x="4798" y="10"/>
                  <a:pt x="4714" y="8"/>
                  <a:pt x="4629" y="6"/>
                </a:cubicBezTo>
                <a:cubicBezTo>
                  <a:pt x="4545" y="3"/>
                  <a:pt x="4459" y="0"/>
                  <a:pt x="4375" y="0"/>
                </a:cubicBezTo>
                <a:cubicBezTo>
                  <a:pt x="4291" y="0"/>
                  <a:pt x="4207" y="3"/>
                  <a:pt x="4126" y="5"/>
                </a:cubicBezTo>
                <a:cubicBezTo>
                  <a:pt x="4045" y="7"/>
                  <a:pt x="3967" y="8"/>
                  <a:pt x="3881" y="9"/>
                </a:cubicBezTo>
                <a:cubicBezTo>
                  <a:pt x="3796" y="10"/>
                  <a:pt x="3701" y="11"/>
                  <a:pt x="3611" y="11"/>
                </a:cubicBezTo>
                <a:cubicBezTo>
                  <a:pt x="3522" y="11"/>
                  <a:pt x="3437" y="11"/>
                  <a:pt x="3349" y="11"/>
                </a:cubicBezTo>
                <a:cubicBezTo>
                  <a:pt x="3262" y="11"/>
                  <a:pt x="3173" y="11"/>
                  <a:pt x="3087" y="11"/>
                </a:cubicBezTo>
                <a:cubicBezTo>
                  <a:pt x="3001" y="12"/>
                  <a:pt x="2918" y="12"/>
                  <a:pt x="2833" y="10"/>
                </a:cubicBezTo>
                <a:cubicBezTo>
                  <a:pt x="2748" y="8"/>
                  <a:pt x="2661" y="4"/>
                  <a:pt x="2576" y="4"/>
                </a:cubicBezTo>
                <a:cubicBezTo>
                  <a:pt x="2491" y="4"/>
                  <a:pt x="2407" y="8"/>
                  <a:pt x="2321" y="8"/>
                </a:cubicBezTo>
                <a:cubicBezTo>
                  <a:pt x="2235" y="9"/>
                  <a:pt x="2146" y="6"/>
                  <a:pt x="2061" y="6"/>
                </a:cubicBezTo>
                <a:cubicBezTo>
                  <a:pt x="1976" y="7"/>
                  <a:pt x="1895" y="12"/>
                  <a:pt x="1813" y="12"/>
                </a:cubicBezTo>
                <a:cubicBezTo>
                  <a:pt x="1730" y="12"/>
                  <a:pt x="1647" y="8"/>
                  <a:pt x="1561" y="7"/>
                </a:cubicBezTo>
                <a:cubicBezTo>
                  <a:pt x="1476" y="6"/>
                  <a:pt x="1388" y="9"/>
                  <a:pt x="1297" y="12"/>
                </a:cubicBezTo>
                <a:cubicBezTo>
                  <a:pt x="1207" y="15"/>
                  <a:pt x="1115" y="20"/>
                  <a:pt x="1029" y="18"/>
                </a:cubicBezTo>
                <a:cubicBezTo>
                  <a:pt x="944" y="17"/>
                  <a:pt x="866" y="10"/>
                  <a:pt x="782" y="11"/>
                </a:cubicBezTo>
                <a:cubicBezTo>
                  <a:pt x="698" y="13"/>
                  <a:pt x="608" y="22"/>
                  <a:pt x="523" y="23"/>
                </a:cubicBezTo>
                <a:cubicBezTo>
                  <a:pt x="438" y="24"/>
                  <a:pt x="358" y="16"/>
                  <a:pt x="274" y="12"/>
                </a:cubicBezTo>
                <a:cubicBezTo>
                  <a:pt x="190" y="7"/>
                  <a:pt x="102" y="6"/>
                  <a:pt x="57" y="42"/>
                </a:cubicBezTo>
                <a:cubicBezTo>
                  <a:pt x="12" y="78"/>
                  <a:pt x="8" y="152"/>
                  <a:pt x="7" y="218"/>
                </a:cubicBezTo>
                <a:cubicBezTo>
                  <a:pt x="5" y="285"/>
                  <a:pt x="5" y="345"/>
                  <a:pt x="8" y="411"/>
                </a:cubicBezTo>
                <a:cubicBezTo>
                  <a:pt x="11" y="477"/>
                  <a:pt x="17" y="549"/>
                  <a:pt x="18" y="614"/>
                </a:cubicBezTo>
                <a:cubicBezTo>
                  <a:pt x="19" y="680"/>
                  <a:pt x="14" y="739"/>
                  <a:pt x="14" y="804"/>
                </a:cubicBezTo>
                <a:cubicBezTo>
                  <a:pt x="14" y="868"/>
                  <a:pt x="17" y="938"/>
                  <a:pt x="16" y="1004"/>
                </a:cubicBezTo>
                <a:cubicBezTo>
                  <a:pt x="16" y="1069"/>
                  <a:pt x="10" y="1130"/>
                  <a:pt x="12" y="1192"/>
                </a:cubicBezTo>
                <a:cubicBezTo>
                  <a:pt x="14" y="1254"/>
                  <a:pt x="22" y="1318"/>
                  <a:pt x="24" y="1384"/>
                </a:cubicBezTo>
                <a:cubicBezTo>
                  <a:pt x="25" y="1449"/>
                  <a:pt x="20" y="1518"/>
                  <a:pt x="17" y="1583"/>
                </a:cubicBezTo>
                <a:cubicBezTo>
                  <a:pt x="15" y="1648"/>
                  <a:pt x="14" y="1711"/>
                  <a:pt x="11" y="1778"/>
                </a:cubicBezTo>
                <a:cubicBezTo>
                  <a:pt x="8" y="1845"/>
                  <a:pt x="1" y="1917"/>
                  <a:pt x="0" y="1986"/>
                </a:cubicBezTo>
                <a:cubicBezTo>
                  <a:pt x="0" y="2054"/>
                  <a:pt x="4" y="2119"/>
                  <a:pt x="9" y="2181"/>
                </a:cubicBezTo>
                <a:cubicBezTo>
                  <a:pt x="14" y="2244"/>
                  <a:pt x="19" y="2303"/>
                  <a:pt x="19" y="2367"/>
                </a:cubicBezTo>
                <a:cubicBezTo>
                  <a:pt x="20" y="2432"/>
                  <a:pt x="16" y="2501"/>
                  <a:pt x="15" y="2570"/>
                </a:cubicBezTo>
                <a:cubicBezTo>
                  <a:pt x="14" y="2638"/>
                  <a:pt x="15" y="2707"/>
                  <a:pt x="15" y="2772"/>
                </a:cubicBezTo>
                <a:cubicBezTo>
                  <a:pt x="15" y="2838"/>
                  <a:pt x="13" y="2900"/>
                  <a:pt x="11" y="2962"/>
                </a:cubicBezTo>
                <a:cubicBezTo>
                  <a:pt x="8" y="3025"/>
                  <a:pt x="4" y="3087"/>
                  <a:pt x="3" y="3154"/>
                </a:cubicBezTo>
                <a:cubicBezTo>
                  <a:pt x="2" y="3221"/>
                  <a:pt x="4" y="3292"/>
                  <a:pt x="6" y="3359"/>
                </a:cubicBezTo>
                <a:cubicBezTo>
                  <a:pt x="8" y="3426"/>
                  <a:pt x="9" y="3488"/>
                  <a:pt x="11" y="3548"/>
                </a:cubicBezTo>
                <a:cubicBezTo>
                  <a:pt x="13" y="3608"/>
                  <a:pt x="15" y="3666"/>
                  <a:pt x="14" y="3749"/>
                </a:cubicBezTo>
                <a:cubicBezTo>
                  <a:pt x="13" y="3832"/>
                  <a:pt x="8" y="3941"/>
                  <a:pt x="8" y="4140"/>
                </a:cubicBezTo>
                <a:lnTo>
                  <a:pt x="13" y="4129"/>
                </a:lnTo>
                <a:close/>
              </a:path>
            </a:pathLst>
          </a:custGeom>
          <a:solidFill>
            <a:srgbClr val="f2f2f2"/>
          </a:solidFill>
          <a:ln>
            <a:noFill/>
          </a:ln>
        </p:spPr>
      </p:sp>
      <p:sp>
        <p:nvSpPr>
          <p:cNvPr id="1388" name="Freeform 92"/>
          <p:cNvSpPr/>
          <p:nvPr/>
        </p:nvSpPr>
        <p:spPr>
          <a:xfrm>
            <a:off x="4782960" y="1616760"/>
            <a:ext cx="1949400" cy="1494360"/>
          </a:xfrm>
          <a:custGeom>
            <a:avLst/>
            <a:gdLst/>
            <a:ahLst/>
            <a:rect l="0" t="0" r="r" b="b"/>
            <a:pathLst>
              <a:path w="5415" h="4151">
                <a:moveTo>
                  <a:pt x="17" y="4143"/>
                </a:moveTo>
                <a:cubicBezTo>
                  <a:pt x="264" y="4150"/>
                  <a:pt x="394" y="4144"/>
                  <a:pt x="500" y="4141"/>
                </a:cubicBezTo>
                <a:cubicBezTo>
                  <a:pt x="607" y="4139"/>
                  <a:pt x="690" y="4140"/>
                  <a:pt x="775" y="4140"/>
                </a:cubicBezTo>
                <a:cubicBezTo>
                  <a:pt x="861" y="4140"/>
                  <a:pt x="949" y="4139"/>
                  <a:pt x="1037" y="4137"/>
                </a:cubicBezTo>
                <a:cubicBezTo>
                  <a:pt x="1125" y="4136"/>
                  <a:pt x="1213" y="4134"/>
                  <a:pt x="1297" y="4134"/>
                </a:cubicBezTo>
                <a:cubicBezTo>
                  <a:pt x="1381" y="4134"/>
                  <a:pt x="1460" y="4136"/>
                  <a:pt x="1544" y="4137"/>
                </a:cubicBezTo>
                <a:cubicBezTo>
                  <a:pt x="1628" y="4137"/>
                  <a:pt x="1716" y="4136"/>
                  <a:pt x="1804" y="4136"/>
                </a:cubicBezTo>
                <a:cubicBezTo>
                  <a:pt x="1891" y="4136"/>
                  <a:pt x="1979" y="4137"/>
                  <a:pt x="2067" y="4138"/>
                </a:cubicBezTo>
                <a:cubicBezTo>
                  <a:pt x="2156" y="4140"/>
                  <a:pt x="2245" y="4140"/>
                  <a:pt x="2330" y="4140"/>
                </a:cubicBezTo>
                <a:cubicBezTo>
                  <a:pt x="2415" y="4139"/>
                  <a:pt x="2495" y="4137"/>
                  <a:pt x="2579" y="4139"/>
                </a:cubicBezTo>
                <a:cubicBezTo>
                  <a:pt x="2661" y="4141"/>
                  <a:pt x="2748" y="4146"/>
                  <a:pt x="2835" y="4145"/>
                </a:cubicBezTo>
                <a:cubicBezTo>
                  <a:pt x="2922" y="4143"/>
                  <a:pt x="3008" y="4134"/>
                  <a:pt x="3093" y="4133"/>
                </a:cubicBezTo>
                <a:cubicBezTo>
                  <a:pt x="3178" y="4132"/>
                  <a:pt x="3262" y="4139"/>
                  <a:pt x="3347" y="4140"/>
                </a:cubicBezTo>
                <a:cubicBezTo>
                  <a:pt x="3432" y="4141"/>
                  <a:pt x="3518" y="4136"/>
                  <a:pt x="3605" y="4135"/>
                </a:cubicBezTo>
                <a:cubicBezTo>
                  <a:pt x="3692" y="4134"/>
                  <a:pt x="3779" y="4136"/>
                  <a:pt x="3865" y="4138"/>
                </a:cubicBezTo>
                <a:cubicBezTo>
                  <a:pt x="3951" y="4139"/>
                  <a:pt x="4036" y="4140"/>
                  <a:pt x="4122" y="4140"/>
                </a:cubicBezTo>
                <a:cubicBezTo>
                  <a:pt x="4207" y="4140"/>
                  <a:pt x="4293" y="4140"/>
                  <a:pt x="4378" y="4140"/>
                </a:cubicBezTo>
                <a:cubicBezTo>
                  <a:pt x="4463" y="4139"/>
                  <a:pt x="4548" y="4139"/>
                  <a:pt x="4633" y="4140"/>
                </a:cubicBezTo>
                <a:cubicBezTo>
                  <a:pt x="4718" y="4140"/>
                  <a:pt x="4804" y="4140"/>
                  <a:pt x="4892" y="4140"/>
                </a:cubicBezTo>
                <a:cubicBezTo>
                  <a:pt x="4979" y="4139"/>
                  <a:pt x="5068" y="4138"/>
                  <a:pt x="5155" y="4138"/>
                </a:cubicBezTo>
                <a:cubicBezTo>
                  <a:pt x="5241" y="4137"/>
                  <a:pt x="5325" y="4137"/>
                  <a:pt x="5368" y="4105"/>
                </a:cubicBezTo>
                <a:cubicBezTo>
                  <a:pt x="5411" y="4073"/>
                  <a:pt x="5413" y="4008"/>
                  <a:pt x="5412" y="3943"/>
                </a:cubicBezTo>
                <a:cubicBezTo>
                  <a:pt x="5412" y="3877"/>
                  <a:pt x="5409" y="3811"/>
                  <a:pt x="5405" y="3744"/>
                </a:cubicBezTo>
                <a:cubicBezTo>
                  <a:pt x="5402" y="3678"/>
                  <a:pt x="5396" y="3612"/>
                  <a:pt x="5394" y="3546"/>
                </a:cubicBezTo>
                <a:cubicBezTo>
                  <a:pt x="5392" y="3479"/>
                  <a:pt x="5394" y="3413"/>
                  <a:pt x="5396" y="3348"/>
                </a:cubicBezTo>
                <a:cubicBezTo>
                  <a:pt x="5399" y="3284"/>
                  <a:pt x="5403" y="3221"/>
                  <a:pt x="5406" y="3157"/>
                </a:cubicBezTo>
                <a:cubicBezTo>
                  <a:pt x="5410" y="3093"/>
                  <a:pt x="5413" y="3028"/>
                  <a:pt x="5413" y="2962"/>
                </a:cubicBezTo>
                <a:cubicBezTo>
                  <a:pt x="5413" y="2895"/>
                  <a:pt x="5410" y="2828"/>
                  <a:pt x="5409" y="2764"/>
                </a:cubicBezTo>
                <a:cubicBezTo>
                  <a:pt x="5407" y="2700"/>
                  <a:pt x="5408" y="2638"/>
                  <a:pt x="5407" y="2573"/>
                </a:cubicBezTo>
                <a:cubicBezTo>
                  <a:pt x="5406" y="2508"/>
                  <a:pt x="5404" y="2440"/>
                  <a:pt x="5402" y="2373"/>
                </a:cubicBezTo>
                <a:cubicBezTo>
                  <a:pt x="5400" y="2306"/>
                  <a:pt x="5398" y="2240"/>
                  <a:pt x="5400" y="2174"/>
                </a:cubicBezTo>
                <a:cubicBezTo>
                  <a:pt x="5403" y="2107"/>
                  <a:pt x="5410" y="2040"/>
                  <a:pt x="5412" y="1976"/>
                </a:cubicBezTo>
                <a:cubicBezTo>
                  <a:pt x="5414" y="1911"/>
                  <a:pt x="5411" y="1851"/>
                  <a:pt x="5409" y="1786"/>
                </a:cubicBezTo>
                <a:cubicBezTo>
                  <a:pt x="5407" y="1722"/>
                  <a:pt x="5406" y="1654"/>
                  <a:pt x="5404" y="1586"/>
                </a:cubicBezTo>
                <a:cubicBezTo>
                  <a:pt x="5403" y="1518"/>
                  <a:pt x="5401" y="1450"/>
                  <a:pt x="5400" y="1385"/>
                </a:cubicBezTo>
                <a:cubicBezTo>
                  <a:pt x="5400" y="1319"/>
                  <a:pt x="5402" y="1256"/>
                  <a:pt x="5402" y="1192"/>
                </a:cubicBezTo>
                <a:cubicBezTo>
                  <a:pt x="5403" y="1128"/>
                  <a:pt x="5403" y="1063"/>
                  <a:pt x="5404" y="997"/>
                </a:cubicBezTo>
                <a:cubicBezTo>
                  <a:pt x="5406" y="930"/>
                  <a:pt x="5408" y="861"/>
                  <a:pt x="5409" y="795"/>
                </a:cubicBezTo>
                <a:cubicBezTo>
                  <a:pt x="5409" y="729"/>
                  <a:pt x="5408" y="665"/>
                  <a:pt x="5407" y="600"/>
                </a:cubicBezTo>
                <a:cubicBezTo>
                  <a:pt x="5406" y="535"/>
                  <a:pt x="5406" y="470"/>
                  <a:pt x="5406" y="405"/>
                </a:cubicBezTo>
                <a:cubicBezTo>
                  <a:pt x="5406" y="341"/>
                  <a:pt x="5405" y="277"/>
                  <a:pt x="5405" y="211"/>
                </a:cubicBezTo>
                <a:cubicBezTo>
                  <a:pt x="5405" y="144"/>
                  <a:pt x="5404" y="75"/>
                  <a:pt x="5360" y="38"/>
                </a:cubicBezTo>
                <a:cubicBezTo>
                  <a:pt x="5316" y="2"/>
                  <a:pt x="5229" y="0"/>
                  <a:pt x="5145" y="1"/>
                </a:cubicBezTo>
                <a:cubicBezTo>
                  <a:pt x="5061" y="2"/>
                  <a:pt x="4980" y="6"/>
                  <a:pt x="4894" y="9"/>
                </a:cubicBezTo>
                <a:cubicBezTo>
                  <a:pt x="4808" y="12"/>
                  <a:pt x="4718" y="13"/>
                  <a:pt x="4631" y="13"/>
                </a:cubicBezTo>
                <a:cubicBezTo>
                  <a:pt x="4545" y="13"/>
                  <a:pt x="4462" y="12"/>
                  <a:pt x="4376" y="11"/>
                </a:cubicBezTo>
                <a:cubicBezTo>
                  <a:pt x="4290" y="11"/>
                  <a:pt x="4200" y="10"/>
                  <a:pt x="4113" y="8"/>
                </a:cubicBezTo>
                <a:cubicBezTo>
                  <a:pt x="4026" y="7"/>
                  <a:pt x="3943" y="4"/>
                  <a:pt x="3860" y="4"/>
                </a:cubicBezTo>
                <a:cubicBezTo>
                  <a:pt x="3777" y="5"/>
                  <a:pt x="3694" y="8"/>
                  <a:pt x="3610" y="10"/>
                </a:cubicBezTo>
                <a:cubicBezTo>
                  <a:pt x="3525" y="12"/>
                  <a:pt x="3438" y="13"/>
                  <a:pt x="3352" y="14"/>
                </a:cubicBezTo>
                <a:cubicBezTo>
                  <a:pt x="3265" y="14"/>
                  <a:pt x="3180" y="14"/>
                  <a:pt x="3093" y="14"/>
                </a:cubicBezTo>
                <a:cubicBezTo>
                  <a:pt x="3007" y="13"/>
                  <a:pt x="2920" y="12"/>
                  <a:pt x="2834" y="13"/>
                </a:cubicBezTo>
                <a:cubicBezTo>
                  <a:pt x="2748" y="14"/>
                  <a:pt x="2662" y="18"/>
                  <a:pt x="2578" y="18"/>
                </a:cubicBezTo>
                <a:cubicBezTo>
                  <a:pt x="2493" y="18"/>
                  <a:pt x="2407" y="13"/>
                  <a:pt x="2322" y="11"/>
                </a:cubicBezTo>
                <a:cubicBezTo>
                  <a:pt x="2236" y="9"/>
                  <a:pt x="2151" y="10"/>
                  <a:pt x="2067" y="9"/>
                </a:cubicBezTo>
                <a:cubicBezTo>
                  <a:pt x="1982" y="7"/>
                  <a:pt x="1899" y="4"/>
                  <a:pt x="1813" y="5"/>
                </a:cubicBezTo>
                <a:cubicBezTo>
                  <a:pt x="1728" y="6"/>
                  <a:pt x="1640" y="11"/>
                  <a:pt x="1554" y="13"/>
                </a:cubicBezTo>
                <a:cubicBezTo>
                  <a:pt x="1467" y="14"/>
                  <a:pt x="1383" y="13"/>
                  <a:pt x="1297" y="12"/>
                </a:cubicBezTo>
                <a:cubicBezTo>
                  <a:pt x="1210" y="11"/>
                  <a:pt x="1123" y="11"/>
                  <a:pt x="1036" y="11"/>
                </a:cubicBezTo>
                <a:cubicBezTo>
                  <a:pt x="949" y="11"/>
                  <a:pt x="864" y="11"/>
                  <a:pt x="780" y="13"/>
                </a:cubicBezTo>
                <a:cubicBezTo>
                  <a:pt x="696" y="15"/>
                  <a:pt x="614" y="19"/>
                  <a:pt x="530" y="19"/>
                </a:cubicBezTo>
                <a:cubicBezTo>
                  <a:pt x="446" y="19"/>
                  <a:pt x="360" y="15"/>
                  <a:pt x="275" y="13"/>
                </a:cubicBezTo>
                <a:cubicBezTo>
                  <a:pt x="190" y="12"/>
                  <a:pt x="106" y="14"/>
                  <a:pt x="62" y="49"/>
                </a:cubicBezTo>
                <a:cubicBezTo>
                  <a:pt x="18" y="84"/>
                  <a:pt x="15" y="153"/>
                  <a:pt x="13" y="217"/>
                </a:cubicBezTo>
                <a:cubicBezTo>
                  <a:pt x="10" y="282"/>
                  <a:pt x="9" y="343"/>
                  <a:pt x="10" y="407"/>
                </a:cubicBezTo>
                <a:cubicBezTo>
                  <a:pt x="10" y="471"/>
                  <a:pt x="12" y="538"/>
                  <a:pt x="11" y="603"/>
                </a:cubicBezTo>
                <a:cubicBezTo>
                  <a:pt x="10" y="668"/>
                  <a:pt x="8" y="731"/>
                  <a:pt x="7" y="795"/>
                </a:cubicBezTo>
                <a:cubicBezTo>
                  <a:pt x="6" y="860"/>
                  <a:pt x="7" y="926"/>
                  <a:pt x="7" y="991"/>
                </a:cubicBezTo>
                <a:cubicBezTo>
                  <a:pt x="7" y="1055"/>
                  <a:pt x="7" y="1117"/>
                  <a:pt x="6" y="1182"/>
                </a:cubicBezTo>
                <a:cubicBezTo>
                  <a:pt x="5" y="1247"/>
                  <a:pt x="4" y="1316"/>
                  <a:pt x="4" y="1383"/>
                </a:cubicBezTo>
                <a:cubicBezTo>
                  <a:pt x="4" y="1450"/>
                  <a:pt x="6" y="1515"/>
                  <a:pt x="7" y="1581"/>
                </a:cubicBezTo>
                <a:cubicBezTo>
                  <a:pt x="8" y="1647"/>
                  <a:pt x="9" y="1713"/>
                  <a:pt x="9" y="1780"/>
                </a:cubicBezTo>
                <a:cubicBezTo>
                  <a:pt x="9" y="1846"/>
                  <a:pt x="8" y="1913"/>
                  <a:pt x="7" y="1977"/>
                </a:cubicBezTo>
                <a:cubicBezTo>
                  <a:pt x="5" y="2040"/>
                  <a:pt x="3" y="2101"/>
                  <a:pt x="3" y="2166"/>
                </a:cubicBezTo>
                <a:cubicBezTo>
                  <a:pt x="3" y="2231"/>
                  <a:pt x="6" y="2300"/>
                  <a:pt x="9" y="2367"/>
                </a:cubicBezTo>
                <a:cubicBezTo>
                  <a:pt x="12" y="2434"/>
                  <a:pt x="15" y="2499"/>
                  <a:pt x="15" y="2564"/>
                </a:cubicBezTo>
                <a:cubicBezTo>
                  <a:pt x="15" y="2630"/>
                  <a:pt x="12" y="2696"/>
                  <a:pt x="9" y="2762"/>
                </a:cubicBezTo>
                <a:cubicBezTo>
                  <a:pt x="7" y="2828"/>
                  <a:pt x="4" y="2894"/>
                  <a:pt x="4" y="2959"/>
                </a:cubicBezTo>
                <a:cubicBezTo>
                  <a:pt x="4" y="3024"/>
                  <a:pt x="7" y="3088"/>
                  <a:pt x="6" y="3154"/>
                </a:cubicBezTo>
                <a:cubicBezTo>
                  <a:pt x="5" y="3219"/>
                  <a:pt x="0" y="3286"/>
                  <a:pt x="0" y="3352"/>
                </a:cubicBezTo>
                <a:cubicBezTo>
                  <a:pt x="0" y="3418"/>
                  <a:pt x="4" y="3483"/>
                  <a:pt x="8" y="3549"/>
                </a:cubicBezTo>
                <a:cubicBezTo>
                  <a:pt x="11" y="3616"/>
                  <a:pt x="12" y="3683"/>
                  <a:pt x="11" y="3766"/>
                </a:cubicBezTo>
                <a:cubicBezTo>
                  <a:pt x="10" y="3849"/>
                  <a:pt x="6" y="3947"/>
                  <a:pt x="4" y="4136"/>
                </a:cubicBezTo>
              </a:path>
            </a:pathLst>
          </a:custGeom>
          <a:ln cap="rnd" w="31680">
            <a:solidFill>
              <a:srgbClr val="008cd8"/>
            </a:solidFill>
            <a:bevel/>
          </a:ln>
        </p:spPr>
      </p:sp>
      <p:sp>
        <p:nvSpPr>
          <p:cNvPr id="1389" name="Freeform 93"/>
          <p:cNvSpPr/>
          <p:nvPr/>
        </p:nvSpPr>
        <p:spPr>
          <a:xfrm>
            <a:off x="4779720" y="1281960"/>
            <a:ext cx="1955160" cy="346680"/>
          </a:xfrm>
          <a:custGeom>
            <a:avLst/>
            <a:gdLst/>
            <a:ahLst/>
            <a:rect l="0" t="0" r="r" b="b"/>
            <a:pathLst>
              <a:path w="5431" h="963">
                <a:moveTo>
                  <a:pt x="20" y="962"/>
                </a:moveTo>
                <a:cubicBezTo>
                  <a:pt x="273" y="944"/>
                  <a:pt x="395" y="941"/>
                  <a:pt x="503" y="938"/>
                </a:cubicBezTo>
                <a:cubicBezTo>
                  <a:pt x="610" y="935"/>
                  <a:pt x="703" y="933"/>
                  <a:pt x="793" y="936"/>
                </a:cubicBezTo>
                <a:cubicBezTo>
                  <a:pt x="884" y="940"/>
                  <a:pt x="974" y="949"/>
                  <a:pt x="1056" y="950"/>
                </a:cubicBezTo>
                <a:cubicBezTo>
                  <a:pt x="1139" y="952"/>
                  <a:pt x="1216" y="946"/>
                  <a:pt x="1300" y="943"/>
                </a:cubicBezTo>
                <a:cubicBezTo>
                  <a:pt x="1384" y="939"/>
                  <a:pt x="1475" y="938"/>
                  <a:pt x="1565" y="939"/>
                </a:cubicBezTo>
                <a:cubicBezTo>
                  <a:pt x="1654" y="939"/>
                  <a:pt x="1741" y="941"/>
                  <a:pt x="1824" y="943"/>
                </a:cubicBezTo>
                <a:cubicBezTo>
                  <a:pt x="1906" y="944"/>
                  <a:pt x="1985" y="945"/>
                  <a:pt x="2065" y="947"/>
                </a:cubicBezTo>
                <a:cubicBezTo>
                  <a:pt x="2146" y="949"/>
                  <a:pt x="2229" y="952"/>
                  <a:pt x="2318" y="950"/>
                </a:cubicBezTo>
                <a:cubicBezTo>
                  <a:pt x="2406" y="948"/>
                  <a:pt x="2500" y="940"/>
                  <a:pt x="2591" y="938"/>
                </a:cubicBezTo>
                <a:cubicBezTo>
                  <a:pt x="2680" y="935"/>
                  <a:pt x="2767" y="937"/>
                  <a:pt x="2850" y="935"/>
                </a:cubicBezTo>
                <a:cubicBezTo>
                  <a:pt x="2934" y="933"/>
                  <a:pt x="3015" y="927"/>
                  <a:pt x="3100" y="927"/>
                </a:cubicBezTo>
                <a:cubicBezTo>
                  <a:pt x="3186" y="927"/>
                  <a:pt x="3276" y="933"/>
                  <a:pt x="3361" y="939"/>
                </a:cubicBezTo>
                <a:cubicBezTo>
                  <a:pt x="3446" y="944"/>
                  <a:pt x="3525" y="947"/>
                  <a:pt x="3609" y="946"/>
                </a:cubicBezTo>
                <a:cubicBezTo>
                  <a:pt x="3692" y="944"/>
                  <a:pt x="3779" y="936"/>
                  <a:pt x="3866" y="935"/>
                </a:cubicBezTo>
                <a:cubicBezTo>
                  <a:pt x="3953" y="933"/>
                  <a:pt x="4040" y="938"/>
                  <a:pt x="4127" y="940"/>
                </a:cubicBezTo>
                <a:cubicBezTo>
                  <a:pt x="4214" y="941"/>
                  <a:pt x="4301" y="940"/>
                  <a:pt x="4386" y="942"/>
                </a:cubicBezTo>
                <a:cubicBezTo>
                  <a:pt x="4471" y="943"/>
                  <a:pt x="4554" y="948"/>
                  <a:pt x="4641" y="946"/>
                </a:cubicBezTo>
                <a:cubicBezTo>
                  <a:pt x="4728" y="943"/>
                  <a:pt x="4819" y="934"/>
                  <a:pt x="4925" y="934"/>
                </a:cubicBezTo>
                <a:cubicBezTo>
                  <a:pt x="5031" y="934"/>
                  <a:pt x="5153" y="943"/>
                  <a:pt x="5406" y="921"/>
                </a:cubicBezTo>
                <a:cubicBezTo>
                  <a:pt x="5415" y="892"/>
                  <a:pt x="5416" y="875"/>
                  <a:pt x="5414" y="859"/>
                </a:cubicBezTo>
                <a:cubicBezTo>
                  <a:pt x="5412" y="842"/>
                  <a:pt x="5407" y="825"/>
                  <a:pt x="5406" y="812"/>
                </a:cubicBezTo>
                <a:cubicBezTo>
                  <a:pt x="5405" y="799"/>
                  <a:pt x="5409" y="790"/>
                  <a:pt x="5412" y="774"/>
                </a:cubicBezTo>
                <a:cubicBezTo>
                  <a:pt x="5416" y="758"/>
                  <a:pt x="5420" y="734"/>
                  <a:pt x="5420" y="721"/>
                </a:cubicBezTo>
                <a:cubicBezTo>
                  <a:pt x="5421" y="707"/>
                  <a:pt x="5419" y="703"/>
                  <a:pt x="5417" y="688"/>
                </a:cubicBezTo>
                <a:cubicBezTo>
                  <a:pt x="5416" y="672"/>
                  <a:pt x="5414" y="645"/>
                  <a:pt x="5416" y="627"/>
                </a:cubicBezTo>
                <a:cubicBezTo>
                  <a:pt x="5418" y="608"/>
                  <a:pt x="5423" y="598"/>
                  <a:pt x="5426" y="584"/>
                </a:cubicBezTo>
                <a:cubicBezTo>
                  <a:pt x="5429" y="571"/>
                  <a:pt x="5430" y="553"/>
                  <a:pt x="5428" y="538"/>
                </a:cubicBezTo>
                <a:cubicBezTo>
                  <a:pt x="5426" y="524"/>
                  <a:pt x="5421" y="513"/>
                  <a:pt x="5416" y="496"/>
                </a:cubicBezTo>
                <a:cubicBezTo>
                  <a:pt x="5412" y="480"/>
                  <a:pt x="5407" y="458"/>
                  <a:pt x="5409" y="441"/>
                </a:cubicBezTo>
                <a:cubicBezTo>
                  <a:pt x="5410" y="424"/>
                  <a:pt x="5417" y="410"/>
                  <a:pt x="5419" y="399"/>
                </a:cubicBezTo>
                <a:cubicBezTo>
                  <a:pt x="5422" y="387"/>
                  <a:pt x="5419" y="377"/>
                  <a:pt x="5419" y="366"/>
                </a:cubicBezTo>
                <a:cubicBezTo>
                  <a:pt x="5418" y="355"/>
                  <a:pt x="5419" y="342"/>
                  <a:pt x="5416" y="327"/>
                </a:cubicBezTo>
                <a:cubicBezTo>
                  <a:pt x="5412" y="312"/>
                  <a:pt x="5404" y="293"/>
                  <a:pt x="5406" y="281"/>
                </a:cubicBezTo>
                <a:cubicBezTo>
                  <a:pt x="5408" y="270"/>
                  <a:pt x="5419" y="264"/>
                  <a:pt x="5422" y="250"/>
                </a:cubicBezTo>
                <a:cubicBezTo>
                  <a:pt x="5426" y="237"/>
                  <a:pt x="5421" y="215"/>
                  <a:pt x="5418" y="195"/>
                </a:cubicBezTo>
                <a:cubicBezTo>
                  <a:pt x="5416" y="176"/>
                  <a:pt x="5417" y="159"/>
                  <a:pt x="5417" y="145"/>
                </a:cubicBezTo>
                <a:cubicBezTo>
                  <a:pt x="5417" y="130"/>
                  <a:pt x="5416" y="119"/>
                  <a:pt x="5413" y="110"/>
                </a:cubicBezTo>
                <a:cubicBezTo>
                  <a:pt x="5410" y="100"/>
                  <a:pt x="5406" y="91"/>
                  <a:pt x="5406" y="78"/>
                </a:cubicBezTo>
                <a:cubicBezTo>
                  <a:pt x="5406" y="64"/>
                  <a:pt x="5410" y="45"/>
                  <a:pt x="5368" y="34"/>
                </a:cubicBezTo>
                <a:cubicBezTo>
                  <a:pt x="5325" y="23"/>
                  <a:pt x="5236" y="21"/>
                  <a:pt x="5150" y="20"/>
                </a:cubicBezTo>
                <a:cubicBezTo>
                  <a:pt x="5064" y="18"/>
                  <a:pt x="4980" y="19"/>
                  <a:pt x="4897" y="19"/>
                </a:cubicBezTo>
                <a:cubicBezTo>
                  <a:pt x="4814" y="19"/>
                  <a:pt x="4731" y="18"/>
                  <a:pt x="4648" y="15"/>
                </a:cubicBezTo>
                <a:cubicBezTo>
                  <a:pt x="4565" y="12"/>
                  <a:pt x="4482" y="6"/>
                  <a:pt x="4396" y="9"/>
                </a:cubicBezTo>
                <a:cubicBezTo>
                  <a:pt x="4310" y="12"/>
                  <a:pt x="4220" y="25"/>
                  <a:pt x="4133" y="32"/>
                </a:cubicBezTo>
                <a:cubicBezTo>
                  <a:pt x="4046" y="39"/>
                  <a:pt x="3962" y="41"/>
                  <a:pt x="3876" y="38"/>
                </a:cubicBezTo>
                <a:cubicBezTo>
                  <a:pt x="3790" y="35"/>
                  <a:pt x="3701" y="28"/>
                  <a:pt x="3613" y="26"/>
                </a:cubicBezTo>
                <a:cubicBezTo>
                  <a:pt x="3525" y="24"/>
                  <a:pt x="3438" y="27"/>
                  <a:pt x="3353" y="26"/>
                </a:cubicBezTo>
                <a:cubicBezTo>
                  <a:pt x="3267" y="26"/>
                  <a:pt x="3184" y="22"/>
                  <a:pt x="3100" y="20"/>
                </a:cubicBezTo>
                <a:cubicBezTo>
                  <a:pt x="3017" y="18"/>
                  <a:pt x="2933" y="17"/>
                  <a:pt x="2850" y="15"/>
                </a:cubicBezTo>
                <a:cubicBezTo>
                  <a:pt x="2768" y="14"/>
                  <a:pt x="2686" y="12"/>
                  <a:pt x="2600" y="11"/>
                </a:cubicBezTo>
                <a:cubicBezTo>
                  <a:pt x="2513" y="10"/>
                  <a:pt x="2420" y="11"/>
                  <a:pt x="2330" y="11"/>
                </a:cubicBezTo>
                <a:cubicBezTo>
                  <a:pt x="2240" y="11"/>
                  <a:pt x="2154" y="10"/>
                  <a:pt x="2071" y="14"/>
                </a:cubicBezTo>
                <a:cubicBezTo>
                  <a:pt x="1988" y="17"/>
                  <a:pt x="1908" y="24"/>
                  <a:pt x="1823" y="23"/>
                </a:cubicBezTo>
                <a:cubicBezTo>
                  <a:pt x="1738" y="21"/>
                  <a:pt x="1648" y="11"/>
                  <a:pt x="1558" y="12"/>
                </a:cubicBezTo>
                <a:cubicBezTo>
                  <a:pt x="1468" y="13"/>
                  <a:pt x="1378" y="26"/>
                  <a:pt x="1293" y="28"/>
                </a:cubicBezTo>
                <a:cubicBezTo>
                  <a:pt x="1208" y="30"/>
                  <a:pt x="1127" y="21"/>
                  <a:pt x="1044" y="18"/>
                </a:cubicBezTo>
                <a:cubicBezTo>
                  <a:pt x="961" y="14"/>
                  <a:pt x="875" y="16"/>
                  <a:pt x="788" y="18"/>
                </a:cubicBezTo>
                <a:cubicBezTo>
                  <a:pt x="701" y="20"/>
                  <a:pt x="613" y="23"/>
                  <a:pt x="530" y="20"/>
                </a:cubicBezTo>
                <a:cubicBezTo>
                  <a:pt x="447" y="17"/>
                  <a:pt x="369" y="9"/>
                  <a:pt x="284" y="5"/>
                </a:cubicBezTo>
                <a:cubicBezTo>
                  <a:pt x="199" y="1"/>
                  <a:pt x="108" y="0"/>
                  <a:pt x="60" y="11"/>
                </a:cubicBezTo>
                <a:cubicBezTo>
                  <a:pt x="12" y="22"/>
                  <a:pt x="8" y="43"/>
                  <a:pt x="5" y="63"/>
                </a:cubicBezTo>
                <a:cubicBezTo>
                  <a:pt x="2" y="82"/>
                  <a:pt x="0" y="100"/>
                  <a:pt x="2" y="116"/>
                </a:cubicBezTo>
                <a:cubicBezTo>
                  <a:pt x="4" y="132"/>
                  <a:pt x="9" y="146"/>
                  <a:pt x="12" y="159"/>
                </a:cubicBezTo>
                <a:cubicBezTo>
                  <a:pt x="15" y="172"/>
                  <a:pt x="15" y="184"/>
                  <a:pt x="19" y="197"/>
                </a:cubicBezTo>
                <a:cubicBezTo>
                  <a:pt x="23" y="209"/>
                  <a:pt x="32" y="223"/>
                  <a:pt x="30" y="240"/>
                </a:cubicBezTo>
                <a:cubicBezTo>
                  <a:pt x="27" y="256"/>
                  <a:pt x="15" y="275"/>
                  <a:pt x="11" y="289"/>
                </a:cubicBezTo>
                <a:cubicBezTo>
                  <a:pt x="7" y="302"/>
                  <a:pt x="11" y="310"/>
                  <a:pt x="14" y="321"/>
                </a:cubicBezTo>
                <a:cubicBezTo>
                  <a:pt x="16" y="333"/>
                  <a:pt x="18" y="347"/>
                  <a:pt x="17" y="363"/>
                </a:cubicBezTo>
                <a:cubicBezTo>
                  <a:pt x="16" y="379"/>
                  <a:pt x="13" y="395"/>
                  <a:pt x="10" y="413"/>
                </a:cubicBezTo>
                <a:cubicBezTo>
                  <a:pt x="7" y="430"/>
                  <a:pt x="3" y="448"/>
                  <a:pt x="5" y="459"/>
                </a:cubicBezTo>
                <a:cubicBezTo>
                  <a:pt x="8" y="470"/>
                  <a:pt x="17" y="475"/>
                  <a:pt x="20" y="489"/>
                </a:cubicBezTo>
                <a:cubicBezTo>
                  <a:pt x="24" y="502"/>
                  <a:pt x="22" y="524"/>
                  <a:pt x="21" y="541"/>
                </a:cubicBezTo>
                <a:cubicBezTo>
                  <a:pt x="21" y="558"/>
                  <a:pt x="23" y="570"/>
                  <a:pt x="25" y="582"/>
                </a:cubicBezTo>
                <a:cubicBezTo>
                  <a:pt x="27" y="593"/>
                  <a:pt x="30" y="605"/>
                  <a:pt x="29" y="619"/>
                </a:cubicBezTo>
                <a:cubicBezTo>
                  <a:pt x="28" y="633"/>
                  <a:pt x="23" y="650"/>
                  <a:pt x="19" y="666"/>
                </a:cubicBezTo>
                <a:cubicBezTo>
                  <a:pt x="16" y="683"/>
                  <a:pt x="14" y="698"/>
                  <a:pt x="13" y="713"/>
                </a:cubicBezTo>
                <a:cubicBezTo>
                  <a:pt x="13" y="728"/>
                  <a:pt x="13" y="744"/>
                  <a:pt x="14" y="764"/>
                </a:cubicBezTo>
                <a:cubicBezTo>
                  <a:pt x="15" y="784"/>
                  <a:pt x="15" y="808"/>
                  <a:pt x="19" y="825"/>
                </a:cubicBezTo>
                <a:cubicBezTo>
                  <a:pt x="22" y="843"/>
                  <a:pt x="27" y="853"/>
                  <a:pt x="24" y="862"/>
                </a:cubicBezTo>
                <a:cubicBezTo>
                  <a:pt x="21" y="871"/>
                  <a:pt x="9" y="879"/>
                  <a:pt x="24" y="921"/>
                </a:cubicBezTo>
                <a:lnTo>
                  <a:pt x="20" y="962"/>
                </a:lnTo>
                <a:close/>
              </a:path>
            </a:pathLst>
          </a:custGeom>
          <a:solidFill>
            <a:srgbClr val="ffffff"/>
          </a:solidFill>
          <a:ln>
            <a:noFill/>
          </a:ln>
        </p:spPr>
      </p:sp>
      <p:sp>
        <p:nvSpPr>
          <p:cNvPr id="1390" name="Freeform 94"/>
          <p:cNvSpPr/>
          <p:nvPr/>
        </p:nvSpPr>
        <p:spPr>
          <a:xfrm>
            <a:off x="4789800" y="1617480"/>
            <a:ext cx="1938240" cy="7560"/>
          </a:xfrm>
          <a:custGeom>
            <a:avLst/>
            <a:gdLst/>
            <a:ahLst/>
            <a:rect l="0" t="0" r="r" b="b"/>
            <a:pathLst>
              <a:path w="5384" h="21">
                <a:moveTo>
                  <a:pt x="0" y="16"/>
                </a:moveTo>
                <a:cubicBezTo>
                  <a:pt x="247" y="7"/>
                  <a:pt x="378" y="2"/>
                  <a:pt x="485" y="2"/>
                </a:cubicBezTo>
                <a:cubicBezTo>
                  <a:pt x="592" y="1"/>
                  <a:pt x="676" y="6"/>
                  <a:pt x="760" y="8"/>
                </a:cubicBezTo>
                <a:cubicBezTo>
                  <a:pt x="845" y="10"/>
                  <a:pt x="930" y="9"/>
                  <a:pt x="1015" y="9"/>
                </a:cubicBezTo>
                <a:cubicBezTo>
                  <a:pt x="1101" y="9"/>
                  <a:pt x="1188" y="9"/>
                  <a:pt x="1275" y="9"/>
                </a:cubicBezTo>
                <a:cubicBezTo>
                  <a:pt x="1362" y="9"/>
                  <a:pt x="1449" y="9"/>
                  <a:pt x="1534" y="11"/>
                </a:cubicBezTo>
                <a:cubicBezTo>
                  <a:pt x="1619" y="14"/>
                  <a:pt x="1703" y="19"/>
                  <a:pt x="1789" y="16"/>
                </a:cubicBezTo>
                <a:cubicBezTo>
                  <a:pt x="1875" y="14"/>
                  <a:pt x="1964" y="5"/>
                  <a:pt x="2049" y="3"/>
                </a:cubicBezTo>
                <a:cubicBezTo>
                  <a:pt x="2134" y="0"/>
                  <a:pt x="2215" y="5"/>
                  <a:pt x="2299" y="7"/>
                </a:cubicBezTo>
                <a:cubicBezTo>
                  <a:pt x="2383" y="10"/>
                  <a:pt x="2471" y="11"/>
                  <a:pt x="2556" y="10"/>
                </a:cubicBezTo>
                <a:cubicBezTo>
                  <a:pt x="2641" y="8"/>
                  <a:pt x="2725" y="4"/>
                  <a:pt x="2809" y="4"/>
                </a:cubicBezTo>
                <a:cubicBezTo>
                  <a:pt x="2894" y="5"/>
                  <a:pt x="2978" y="11"/>
                  <a:pt x="3066" y="14"/>
                </a:cubicBezTo>
                <a:cubicBezTo>
                  <a:pt x="3154" y="18"/>
                  <a:pt x="3246" y="20"/>
                  <a:pt x="3335" y="17"/>
                </a:cubicBezTo>
                <a:cubicBezTo>
                  <a:pt x="3424" y="15"/>
                  <a:pt x="3511" y="10"/>
                  <a:pt x="3596" y="6"/>
                </a:cubicBezTo>
                <a:cubicBezTo>
                  <a:pt x="3680" y="3"/>
                  <a:pt x="3761" y="2"/>
                  <a:pt x="3847" y="4"/>
                </a:cubicBezTo>
                <a:cubicBezTo>
                  <a:pt x="3933" y="5"/>
                  <a:pt x="4022" y="9"/>
                  <a:pt x="4106" y="10"/>
                </a:cubicBezTo>
                <a:cubicBezTo>
                  <a:pt x="4191" y="10"/>
                  <a:pt x="4269" y="8"/>
                  <a:pt x="4353" y="9"/>
                </a:cubicBezTo>
                <a:cubicBezTo>
                  <a:pt x="4437" y="10"/>
                  <a:pt x="4526" y="15"/>
                  <a:pt x="4612" y="16"/>
                </a:cubicBezTo>
                <a:cubicBezTo>
                  <a:pt x="4698" y="16"/>
                  <a:pt x="4780" y="12"/>
                  <a:pt x="4887" y="9"/>
                </a:cubicBezTo>
                <a:cubicBezTo>
                  <a:pt x="4994" y="6"/>
                  <a:pt x="5126" y="4"/>
                  <a:pt x="5383" y="14"/>
                </a:cubicBezTo>
              </a:path>
            </a:pathLst>
          </a:custGeom>
          <a:ln cap="rnd" w="31680">
            <a:solidFill>
              <a:srgbClr val="008cd8"/>
            </a:solidFill>
            <a:bevel/>
          </a:ln>
        </p:spPr>
      </p:sp>
      <p:sp>
        <p:nvSpPr>
          <p:cNvPr id="1391" name="Freeform 95"/>
          <p:cNvSpPr/>
          <p:nvPr/>
        </p:nvSpPr>
        <p:spPr>
          <a:xfrm>
            <a:off x="4783680" y="1285560"/>
            <a:ext cx="1948320" cy="339120"/>
          </a:xfrm>
          <a:custGeom>
            <a:avLst/>
            <a:gdLst/>
            <a:ahLst/>
            <a:rect l="0" t="0" r="r" b="b"/>
            <a:pathLst>
              <a:path w="5412" h="942">
                <a:moveTo>
                  <a:pt x="5406" y="916"/>
                </a:moveTo>
                <a:cubicBezTo>
                  <a:pt x="5392" y="891"/>
                  <a:pt x="5399" y="862"/>
                  <a:pt x="5402" y="842"/>
                </a:cubicBezTo>
                <a:cubicBezTo>
                  <a:pt x="5404" y="822"/>
                  <a:pt x="5402" y="811"/>
                  <a:pt x="5402" y="799"/>
                </a:cubicBezTo>
                <a:cubicBezTo>
                  <a:pt x="5401" y="787"/>
                  <a:pt x="5403" y="775"/>
                  <a:pt x="5403" y="762"/>
                </a:cubicBezTo>
                <a:cubicBezTo>
                  <a:pt x="5402" y="749"/>
                  <a:pt x="5400" y="736"/>
                  <a:pt x="5399" y="720"/>
                </a:cubicBezTo>
                <a:cubicBezTo>
                  <a:pt x="5398" y="704"/>
                  <a:pt x="5399" y="685"/>
                  <a:pt x="5399" y="671"/>
                </a:cubicBezTo>
                <a:cubicBezTo>
                  <a:pt x="5399" y="656"/>
                  <a:pt x="5398" y="646"/>
                  <a:pt x="5399" y="633"/>
                </a:cubicBezTo>
                <a:cubicBezTo>
                  <a:pt x="5399" y="621"/>
                  <a:pt x="5402" y="606"/>
                  <a:pt x="5402" y="591"/>
                </a:cubicBezTo>
                <a:cubicBezTo>
                  <a:pt x="5403" y="575"/>
                  <a:pt x="5402" y="559"/>
                  <a:pt x="5403" y="541"/>
                </a:cubicBezTo>
                <a:cubicBezTo>
                  <a:pt x="5404" y="524"/>
                  <a:pt x="5405" y="506"/>
                  <a:pt x="5403" y="490"/>
                </a:cubicBezTo>
                <a:cubicBezTo>
                  <a:pt x="5401" y="474"/>
                  <a:pt x="5395" y="459"/>
                  <a:pt x="5394" y="444"/>
                </a:cubicBezTo>
                <a:cubicBezTo>
                  <a:pt x="5393" y="429"/>
                  <a:pt x="5396" y="415"/>
                  <a:pt x="5400" y="401"/>
                </a:cubicBezTo>
                <a:cubicBezTo>
                  <a:pt x="5405" y="387"/>
                  <a:pt x="5411" y="373"/>
                  <a:pt x="5411" y="359"/>
                </a:cubicBezTo>
                <a:cubicBezTo>
                  <a:pt x="5411" y="345"/>
                  <a:pt x="5404" y="331"/>
                  <a:pt x="5402" y="319"/>
                </a:cubicBezTo>
                <a:cubicBezTo>
                  <a:pt x="5400" y="307"/>
                  <a:pt x="5402" y="297"/>
                  <a:pt x="5404" y="283"/>
                </a:cubicBezTo>
                <a:cubicBezTo>
                  <a:pt x="5405" y="268"/>
                  <a:pt x="5405" y="249"/>
                  <a:pt x="5403" y="233"/>
                </a:cubicBezTo>
                <a:cubicBezTo>
                  <a:pt x="5402" y="218"/>
                  <a:pt x="5399" y="206"/>
                  <a:pt x="5399" y="191"/>
                </a:cubicBezTo>
                <a:cubicBezTo>
                  <a:pt x="5399" y="176"/>
                  <a:pt x="5402" y="158"/>
                  <a:pt x="5403" y="144"/>
                </a:cubicBezTo>
                <a:cubicBezTo>
                  <a:pt x="5404" y="130"/>
                  <a:pt x="5403" y="120"/>
                  <a:pt x="5403" y="107"/>
                </a:cubicBezTo>
                <a:cubicBezTo>
                  <a:pt x="5403" y="95"/>
                  <a:pt x="5404" y="80"/>
                  <a:pt x="5405" y="62"/>
                </a:cubicBezTo>
                <a:cubicBezTo>
                  <a:pt x="5406" y="44"/>
                  <a:pt x="5407" y="22"/>
                  <a:pt x="5363" y="13"/>
                </a:cubicBezTo>
                <a:cubicBezTo>
                  <a:pt x="5320" y="4"/>
                  <a:pt x="5231" y="6"/>
                  <a:pt x="5147" y="7"/>
                </a:cubicBezTo>
                <a:cubicBezTo>
                  <a:pt x="5062" y="8"/>
                  <a:pt x="4981" y="7"/>
                  <a:pt x="4896" y="7"/>
                </a:cubicBezTo>
                <a:cubicBezTo>
                  <a:pt x="4812" y="7"/>
                  <a:pt x="4723" y="7"/>
                  <a:pt x="4638" y="7"/>
                </a:cubicBezTo>
                <a:cubicBezTo>
                  <a:pt x="4553" y="8"/>
                  <a:pt x="4471" y="8"/>
                  <a:pt x="4385" y="10"/>
                </a:cubicBezTo>
                <a:cubicBezTo>
                  <a:pt x="4299" y="13"/>
                  <a:pt x="4208" y="17"/>
                  <a:pt x="4118" y="17"/>
                </a:cubicBezTo>
                <a:cubicBezTo>
                  <a:pt x="4028" y="16"/>
                  <a:pt x="3938" y="10"/>
                  <a:pt x="3855" y="7"/>
                </a:cubicBezTo>
                <a:cubicBezTo>
                  <a:pt x="3771" y="3"/>
                  <a:pt x="3693" y="2"/>
                  <a:pt x="3612" y="4"/>
                </a:cubicBezTo>
                <a:cubicBezTo>
                  <a:pt x="3530" y="6"/>
                  <a:pt x="3446" y="11"/>
                  <a:pt x="3360" y="11"/>
                </a:cubicBezTo>
                <a:cubicBezTo>
                  <a:pt x="3274" y="12"/>
                  <a:pt x="3188" y="8"/>
                  <a:pt x="3100" y="5"/>
                </a:cubicBezTo>
                <a:cubicBezTo>
                  <a:pt x="3011" y="3"/>
                  <a:pt x="2920" y="3"/>
                  <a:pt x="2832" y="4"/>
                </a:cubicBezTo>
                <a:cubicBezTo>
                  <a:pt x="2744" y="4"/>
                  <a:pt x="2659" y="5"/>
                  <a:pt x="2575" y="5"/>
                </a:cubicBezTo>
                <a:cubicBezTo>
                  <a:pt x="2491" y="6"/>
                  <a:pt x="2406" y="6"/>
                  <a:pt x="2321" y="7"/>
                </a:cubicBezTo>
                <a:cubicBezTo>
                  <a:pt x="2236" y="7"/>
                  <a:pt x="2150" y="8"/>
                  <a:pt x="2064" y="9"/>
                </a:cubicBezTo>
                <a:cubicBezTo>
                  <a:pt x="1978" y="9"/>
                  <a:pt x="1892" y="9"/>
                  <a:pt x="1806" y="9"/>
                </a:cubicBezTo>
                <a:cubicBezTo>
                  <a:pt x="1719" y="9"/>
                  <a:pt x="1632" y="8"/>
                  <a:pt x="1545" y="8"/>
                </a:cubicBezTo>
                <a:cubicBezTo>
                  <a:pt x="1457" y="9"/>
                  <a:pt x="1368" y="10"/>
                  <a:pt x="1283" y="7"/>
                </a:cubicBezTo>
                <a:cubicBezTo>
                  <a:pt x="1197" y="5"/>
                  <a:pt x="1115" y="0"/>
                  <a:pt x="1032" y="0"/>
                </a:cubicBezTo>
                <a:cubicBezTo>
                  <a:pt x="949" y="1"/>
                  <a:pt x="865" y="8"/>
                  <a:pt x="780" y="9"/>
                </a:cubicBezTo>
                <a:cubicBezTo>
                  <a:pt x="695" y="11"/>
                  <a:pt x="609" y="9"/>
                  <a:pt x="522" y="7"/>
                </a:cubicBezTo>
                <a:cubicBezTo>
                  <a:pt x="435" y="6"/>
                  <a:pt x="348" y="6"/>
                  <a:pt x="261" y="5"/>
                </a:cubicBezTo>
                <a:cubicBezTo>
                  <a:pt x="174" y="4"/>
                  <a:pt x="87" y="3"/>
                  <a:pt x="45" y="11"/>
                </a:cubicBezTo>
                <a:cubicBezTo>
                  <a:pt x="3" y="19"/>
                  <a:pt x="6" y="36"/>
                  <a:pt x="6" y="52"/>
                </a:cubicBezTo>
                <a:cubicBezTo>
                  <a:pt x="7" y="68"/>
                  <a:pt x="7" y="82"/>
                  <a:pt x="8" y="98"/>
                </a:cubicBezTo>
                <a:cubicBezTo>
                  <a:pt x="10" y="113"/>
                  <a:pt x="13" y="130"/>
                  <a:pt x="12" y="144"/>
                </a:cubicBezTo>
                <a:cubicBezTo>
                  <a:pt x="12" y="158"/>
                  <a:pt x="8" y="171"/>
                  <a:pt x="7" y="185"/>
                </a:cubicBezTo>
                <a:cubicBezTo>
                  <a:pt x="6" y="199"/>
                  <a:pt x="8" y="214"/>
                  <a:pt x="9" y="229"/>
                </a:cubicBezTo>
                <a:cubicBezTo>
                  <a:pt x="9" y="244"/>
                  <a:pt x="8" y="258"/>
                  <a:pt x="8" y="273"/>
                </a:cubicBezTo>
                <a:cubicBezTo>
                  <a:pt x="7" y="287"/>
                  <a:pt x="8" y="302"/>
                  <a:pt x="8" y="318"/>
                </a:cubicBezTo>
                <a:cubicBezTo>
                  <a:pt x="8" y="334"/>
                  <a:pt x="6" y="351"/>
                  <a:pt x="6" y="367"/>
                </a:cubicBezTo>
                <a:cubicBezTo>
                  <a:pt x="6" y="383"/>
                  <a:pt x="7" y="398"/>
                  <a:pt x="8" y="412"/>
                </a:cubicBezTo>
                <a:cubicBezTo>
                  <a:pt x="9" y="427"/>
                  <a:pt x="9" y="440"/>
                  <a:pt x="10" y="453"/>
                </a:cubicBezTo>
                <a:cubicBezTo>
                  <a:pt x="11" y="467"/>
                  <a:pt x="13" y="480"/>
                  <a:pt x="12" y="494"/>
                </a:cubicBezTo>
                <a:cubicBezTo>
                  <a:pt x="11" y="507"/>
                  <a:pt x="8" y="521"/>
                  <a:pt x="6" y="536"/>
                </a:cubicBezTo>
                <a:cubicBezTo>
                  <a:pt x="3" y="551"/>
                  <a:pt x="1" y="568"/>
                  <a:pt x="2" y="583"/>
                </a:cubicBezTo>
                <a:cubicBezTo>
                  <a:pt x="2" y="598"/>
                  <a:pt x="4" y="611"/>
                  <a:pt x="6" y="625"/>
                </a:cubicBezTo>
                <a:cubicBezTo>
                  <a:pt x="7" y="640"/>
                  <a:pt x="8" y="657"/>
                  <a:pt x="8" y="671"/>
                </a:cubicBezTo>
                <a:cubicBezTo>
                  <a:pt x="9" y="685"/>
                  <a:pt x="9" y="697"/>
                  <a:pt x="9" y="711"/>
                </a:cubicBezTo>
                <a:cubicBezTo>
                  <a:pt x="8" y="725"/>
                  <a:pt x="7" y="743"/>
                  <a:pt x="6" y="758"/>
                </a:cubicBezTo>
                <a:cubicBezTo>
                  <a:pt x="6" y="772"/>
                  <a:pt x="6" y="785"/>
                  <a:pt x="6" y="799"/>
                </a:cubicBezTo>
                <a:cubicBezTo>
                  <a:pt x="5" y="814"/>
                  <a:pt x="3" y="830"/>
                  <a:pt x="2" y="848"/>
                </a:cubicBezTo>
                <a:cubicBezTo>
                  <a:pt x="0" y="865"/>
                  <a:pt x="0" y="883"/>
                  <a:pt x="9" y="941"/>
                </a:cubicBezTo>
              </a:path>
            </a:pathLst>
          </a:custGeom>
          <a:ln cap="rnd" w="31680">
            <a:solidFill>
              <a:srgbClr val="008cd8"/>
            </a:solidFill>
            <a:bevel/>
          </a:ln>
        </p:spPr>
      </p:sp>
      <p:sp>
        <p:nvSpPr>
          <p:cNvPr id="1392" name="TextShape 96"/>
          <p:cNvSpPr txBox="1"/>
          <p:nvPr/>
        </p:nvSpPr>
        <p:spPr>
          <a:xfrm>
            <a:off x="4828320" y="1376640"/>
            <a:ext cx="1149480" cy="142920"/>
          </a:xfrm>
          <a:prstGeom prst="rect">
            <a:avLst/>
          </a:prstGeom>
          <a:noFill/>
          <a:ln>
            <a:noFill/>
          </a:ln>
        </p:spPr>
        <p:txBody>
          <a:bodyPr lIns="0" rIns="0" tIns="0" bIns="0">
            <a:noAutofit/>
          </a:bodyPr>
          <a:p>
            <a:r>
              <a:rPr b="0" lang="el-GR" sz="1000" spc="-1" strike="noStrike">
                <a:solidFill>
                  <a:srgbClr val="004c75"/>
                </a:solidFill>
                <a:latin typeface="Franklin Gothic Demi"/>
              </a:rPr>
              <a:t>Γιώργος (Ανθοπώλης)</a:t>
            </a:r>
            <a:endParaRPr b="0" lang="el-GR" sz="1000" spc="-1" strike="noStrike">
              <a:solidFill>
                <a:srgbClr val="004c75"/>
              </a:solidFill>
              <a:latin typeface="Franklin Gothic Demi"/>
              <a:ea typeface="Franklin Gothic Demi"/>
            </a:endParaRPr>
          </a:p>
        </p:txBody>
      </p:sp>
      <p:sp>
        <p:nvSpPr>
          <p:cNvPr id="1393" name="TextShape 97"/>
          <p:cNvSpPr txBox="1"/>
          <p:nvPr/>
        </p:nvSpPr>
        <p:spPr>
          <a:xfrm>
            <a:off x="4906080" y="1647000"/>
            <a:ext cx="1015200" cy="121320"/>
          </a:xfrm>
          <a:prstGeom prst="rect">
            <a:avLst/>
          </a:prstGeom>
          <a:noFill/>
          <a:ln>
            <a:noFill/>
          </a:ln>
        </p:spPr>
        <p:txBody>
          <a:bodyPr lIns="0" rIns="0" tIns="0" bIns="0">
            <a:noAutofit/>
          </a:bodyPr>
          <a:p>
            <a:r>
              <a:rPr b="0" lang="el-GR" sz="850" spc="-1" strike="noStrike">
                <a:solidFill>
                  <a:srgbClr val="004c75"/>
                </a:solidFill>
                <a:latin typeface="Franklin Gothic Demi"/>
              </a:rPr>
              <a:t>Επωνυμία: Φλόρα ΕΠΕ</a:t>
            </a:r>
            <a:endParaRPr b="0" lang="el-GR" sz="850" spc="-1" strike="noStrike">
              <a:solidFill>
                <a:srgbClr val="004c75"/>
              </a:solidFill>
              <a:latin typeface="Franklin Gothic Demi"/>
              <a:ea typeface="Franklin Gothic Demi"/>
            </a:endParaRPr>
          </a:p>
        </p:txBody>
      </p:sp>
      <p:sp>
        <p:nvSpPr>
          <p:cNvPr id="1394" name="Freeform 98"/>
          <p:cNvSpPr/>
          <p:nvPr/>
        </p:nvSpPr>
        <p:spPr>
          <a:xfrm>
            <a:off x="4815000" y="2801880"/>
            <a:ext cx="1883160" cy="14760"/>
          </a:xfrm>
          <a:custGeom>
            <a:avLst/>
            <a:gdLst/>
            <a:ahLst/>
            <a:rect l="0" t="0" r="r" b="b"/>
            <a:pathLst>
              <a:path w="5231" h="41">
                <a:moveTo>
                  <a:pt x="0" y="2"/>
                </a:moveTo>
                <a:cubicBezTo>
                  <a:pt x="254" y="19"/>
                  <a:pt x="381" y="11"/>
                  <a:pt x="487" y="13"/>
                </a:cubicBezTo>
                <a:cubicBezTo>
                  <a:pt x="593" y="15"/>
                  <a:pt x="677" y="26"/>
                  <a:pt x="759" y="28"/>
                </a:cubicBezTo>
                <a:cubicBezTo>
                  <a:pt x="840" y="30"/>
                  <a:pt x="919" y="22"/>
                  <a:pt x="997" y="18"/>
                </a:cubicBezTo>
                <a:cubicBezTo>
                  <a:pt x="1074" y="13"/>
                  <a:pt x="1150" y="12"/>
                  <a:pt x="1235" y="9"/>
                </a:cubicBezTo>
                <a:cubicBezTo>
                  <a:pt x="1320" y="7"/>
                  <a:pt x="1415" y="5"/>
                  <a:pt x="1503" y="7"/>
                </a:cubicBezTo>
                <a:cubicBezTo>
                  <a:pt x="1590" y="10"/>
                  <a:pt x="1671" y="18"/>
                  <a:pt x="1752" y="22"/>
                </a:cubicBezTo>
                <a:cubicBezTo>
                  <a:pt x="1833" y="25"/>
                  <a:pt x="1914" y="24"/>
                  <a:pt x="1996" y="21"/>
                </a:cubicBezTo>
                <a:cubicBezTo>
                  <a:pt x="2078" y="18"/>
                  <a:pt x="2162" y="14"/>
                  <a:pt x="2243" y="15"/>
                </a:cubicBezTo>
                <a:cubicBezTo>
                  <a:pt x="2323" y="15"/>
                  <a:pt x="2400" y="21"/>
                  <a:pt x="2485" y="22"/>
                </a:cubicBezTo>
                <a:cubicBezTo>
                  <a:pt x="2569" y="23"/>
                  <a:pt x="2661" y="20"/>
                  <a:pt x="2746" y="19"/>
                </a:cubicBezTo>
                <a:cubicBezTo>
                  <a:pt x="2832" y="18"/>
                  <a:pt x="2910" y="18"/>
                  <a:pt x="2994" y="17"/>
                </a:cubicBezTo>
                <a:cubicBezTo>
                  <a:pt x="3077" y="17"/>
                  <a:pt x="3164" y="16"/>
                  <a:pt x="3246" y="18"/>
                </a:cubicBezTo>
                <a:cubicBezTo>
                  <a:pt x="3328" y="20"/>
                  <a:pt x="3404" y="25"/>
                  <a:pt x="3486" y="27"/>
                </a:cubicBezTo>
                <a:cubicBezTo>
                  <a:pt x="3569" y="28"/>
                  <a:pt x="3657" y="26"/>
                  <a:pt x="3740" y="23"/>
                </a:cubicBezTo>
                <a:cubicBezTo>
                  <a:pt x="3823" y="20"/>
                  <a:pt x="3902" y="16"/>
                  <a:pt x="3983" y="15"/>
                </a:cubicBezTo>
                <a:cubicBezTo>
                  <a:pt x="4065" y="13"/>
                  <a:pt x="4151" y="15"/>
                  <a:pt x="4235" y="15"/>
                </a:cubicBezTo>
                <a:cubicBezTo>
                  <a:pt x="4319" y="14"/>
                  <a:pt x="4402" y="12"/>
                  <a:pt x="4483" y="9"/>
                </a:cubicBezTo>
                <a:cubicBezTo>
                  <a:pt x="4565" y="5"/>
                  <a:pt x="4646" y="0"/>
                  <a:pt x="4752" y="3"/>
                </a:cubicBezTo>
                <a:cubicBezTo>
                  <a:pt x="4859" y="5"/>
                  <a:pt x="4990" y="15"/>
                  <a:pt x="5230" y="40"/>
                </a:cubicBezTo>
                <a:lnTo>
                  <a:pt x="0" y="2"/>
                </a:lnTo>
                <a:close/>
              </a:path>
            </a:pathLst>
          </a:custGeom>
          <a:solidFill>
            <a:srgbClr val="ffffff"/>
          </a:solidFill>
          <a:ln>
            <a:noFill/>
          </a:ln>
        </p:spPr>
      </p:sp>
      <p:sp>
        <p:nvSpPr>
          <p:cNvPr id="1395" name="Freeform 99"/>
          <p:cNvSpPr/>
          <p:nvPr/>
        </p:nvSpPr>
        <p:spPr>
          <a:xfrm>
            <a:off x="4813560" y="2805120"/>
            <a:ext cx="58320" cy="720"/>
          </a:xfrm>
          <a:custGeom>
            <a:avLst/>
            <a:gdLst/>
            <a:ahLst/>
            <a:rect l="0" t="0" r="r" b="b"/>
            <a:pathLst>
              <a:path w="162" h="2">
                <a:moveTo>
                  <a:pt x="0" y="0"/>
                </a:moveTo>
                <a:cubicBezTo>
                  <a:pt x="61" y="0"/>
                  <a:pt x="114" y="1"/>
                  <a:pt x="161" y="1"/>
                </a:cubicBezTo>
              </a:path>
            </a:pathLst>
          </a:custGeom>
          <a:ln w="29160">
            <a:solidFill>
              <a:srgbClr val="008cd8"/>
            </a:solidFill>
            <a:round/>
          </a:ln>
        </p:spPr>
      </p:sp>
      <p:sp>
        <p:nvSpPr>
          <p:cNvPr id="1396" name="Freeform 100"/>
          <p:cNvSpPr/>
          <p:nvPr/>
        </p:nvSpPr>
        <p:spPr>
          <a:xfrm>
            <a:off x="4900680" y="2805840"/>
            <a:ext cx="58320" cy="1800"/>
          </a:xfrm>
          <a:custGeom>
            <a:avLst/>
            <a:gdLst/>
            <a:ahLst/>
            <a:rect l="0" t="0" r="r" b="b"/>
            <a:pathLst>
              <a:path w="162" h="5">
                <a:moveTo>
                  <a:pt x="0" y="0"/>
                </a:moveTo>
                <a:cubicBezTo>
                  <a:pt x="64" y="1"/>
                  <a:pt x="116" y="2"/>
                  <a:pt x="161" y="4"/>
                </a:cubicBezTo>
              </a:path>
            </a:pathLst>
          </a:custGeom>
          <a:ln w="29160">
            <a:solidFill>
              <a:srgbClr val="008cd8"/>
            </a:solidFill>
            <a:round/>
          </a:ln>
        </p:spPr>
      </p:sp>
      <p:sp>
        <p:nvSpPr>
          <p:cNvPr id="1397" name="Freeform 101"/>
          <p:cNvSpPr/>
          <p:nvPr/>
        </p:nvSpPr>
        <p:spPr>
          <a:xfrm>
            <a:off x="4987440" y="2808000"/>
            <a:ext cx="58320" cy="1080"/>
          </a:xfrm>
          <a:custGeom>
            <a:avLst/>
            <a:gdLst/>
            <a:ahLst/>
            <a:rect l="0" t="0" r="r" b="b"/>
            <a:pathLst>
              <a:path w="162" h="3">
                <a:moveTo>
                  <a:pt x="0" y="0"/>
                </a:moveTo>
                <a:cubicBezTo>
                  <a:pt x="1" y="0"/>
                  <a:pt x="3" y="0"/>
                  <a:pt x="4" y="0"/>
                </a:cubicBezTo>
                <a:cubicBezTo>
                  <a:pt x="61" y="1"/>
                  <a:pt x="112" y="1"/>
                  <a:pt x="161" y="2"/>
                </a:cubicBezTo>
              </a:path>
            </a:pathLst>
          </a:custGeom>
          <a:ln w="29160">
            <a:solidFill>
              <a:srgbClr val="008cd8"/>
            </a:solidFill>
            <a:round/>
          </a:ln>
        </p:spPr>
      </p:sp>
      <p:sp>
        <p:nvSpPr>
          <p:cNvPr id="1398" name="Freeform 102"/>
          <p:cNvSpPr/>
          <p:nvPr/>
        </p:nvSpPr>
        <p:spPr>
          <a:xfrm>
            <a:off x="5074200" y="2808720"/>
            <a:ext cx="58320" cy="720"/>
          </a:xfrm>
          <a:custGeom>
            <a:avLst/>
            <a:gdLst/>
            <a:ahLst/>
            <a:rect l="0" t="0" r="r" b="b"/>
            <a:pathLst>
              <a:path w="162" h="2">
                <a:moveTo>
                  <a:pt x="0" y="0"/>
                </a:moveTo>
                <a:cubicBezTo>
                  <a:pt x="12" y="0"/>
                  <a:pt x="24" y="0"/>
                  <a:pt x="36" y="0"/>
                </a:cubicBezTo>
                <a:cubicBezTo>
                  <a:pt x="79" y="0"/>
                  <a:pt x="120" y="1"/>
                  <a:pt x="161" y="1"/>
                </a:cubicBezTo>
              </a:path>
            </a:pathLst>
          </a:custGeom>
          <a:ln w="29160">
            <a:solidFill>
              <a:srgbClr val="008cd8"/>
            </a:solidFill>
            <a:round/>
          </a:ln>
        </p:spPr>
      </p:sp>
      <p:sp>
        <p:nvSpPr>
          <p:cNvPr id="1399" name="Freeform 103"/>
          <p:cNvSpPr/>
          <p:nvPr/>
        </p:nvSpPr>
        <p:spPr>
          <a:xfrm>
            <a:off x="5161320" y="2807280"/>
            <a:ext cx="58320" cy="1800"/>
          </a:xfrm>
          <a:custGeom>
            <a:avLst/>
            <a:gdLst/>
            <a:ahLst/>
            <a:rect l="0" t="0" r="r" b="b"/>
            <a:pathLst>
              <a:path w="162" h="5">
                <a:moveTo>
                  <a:pt x="0" y="4"/>
                </a:moveTo>
                <a:cubicBezTo>
                  <a:pt x="10" y="4"/>
                  <a:pt x="20" y="4"/>
                  <a:pt x="30" y="4"/>
                </a:cubicBezTo>
                <a:cubicBezTo>
                  <a:pt x="73" y="3"/>
                  <a:pt x="117" y="1"/>
                  <a:pt x="161" y="0"/>
                </a:cubicBezTo>
              </a:path>
            </a:pathLst>
          </a:custGeom>
          <a:ln w="29160">
            <a:solidFill>
              <a:srgbClr val="008cd8"/>
            </a:solidFill>
            <a:round/>
          </a:ln>
        </p:spPr>
      </p:sp>
      <p:sp>
        <p:nvSpPr>
          <p:cNvPr id="1400" name="Freeform 104"/>
          <p:cNvSpPr/>
          <p:nvPr/>
        </p:nvSpPr>
        <p:spPr>
          <a:xfrm>
            <a:off x="5248080" y="2806560"/>
            <a:ext cx="58320" cy="1440"/>
          </a:xfrm>
          <a:custGeom>
            <a:avLst/>
            <a:gdLst/>
            <a:ahLst/>
            <a:rect l="0" t="0" r="r" b="b"/>
            <a:pathLst>
              <a:path w="162" h="4">
                <a:moveTo>
                  <a:pt x="0" y="0"/>
                </a:moveTo>
                <a:cubicBezTo>
                  <a:pt x="14" y="0"/>
                  <a:pt x="27" y="0"/>
                  <a:pt x="41" y="0"/>
                </a:cubicBezTo>
                <a:cubicBezTo>
                  <a:pt x="81" y="0"/>
                  <a:pt x="121" y="2"/>
                  <a:pt x="161" y="3"/>
                </a:cubicBezTo>
              </a:path>
            </a:pathLst>
          </a:custGeom>
          <a:ln w="29160">
            <a:solidFill>
              <a:srgbClr val="008cd8"/>
            </a:solidFill>
            <a:round/>
          </a:ln>
        </p:spPr>
      </p:sp>
      <p:sp>
        <p:nvSpPr>
          <p:cNvPr id="1401" name="Freeform 105"/>
          <p:cNvSpPr/>
          <p:nvPr/>
        </p:nvSpPr>
        <p:spPr>
          <a:xfrm>
            <a:off x="5335200" y="2807280"/>
            <a:ext cx="58320" cy="1440"/>
          </a:xfrm>
          <a:custGeom>
            <a:avLst/>
            <a:gdLst/>
            <a:ahLst/>
            <a:rect l="0" t="0" r="r" b="b"/>
            <a:pathLst>
              <a:path w="162" h="4">
                <a:moveTo>
                  <a:pt x="0" y="3"/>
                </a:moveTo>
                <a:cubicBezTo>
                  <a:pt x="16" y="3"/>
                  <a:pt x="32" y="3"/>
                  <a:pt x="48" y="3"/>
                </a:cubicBezTo>
                <a:cubicBezTo>
                  <a:pt x="85" y="3"/>
                  <a:pt x="123" y="2"/>
                  <a:pt x="161" y="0"/>
                </a:cubicBezTo>
              </a:path>
            </a:pathLst>
          </a:custGeom>
          <a:ln w="29160">
            <a:solidFill>
              <a:srgbClr val="008cd8"/>
            </a:solidFill>
            <a:round/>
          </a:ln>
        </p:spPr>
      </p:sp>
      <p:sp>
        <p:nvSpPr>
          <p:cNvPr id="1402" name="Freeform 106"/>
          <p:cNvSpPr/>
          <p:nvPr/>
        </p:nvSpPr>
        <p:spPr>
          <a:xfrm>
            <a:off x="5421960" y="2805480"/>
            <a:ext cx="58320" cy="1080"/>
          </a:xfrm>
          <a:custGeom>
            <a:avLst/>
            <a:gdLst/>
            <a:ahLst/>
            <a:rect l="0" t="0" r="r" b="b"/>
            <a:pathLst>
              <a:path w="162" h="3">
                <a:moveTo>
                  <a:pt x="0" y="2"/>
                </a:moveTo>
                <a:cubicBezTo>
                  <a:pt x="22" y="1"/>
                  <a:pt x="44" y="1"/>
                  <a:pt x="65" y="0"/>
                </a:cubicBezTo>
                <a:cubicBezTo>
                  <a:pt x="98" y="0"/>
                  <a:pt x="130" y="0"/>
                  <a:pt x="161" y="0"/>
                </a:cubicBezTo>
              </a:path>
            </a:pathLst>
          </a:custGeom>
          <a:ln w="29160">
            <a:solidFill>
              <a:srgbClr val="008cd8"/>
            </a:solidFill>
            <a:round/>
          </a:ln>
        </p:spPr>
      </p:sp>
      <p:sp>
        <p:nvSpPr>
          <p:cNvPr id="1403" name="Freeform 107"/>
          <p:cNvSpPr/>
          <p:nvPr/>
        </p:nvSpPr>
        <p:spPr>
          <a:xfrm>
            <a:off x="5509080" y="2806560"/>
            <a:ext cx="58320" cy="1800"/>
          </a:xfrm>
          <a:custGeom>
            <a:avLst/>
            <a:gdLst/>
            <a:ahLst/>
            <a:rect l="0" t="0" r="r" b="b"/>
            <a:pathLst>
              <a:path w="162" h="5">
                <a:moveTo>
                  <a:pt x="0" y="0"/>
                </a:moveTo>
                <a:cubicBezTo>
                  <a:pt x="23" y="0"/>
                  <a:pt x="47" y="1"/>
                  <a:pt x="70" y="2"/>
                </a:cubicBezTo>
                <a:cubicBezTo>
                  <a:pt x="100" y="3"/>
                  <a:pt x="130" y="4"/>
                  <a:pt x="161" y="4"/>
                </a:cubicBezTo>
              </a:path>
            </a:pathLst>
          </a:custGeom>
          <a:ln w="29160">
            <a:solidFill>
              <a:srgbClr val="008cd8"/>
            </a:solidFill>
            <a:round/>
          </a:ln>
        </p:spPr>
      </p:sp>
      <p:sp>
        <p:nvSpPr>
          <p:cNvPr id="1404" name="Freeform 108"/>
          <p:cNvSpPr/>
          <p:nvPr/>
        </p:nvSpPr>
        <p:spPr>
          <a:xfrm>
            <a:off x="5595840" y="2808720"/>
            <a:ext cx="58680" cy="360"/>
          </a:xfrm>
          <a:custGeom>
            <a:avLst/>
            <a:gdLst/>
            <a:ahLst/>
            <a:rect l="0" t="0" r="r" b="b"/>
            <a:pathLst>
              <a:path w="163" h="1">
                <a:moveTo>
                  <a:pt x="0" y="0"/>
                </a:moveTo>
                <a:cubicBezTo>
                  <a:pt x="26" y="0"/>
                  <a:pt x="52" y="0"/>
                  <a:pt x="78" y="0"/>
                </a:cubicBezTo>
                <a:cubicBezTo>
                  <a:pt x="106" y="0"/>
                  <a:pt x="134" y="0"/>
                  <a:pt x="162" y="0"/>
                </a:cubicBezTo>
              </a:path>
            </a:pathLst>
          </a:custGeom>
          <a:ln w="29160">
            <a:solidFill>
              <a:srgbClr val="008cd8"/>
            </a:solidFill>
            <a:round/>
          </a:ln>
        </p:spPr>
      </p:sp>
      <p:sp>
        <p:nvSpPr>
          <p:cNvPr id="1405" name="Freeform 109"/>
          <p:cNvSpPr/>
          <p:nvPr/>
        </p:nvSpPr>
        <p:spPr>
          <a:xfrm>
            <a:off x="5682960" y="2807280"/>
            <a:ext cx="57960" cy="1080"/>
          </a:xfrm>
          <a:custGeom>
            <a:avLst/>
            <a:gdLst/>
            <a:ahLst/>
            <a:rect l="0" t="0" r="r" b="b"/>
            <a:pathLst>
              <a:path w="161" h="3">
                <a:moveTo>
                  <a:pt x="0" y="2"/>
                </a:moveTo>
                <a:cubicBezTo>
                  <a:pt x="27" y="2"/>
                  <a:pt x="55" y="1"/>
                  <a:pt x="82" y="1"/>
                </a:cubicBezTo>
                <a:cubicBezTo>
                  <a:pt x="107" y="1"/>
                  <a:pt x="134" y="0"/>
                  <a:pt x="160" y="0"/>
                </a:cubicBezTo>
              </a:path>
            </a:pathLst>
          </a:custGeom>
          <a:ln w="29160">
            <a:solidFill>
              <a:srgbClr val="008cd8"/>
            </a:solidFill>
            <a:round/>
          </a:ln>
        </p:spPr>
      </p:sp>
      <p:sp>
        <p:nvSpPr>
          <p:cNvPr id="1406" name="Freeform 110"/>
          <p:cNvSpPr/>
          <p:nvPr/>
        </p:nvSpPr>
        <p:spPr>
          <a:xfrm>
            <a:off x="5769720" y="2807640"/>
            <a:ext cx="58320" cy="1440"/>
          </a:xfrm>
          <a:custGeom>
            <a:avLst/>
            <a:gdLst/>
            <a:ahLst/>
            <a:rect l="0" t="0" r="r" b="b"/>
            <a:pathLst>
              <a:path w="162" h="4">
                <a:moveTo>
                  <a:pt x="0" y="0"/>
                </a:moveTo>
                <a:cubicBezTo>
                  <a:pt x="28" y="0"/>
                  <a:pt x="56" y="0"/>
                  <a:pt x="84" y="1"/>
                </a:cubicBezTo>
                <a:cubicBezTo>
                  <a:pt x="109" y="2"/>
                  <a:pt x="135" y="2"/>
                  <a:pt x="161" y="3"/>
                </a:cubicBezTo>
              </a:path>
            </a:pathLst>
          </a:custGeom>
          <a:ln w="29160">
            <a:solidFill>
              <a:srgbClr val="008cd8"/>
            </a:solidFill>
            <a:round/>
          </a:ln>
        </p:spPr>
      </p:sp>
      <p:sp>
        <p:nvSpPr>
          <p:cNvPr id="1407" name="Freeform 111"/>
          <p:cNvSpPr/>
          <p:nvPr/>
        </p:nvSpPr>
        <p:spPr>
          <a:xfrm>
            <a:off x="5856480" y="2809080"/>
            <a:ext cx="58320" cy="1080"/>
          </a:xfrm>
          <a:custGeom>
            <a:avLst/>
            <a:gdLst/>
            <a:ahLst/>
            <a:rect l="0" t="0" r="r" b="b"/>
            <a:pathLst>
              <a:path w="162" h="3">
                <a:moveTo>
                  <a:pt x="0" y="1"/>
                </a:moveTo>
                <a:cubicBezTo>
                  <a:pt x="31" y="2"/>
                  <a:pt x="62" y="2"/>
                  <a:pt x="93" y="2"/>
                </a:cubicBezTo>
                <a:cubicBezTo>
                  <a:pt x="116" y="1"/>
                  <a:pt x="138" y="1"/>
                  <a:pt x="161" y="0"/>
                </a:cubicBezTo>
              </a:path>
            </a:pathLst>
          </a:custGeom>
          <a:ln w="29160">
            <a:solidFill>
              <a:srgbClr val="008cd8"/>
            </a:solidFill>
            <a:round/>
          </a:ln>
        </p:spPr>
      </p:sp>
      <p:sp>
        <p:nvSpPr>
          <p:cNvPr id="1408" name="Freeform 112"/>
          <p:cNvSpPr/>
          <p:nvPr/>
        </p:nvSpPr>
        <p:spPr>
          <a:xfrm>
            <a:off x="5943600" y="2806200"/>
            <a:ext cx="58320" cy="1800"/>
          </a:xfrm>
          <a:custGeom>
            <a:avLst/>
            <a:gdLst/>
            <a:ahLst/>
            <a:rect l="0" t="0" r="r" b="b"/>
            <a:pathLst>
              <a:path w="162" h="5">
                <a:moveTo>
                  <a:pt x="0" y="4"/>
                </a:moveTo>
                <a:cubicBezTo>
                  <a:pt x="34" y="3"/>
                  <a:pt x="69" y="1"/>
                  <a:pt x="104" y="0"/>
                </a:cubicBezTo>
                <a:cubicBezTo>
                  <a:pt x="123" y="0"/>
                  <a:pt x="142" y="0"/>
                  <a:pt x="161" y="0"/>
                </a:cubicBezTo>
              </a:path>
            </a:pathLst>
          </a:custGeom>
          <a:ln w="29160">
            <a:solidFill>
              <a:srgbClr val="008cd8"/>
            </a:solidFill>
            <a:round/>
          </a:ln>
        </p:spPr>
      </p:sp>
      <p:sp>
        <p:nvSpPr>
          <p:cNvPr id="1409" name="Freeform 113"/>
          <p:cNvSpPr/>
          <p:nvPr/>
        </p:nvSpPr>
        <p:spPr>
          <a:xfrm>
            <a:off x="6030360" y="2806200"/>
            <a:ext cx="58320" cy="1800"/>
          </a:xfrm>
          <a:custGeom>
            <a:avLst/>
            <a:gdLst/>
            <a:ahLst/>
            <a:rect l="0" t="0" r="r" b="b"/>
            <a:pathLst>
              <a:path w="162" h="5">
                <a:moveTo>
                  <a:pt x="0" y="0"/>
                </a:moveTo>
                <a:cubicBezTo>
                  <a:pt x="39" y="1"/>
                  <a:pt x="78" y="2"/>
                  <a:pt x="117" y="3"/>
                </a:cubicBezTo>
                <a:cubicBezTo>
                  <a:pt x="132" y="3"/>
                  <a:pt x="146" y="4"/>
                  <a:pt x="161" y="4"/>
                </a:cubicBezTo>
              </a:path>
            </a:pathLst>
          </a:custGeom>
          <a:ln w="29160">
            <a:solidFill>
              <a:srgbClr val="008cd8"/>
            </a:solidFill>
            <a:round/>
          </a:ln>
        </p:spPr>
      </p:sp>
      <p:sp>
        <p:nvSpPr>
          <p:cNvPr id="1410" name="Freeform 114"/>
          <p:cNvSpPr/>
          <p:nvPr/>
        </p:nvSpPr>
        <p:spPr>
          <a:xfrm>
            <a:off x="6117480" y="2807280"/>
            <a:ext cx="58320" cy="1440"/>
          </a:xfrm>
          <a:custGeom>
            <a:avLst/>
            <a:gdLst/>
            <a:ahLst/>
            <a:rect l="0" t="0" r="r" b="b"/>
            <a:pathLst>
              <a:path w="162" h="4">
                <a:moveTo>
                  <a:pt x="0" y="2"/>
                </a:moveTo>
                <a:cubicBezTo>
                  <a:pt x="39" y="3"/>
                  <a:pt x="79" y="3"/>
                  <a:pt x="119" y="2"/>
                </a:cubicBezTo>
                <a:cubicBezTo>
                  <a:pt x="133" y="1"/>
                  <a:pt x="147" y="1"/>
                  <a:pt x="161" y="0"/>
                </a:cubicBezTo>
              </a:path>
            </a:pathLst>
          </a:custGeom>
          <a:ln w="29160">
            <a:solidFill>
              <a:srgbClr val="008cd8"/>
            </a:solidFill>
            <a:round/>
          </a:ln>
        </p:spPr>
      </p:sp>
      <p:sp>
        <p:nvSpPr>
          <p:cNvPr id="1411" name="Freeform 115"/>
          <p:cNvSpPr/>
          <p:nvPr/>
        </p:nvSpPr>
        <p:spPr>
          <a:xfrm>
            <a:off x="6204240" y="2805120"/>
            <a:ext cx="58320" cy="1440"/>
          </a:xfrm>
          <a:custGeom>
            <a:avLst/>
            <a:gdLst/>
            <a:ahLst/>
            <a:rect l="0" t="0" r="r" b="b"/>
            <a:pathLst>
              <a:path w="162" h="4">
                <a:moveTo>
                  <a:pt x="0" y="3"/>
                </a:moveTo>
                <a:cubicBezTo>
                  <a:pt x="42" y="2"/>
                  <a:pt x="84" y="1"/>
                  <a:pt x="126" y="0"/>
                </a:cubicBezTo>
                <a:cubicBezTo>
                  <a:pt x="138" y="0"/>
                  <a:pt x="150" y="0"/>
                  <a:pt x="161" y="1"/>
                </a:cubicBezTo>
              </a:path>
            </a:pathLst>
          </a:custGeom>
          <a:ln w="29160">
            <a:solidFill>
              <a:srgbClr val="008cd8"/>
            </a:solidFill>
            <a:round/>
          </a:ln>
        </p:spPr>
      </p:sp>
      <p:sp>
        <p:nvSpPr>
          <p:cNvPr id="1412" name="Freeform 116"/>
          <p:cNvSpPr/>
          <p:nvPr/>
        </p:nvSpPr>
        <p:spPr>
          <a:xfrm>
            <a:off x="6291360" y="2805840"/>
            <a:ext cx="58320" cy="2520"/>
          </a:xfrm>
          <a:custGeom>
            <a:avLst/>
            <a:gdLst/>
            <a:ahLst/>
            <a:rect l="0" t="0" r="r" b="b"/>
            <a:pathLst>
              <a:path w="162" h="7">
                <a:moveTo>
                  <a:pt x="0" y="0"/>
                </a:moveTo>
                <a:cubicBezTo>
                  <a:pt x="47" y="2"/>
                  <a:pt x="95" y="4"/>
                  <a:pt x="143" y="6"/>
                </a:cubicBezTo>
                <a:cubicBezTo>
                  <a:pt x="149" y="6"/>
                  <a:pt x="155" y="6"/>
                  <a:pt x="161" y="6"/>
                </a:cubicBezTo>
              </a:path>
            </a:pathLst>
          </a:custGeom>
          <a:ln w="29160">
            <a:solidFill>
              <a:srgbClr val="008cd8"/>
            </a:solidFill>
            <a:round/>
          </a:ln>
        </p:spPr>
      </p:sp>
      <p:sp>
        <p:nvSpPr>
          <p:cNvPr id="1413" name="Freeform 117"/>
          <p:cNvSpPr/>
          <p:nvPr/>
        </p:nvSpPr>
        <p:spPr>
          <a:xfrm>
            <a:off x="6378120" y="2808720"/>
            <a:ext cx="58320" cy="720"/>
          </a:xfrm>
          <a:custGeom>
            <a:avLst/>
            <a:gdLst/>
            <a:ahLst/>
            <a:rect l="0" t="0" r="r" b="b"/>
            <a:pathLst>
              <a:path w="162" h="2">
                <a:moveTo>
                  <a:pt x="0" y="0"/>
                </a:moveTo>
                <a:cubicBezTo>
                  <a:pt x="52" y="1"/>
                  <a:pt x="103" y="1"/>
                  <a:pt x="153" y="1"/>
                </a:cubicBezTo>
                <a:cubicBezTo>
                  <a:pt x="156" y="1"/>
                  <a:pt x="158" y="1"/>
                  <a:pt x="161" y="1"/>
                </a:cubicBezTo>
              </a:path>
            </a:pathLst>
          </a:custGeom>
          <a:ln w="29160">
            <a:solidFill>
              <a:srgbClr val="008cd8"/>
            </a:solidFill>
            <a:round/>
          </a:ln>
        </p:spPr>
      </p:sp>
      <p:sp>
        <p:nvSpPr>
          <p:cNvPr id="1414" name="Freeform 118"/>
          <p:cNvSpPr/>
          <p:nvPr/>
        </p:nvSpPr>
        <p:spPr>
          <a:xfrm>
            <a:off x="6465240" y="2807640"/>
            <a:ext cx="58320" cy="1440"/>
          </a:xfrm>
          <a:custGeom>
            <a:avLst/>
            <a:gdLst/>
            <a:ahLst/>
            <a:rect l="0" t="0" r="r" b="b"/>
            <a:pathLst>
              <a:path w="162" h="4">
                <a:moveTo>
                  <a:pt x="0" y="3"/>
                </a:moveTo>
                <a:cubicBezTo>
                  <a:pt x="49" y="2"/>
                  <a:pt x="100" y="1"/>
                  <a:pt x="161" y="0"/>
                </a:cubicBezTo>
              </a:path>
            </a:pathLst>
          </a:custGeom>
          <a:ln w="29160">
            <a:solidFill>
              <a:srgbClr val="008cd8"/>
            </a:solidFill>
            <a:round/>
          </a:ln>
        </p:spPr>
      </p:sp>
      <p:sp>
        <p:nvSpPr>
          <p:cNvPr id="1415" name="Freeform 119"/>
          <p:cNvSpPr/>
          <p:nvPr/>
        </p:nvSpPr>
        <p:spPr>
          <a:xfrm>
            <a:off x="6552000" y="2806560"/>
            <a:ext cx="58320" cy="720"/>
          </a:xfrm>
          <a:custGeom>
            <a:avLst/>
            <a:gdLst/>
            <a:ahLst/>
            <a:rect l="0" t="0" r="r" b="b"/>
            <a:pathLst>
              <a:path w="162" h="2">
                <a:moveTo>
                  <a:pt x="0" y="1"/>
                </a:moveTo>
                <a:cubicBezTo>
                  <a:pt x="46" y="1"/>
                  <a:pt x="99" y="0"/>
                  <a:pt x="161" y="0"/>
                </a:cubicBezTo>
              </a:path>
            </a:pathLst>
          </a:custGeom>
          <a:ln w="29160">
            <a:solidFill>
              <a:srgbClr val="008cd8"/>
            </a:solidFill>
            <a:round/>
          </a:ln>
        </p:spPr>
      </p:sp>
      <p:sp>
        <p:nvSpPr>
          <p:cNvPr id="1416" name="Freeform 120"/>
          <p:cNvSpPr/>
          <p:nvPr/>
        </p:nvSpPr>
        <p:spPr>
          <a:xfrm>
            <a:off x="6638760" y="2806920"/>
            <a:ext cx="58680" cy="1080"/>
          </a:xfrm>
          <a:custGeom>
            <a:avLst/>
            <a:gdLst/>
            <a:ahLst/>
            <a:rect l="0" t="0" r="r" b="b"/>
            <a:pathLst>
              <a:path w="163" h="3">
                <a:moveTo>
                  <a:pt x="0" y="0"/>
                </a:moveTo>
                <a:cubicBezTo>
                  <a:pt x="48" y="0"/>
                  <a:pt x="102" y="1"/>
                  <a:pt x="162" y="2"/>
                </a:cubicBezTo>
              </a:path>
            </a:pathLst>
          </a:custGeom>
          <a:ln w="29160">
            <a:solidFill>
              <a:srgbClr val="008cd8"/>
            </a:solidFill>
            <a:round/>
          </a:ln>
        </p:spPr>
      </p:sp>
      <p:sp>
        <p:nvSpPr>
          <p:cNvPr id="1417" name="TextShape 121"/>
          <p:cNvSpPr txBox="1"/>
          <p:nvPr/>
        </p:nvSpPr>
        <p:spPr>
          <a:xfrm>
            <a:off x="4906080" y="2819160"/>
            <a:ext cx="944280" cy="121320"/>
          </a:xfrm>
          <a:prstGeom prst="rect">
            <a:avLst/>
          </a:prstGeom>
          <a:noFill/>
          <a:ln>
            <a:noFill/>
          </a:ln>
        </p:spPr>
        <p:txBody>
          <a:bodyPr lIns="0" rIns="0" tIns="0" bIns="0">
            <a:noAutofit/>
          </a:bodyPr>
          <a:p>
            <a:r>
              <a:rPr b="0" lang="el-GR" sz="850" spc="-1" strike="noStrike">
                <a:solidFill>
                  <a:srgbClr val="c9211e"/>
                </a:solidFill>
                <a:latin typeface="Franklin Gothic Demi"/>
              </a:rPr>
              <a:t>ΔέχεταιΠαραγγελία()</a:t>
            </a:r>
            <a:endParaRPr b="0" lang="el-GR" sz="850" spc="-1" strike="noStrike">
              <a:solidFill>
                <a:srgbClr val="c9211e"/>
              </a:solidFill>
              <a:latin typeface="Franklin Gothic Demi"/>
              <a:ea typeface="Franklin Gothic Demi"/>
            </a:endParaRPr>
          </a:p>
        </p:txBody>
      </p:sp>
      <p:sp>
        <p:nvSpPr>
          <p:cNvPr id="1418" name="TextShape 122"/>
          <p:cNvSpPr txBox="1"/>
          <p:nvPr/>
        </p:nvSpPr>
        <p:spPr>
          <a:xfrm>
            <a:off x="4906080" y="1774080"/>
            <a:ext cx="1166040" cy="121320"/>
          </a:xfrm>
          <a:prstGeom prst="rect">
            <a:avLst/>
          </a:prstGeom>
          <a:noFill/>
          <a:ln>
            <a:noFill/>
          </a:ln>
        </p:spPr>
        <p:txBody>
          <a:bodyPr lIns="0" rIns="0" tIns="0" bIns="0">
            <a:noAutofit/>
          </a:bodyPr>
          <a:p>
            <a:r>
              <a:rPr b="0" lang="el-GR" sz="850" spc="-1" strike="noStrike">
                <a:solidFill>
                  <a:srgbClr val="004c75"/>
                </a:solidFill>
                <a:latin typeface="Franklin Gothic Demi"/>
              </a:rPr>
              <a:t>Όνομα Ιδιοκτήτη: Γιώργος</a:t>
            </a:r>
            <a:endParaRPr b="0" lang="el-GR" sz="850" spc="-1" strike="noStrike">
              <a:solidFill>
                <a:srgbClr val="004c75"/>
              </a:solidFill>
              <a:latin typeface="Franklin Gothic Demi"/>
              <a:ea typeface="Franklin Gothic Demi"/>
            </a:endParaRPr>
          </a:p>
        </p:txBody>
      </p:sp>
      <p:sp>
        <p:nvSpPr>
          <p:cNvPr id="1419" name="TextShape 123"/>
          <p:cNvSpPr txBox="1"/>
          <p:nvPr/>
        </p:nvSpPr>
        <p:spPr>
          <a:xfrm>
            <a:off x="4906080" y="1900800"/>
            <a:ext cx="1615320" cy="121320"/>
          </a:xfrm>
          <a:prstGeom prst="rect">
            <a:avLst/>
          </a:prstGeom>
          <a:noFill/>
          <a:ln>
            <a:noFill/>
          </a:ln>
        </p:spPr>
        <p:txBody>
          <a:bodyPr lIns="0" rIns="0" tIns="0" bIns="0">
            <a:noAutofit/>
          </a:bodyPr>
          <a:p>
            <a:r>
              <a:rPr b="0" lang="el-GR" sz="850" spc="-1" strike="noStrike">
                <a:solidFill>
                  <a:srgbClr val="004c75"/>
                </a:solidFill>
                <a:latin typeface="Franklin Gothic Demi"/>
              </a:rPr>
              <a:t>Επώνυμο Ιδιοκτήτη: Παπαδόπουλος</a:t>
            </a:r>
            <a:endParaRPr b="0" lang="el-GR" sz="850" spc="-1" strike="noStrike">
              <a:solidFill>
                <a:srgbClr val="004c75"/>
              </a:solidFill>
              <a:latin typeface="Franklin Gothic Demi"/>
              <a:ea typeface="Franklin Gothic Demi"/>
            </a:endParaRPr>
          </a:p>
        </p:txBody>
      </p:sp>
      <p:sp>
        <p:nvSpPr>
          <p:cNvPr id="1420" name="TextShape 124"/>
          <p:cNvSpPr txBox="1"/>
          <p:nvPr/>
        </p:nvSpPr>
        <p:spPr>
          <a:xfrm>
            <a:off x="4906080" y="2027880"/>
            <a:ext cx="1452960" cy="121320"/>
          </a:xfrm>
          <a:prstGeom prst="rect">
            <a:avLst/>
          </a:prstGeom>
          <a:noFill/>
          <a:ln>
            <a:noFill/>
          </a:ln>
        </p:spPr>
        <p:txBody>
          <a:bodyPr lIns="0" rIns="0" tIns="0" bIns="0">
            <a:noAutofit/>
          </a:bodyPr>
          <a:p>
            <a:r>
              <a:rPr b="0" lang="el-GR" sz="850" spc="-1" strike="noStrike">
                <a:solidFill>
                  <a:srgbClr val="004c75"/>
                </a:solidFill>
                <a:latin typeface="Franklin Gothic Demi"/>
              </a:rPr>
              <a:t>Διεύθυνση: Πηνειού 120, Αθήνα</a:t>
            </a:r>
            <a:endParaRPr b="0" lang="el-GR" sz="850" spc="-1" strike="noStrike">
              <a:solidFill>
                <a:srgbClr val="004c75"/>
              </a:solidFill>
              <a:latin typeface="Franklin Gothic Demi"/>
              <a:ea typeface="Franklin Gothic Demi"/>
            </a:endParaRPr>
          </a:p>
        </p:txBody>
      </p:sp>
      <p:sp>
        <p:nvSpPr>
          <p:cNvPr id="1421" name="TextShape 125"/>
          <p:cNvSpPr txBox="1"/>
          <p:nvPr/>
        </p:nvSpPr>
        <p:spPr>
          <a:xfrm>
            <a:off x="4906080" y="2154960"/>
            <a:ext cx="849960" cy="121320"/>
          </a:xfrm>
          <a:prstGeom prst="rect">
            <a:avLst/>
          </a:prstGeom>
          <a:noFill/>
          <a:ln>
            <a:noFill/>
          </a:ln>
        </p:spPr>
        <p:txBody>
          <a:bodyPr lIns="0" rIns="0" tIns="0" bIns="0">
            <a:noAutofit/>
          </a:bodyPr>
          <a:p>
            <a:r>
              <a:rPr b="0" lang="el-GR" sz="850" spc="-1" strike="noStrike">
                <a:solidFill>
                  <a:srgbClr val="004c75"/>
                </a:solidFill>
                <a:latin typeface="Franklin Gothic Demi"/>
              </a:rPr>
              <a:t>ΑΦΜ: 999888777</a:t>
            </a:r>
            <a:endParaRPr b="0" lang="el-GR" sz="850" spc="-1" strike="noStrike">
              <a:solidFill>
                <a:srgbClr val="004c75"/>
              </a:solidFill>
              <a:latin typeface="Franklin Gothic Demi"/>
              <a:ea typeface="Franklin Gothic Demi"/>
            </a:endParaRPr>
          </a:p>
        </p:txBody>
      </p:sp>
      <p:sp>
        <p:nvSpPr>
          <p:cNvPr id="1422" name="TextShape 126"/>
          <p:cNvSpPr txBox="1"/>
          <p:nvPr/>
        </p:nvSpPr>
        <p:spPr>
          <a:xfrm>
            <a:off x="4906080" y="2281680"/>
            <a:ext cx="1142280" cy="121320"/>
          </a:xfrm>
          <a:prstGeom prst="rect">
            <a:avLst/>
          </a:prstGeom>
          <a:noFill/>
          <a:ln>
            <a:noFill/>
          </a:ln>
        </p:spPr>
        <p:txBody>
          <a:bodyPr lIns="0" rIns="0" tIns="0" bIns="0">
            <a:noAutofit/>
          </a:bodyPr>
          <a:p>
            <a:r>
              <a:rPr b="0" lang="el-GR" sz="850" spc="-1" strike="noStrike">
                <a:solidFill>
                  <a:srgbClr val="004c75"/>
                </a:solidFill>
                <a:latin typeface="Franklin Gothic Demi"/>
              </a:rPr>
              <a:t>Τηλέφωνο: 2101234567</a:t>
            </a:r>
            <a:endParaRPr b="0" lang="el-GR" sz="850" spc="-1" strike="noStrike">
              <a:solidFill>
                <a:srgbClr val="004c75"/>
              </a:solidFill>
              <a:latin typeface="Franklin Gothic Demi"/>
              <a:ea typeface="Franklin Gothic Demi"/>
            </a:endParaRPr>
          </a:p>
        </p:txBody>
      </p:sp>
      <p:sp>
        <p:nvSpPr>
          <p:cNvPr id="1423" name="TextShape 127"/>
          <p:cNvSpPr txBox="1"/>
          <p:nvPr/>
        </p:nvSpPr>
        <p:spPr>
          <a:xfrm>
            <a:off x="4906080" y="2408760"/>
            <a:ext cx="894240" cy="121320"/>
          </a:xfrm>
          <a:prstGeom prst="rect">
            <a:avLst/>
          </a:prstGeom>
          <a:noFill/>
          <a:ln>
            <a:noFill/>
          </a:ln>
        </p:spPr>
        <p:txBody>
          <a:bodyPr lIns="0" rIns="0" tIns="0" bIns="0">
            <a:noAutofit/>
          </a:bodyPr>
          <a:p>
            <a:r>
              <a:rPr b="0" lang="el-GR" sz="850" spc="-1" strike="noStrike">
                <a:solidFill>
                  <a:srgbClr val="004c75"/>
                </a:solidFill>
                <a:latin typeface="Franklin Gothic Demi"/>
              </a:rPr>
              <a:t>Email: info@flora.gr</a:t>
            </a:r>
            <a:endParaRPr b="0" lang="el-GR" sz="850" spc="-1" strike="noStrike">
              <a:solidFill>
                <a:srgbClr val="004c75"/>
              </a:solidFill>
              <a:latin typeface="Franklin Gothic Demi"/>
              <a:ea typeface="Franklin Gothic Demi"/>
            </a:endParaRPr>
          </a:p>
        </p:txBody>
      </p:sp>
      <p:sp>
        <p:nvSpPr>
          <p:cNvPr id="1424" name="TextShape 128"/>
          <p:cNvSpPr txBox="1"/>
          <p:nvPr/>
        </p:nvSpPr>
        <p:spPr>
          <a:xfrm>
            <a:off x="4906080" y="2535480"/>
            <a:ext cx="1133640" cy="121320"/>
          </a:xfrm>
          <a:prstGeom prst="rect">
            <a:avLst/>
          </a:prstGeom>
          <a:noFill/>
          <a:ln>
            <a:noFill/>
          </a:ln>
        </p:spPr>
        <p:txBody>
          <a:bodyPr lIns="0" rIns="0" tIns="0" bIns="0">
            <a:noAutofit/>
          </a:bodyPr>
          <a:p>
            <a:r>
              <a:rPr b="0" lang="el-GR" sz="850" spc="-1" strike="noStrike">
                <a:solidFill>
                  <a:srgbClr val="004c75"/>
                </a:solidFill>
                <a:latin typeface="Franklin Gothic Demi"/>
              </a:rPr>
              <a:t>Τραπεζικός Λογαρισμός: </a:t>
            </a:r>
            <a:endParaRPr b="0" lang="el-GR" sz="850" spc="-1" strike="noStrike">
              <a:solidFill>
                <a:srgbClr val="004c75"/>
              </a:solidFill>
              <a:latin typeface="Franklin Gothic Demi"/>
              <a:ea typeface="Franklin Gothic Demi"/>
            </a:endParaRPr>
          </a:p>
        </p:txBody>
      </p:sp>
      <p:sp>
        <p:nvSpPr>
          <p:cNvPr id="1425" name="TextShape 129"/>
          <p:cNvSpPr txBox="1"/>
          <p:nvPr/>
        </p:nvSpPr>
        <p:spPr>
          <a:xfrm>
            <a:off x="6059880" y="2535480"/>
            <a:ext cx="515520" cy="121320"/>
          </a:xfrm>
          <a:prstGeom prst="rect">
            <a:avLst/>
          </a:prstGeom>
          <a:noFill/>
          <a:ln>
            <a:noFill/>
          </a:ln>
        </p:spPr>
        <p:txBody>
          <a:bodyPr lIns="0" rIns="0" tIns="0" bIns="0">
            <a:noAutofit/>
          </a:bodyPr>
          <a:p>
            <a:r>
              <a:rPr b="0" lang="el-GR" sz="850" spc="-1" strike="noStrike">
                <a:solidFill>
                  <a:srgbClr val="004c75"/>
                </a:solidFill>
                <a:latin typeface="Franklin Gothic Demi"/>
              </a:rPr>
              <a:t>GR111222</a:t>
            </a:r>
            <a:endParaRPr b="0" lang="el-GR" sz="850" spc="-1" strike="noStrike">
              <a:solidFill>
                <a:srgbClr val="004c75"/>
              </a:solidFill>
              <a:latin typeface="Franklin Gothic Demi"/>
              <a:ea typeface="Franklin Gothic Demi"/>
            </a:endParaRPr>
          </a:p>
        </p:txBody>
      </p:sp>
      <p:sp>
        <p:nvSpPr>
          <p:cNvPr id="1426" name="TextShape 130"/>
          <p:cNvSpPr txBox="1"/>
          <p:nvPr/>
        </p:nvSpPr>
        <p:spPr>
          <a:xfrm>
            <a:off x="4906080" y="2662200"/>
            <a:ext cx="608040" cy="121320"/>
          </a:xfrm>
          <a:prstGeom prst="rect">
            <a:avLst/>
          </a:prstGeom>
          <a:noFill/>
          <a:ln>
            <a:noFill/>
          </a:ln>
        </p:spPr>
        <p:txBody>
          <a:bodyPr lIns="0" rIns="0" tIns="0" bIns="0">
            <a:noAutofit/>
          </a:bodyPr>
          <a:p>
            <a:r>
              <a:rPr b="0" lang="el-GR" sz="850" spc="-1" strike="noStrike">
                <a:solidFill>
                  <a:srgbClr val="004c75"/>
                </a:solidFill>
                <a:latin typeface="Franklin Gothic Demi"/>
              </a:rPr>
              <a:t>Κωδ Δικ Συν: </a:t>
            </a:r>
            <a:endParaRPr b="0" lang="el-GR" sz="850" spc="-1" strike="noStrike">
              <a:solidFill>
                <a:srgbClr val="004c75"/>
              </a:solidFill>
              <a:latin typeface="Franklin Gothic Demi"/>
              <a:ea typeface="Franklin Gothic Demi"/>
            </a:endParaRPr>
          </a:p>
        </p:txBody>
      </p:sp>
      <p:sp>
        <p:nvSpPr>
          <p:cNvPr id="1427" name="TextShape 131"/>
          <p:cNvSpPr txBox="1"/>
          <p:nvPr/>
        </p:nvSpPr>
        <p:spPr>
          <a:xfrm>
            <a:off x="5524200" y="2662200"/>
            <a:ext cx="1000800" cy="121320"/>
          </a:xfrm>
          <a:prstGeom prst="rect">
            <a:avLst/>
          </a:prstGeom>
          <a:noFill/>
          <a:ln>
            <a:noFill/>
          </a:ln>
        </p:spPr>
        <p:txBody>
          <a:bodyPr lIns="0" rIns="0" tIns="0" bIns="0">
            <a:noAutofit/>
          </a:bodyPr>
          <a:p>
            <a:r>
              <a:rPr b="0" lang="el-GR" sz="850" spc="-1" strike="noStrike">
                <a:solidFill>
                  <a:srgbClr val="004c75"/>
                </a:solidFill>
                <a:latin typeface="Franklin Gothic Demi"/>
              </a:rPr>
              <a:t>WorldWideFlower157</a:t>
            </a:r>
            <a:endParaRPr b="0" lang="el-GR" sz="850" spc="-1" strike="noStrike">
              <a:solidFill>
                <a:srgbClr val="004c75"/>
              </a:solidFill>
              <a:latin typeface="Franklin Gothic Demi"/>
              <a:ea typeface="Franklin Gothic Demi"/>
            </a:endParaRPr>
          </a:p>
        </p:txBody>
      </p:sp>
      <p:sp>
        <p:nvSpPr>
          <p:cNvPr id="1428" name="Freeform 132"/>
          <p:cNvSpPr/>
          <p:nvPr/>
        </p:nvSpPr>
        <p:spPr>
          <a:xfrm>
            <a:off x="2084760" y="5231520"/>
            <a:ext cx="1954080" cy="1371240"/>
          </a:xfrm>
          <a:custGeom>
            <a:avLst/>
            <a:gdLst/>
            <a:ahLst/>
            <a:rect l="0" t="0" r="r" b="b"/>
            <a:pathLst>
              <a:path w="5428" h="3809">
                <a:moveTo>
                  <a:pt x="37" y="3781"/>
                </a:moveTo>
                <a:cubicBezTo>
                  <a:pt x="262" y="3766"/>
                  <a:pt x="387" y="3767"/>
                  <a:pt x="495" y="3773"/>
                </a:cubicBezTo>
                <a:cubicBezTo>
                  <a:pt x="603" y="3779"/>
                  <a:pt x="693" y="3791"/>
                  <a:pt x="780" y="3792"/>
                </a:cubicBezTo>
                <a:cubicBezTo>
                  <a:pt x="867" y="3793"/>
                  <a:pt x="951" y="3783"/>
                  <a:pt x="1037" y="3781"/>
                </a:cubicBezTo>
                <a:cubicBezTo>
                  <a:pt x="1122" y="3779"/>
                  <a:pt x="1209" y="3785"/>
                  <a:pt x="1295" y="3788"/>
                </a:cubicBezTo>
                <a:cubicBezTo>
                  <a:pt x="1381" y="3790"/>
                  <a:pt x="1466" y="3789"/>
                  <a:pt x="1551" y="3788"/>
                </a:cubicBezTo>
                <a:cubicBezTo>
                  <a:pt x="1637" y="3786"/>
                  <a:pt x="1723" y="3785"/>
                  <a:pt x="1809" y="3783"/>
                </a:cubicBezTo>
                <a:cubicBezTo>
                  <a:pt x="1895" y="3780"/>
                  <a:pt x="1981" y="3776"/>
                  <a:pt x="2070" y="3775"/>
                </a:cubicBezTo>
                <a:cubicBezTo>
                  <a:pt x="2158" y="3774"/>
                  <a:pt x="2248" y="3776"/>
                  <a:pt x="2333" y="3780"/>
                </a:cubicBezTo>
                <a:cubicBezTo>
                  <a:pt x="2419" y="3784"/>
                  <a:pt x="2499" y="3790"/>
                  <a:pt x="2583" y="3794"/>
                </a:cubicBezTo>
                <a:cubicBezTo>
                  <a:pt x="2668" y="3799"/>
                  <a:pt x="2757" y="3801"/>
                  <a:pt x="2845" y="3797"/>
                </a:cubicBezTo>
                <a:cubicBezTo>
                  <a:pt x="2932" y="3792"/>
                  <a:pt x="3017" y="3780"/>
                  <a:pt x="3100" y="3776"/>
                </a:cubicBezTo>
                <a:cubicBezTo>
                  <a:pt x="3183" y="3773"/>
                  <a:pt x="3263" y="3777"/>
                  <a:pt x="3349" y="3781"/>
                </a:cubicBezTo>
                <a:cubicBezTo>
                  <a:pt x="3435" y="3785"/>
                  <a:pt x="3525" y="3789"/>
                  <a:pt x="3614" y="3788"/>
                </a:cubicBezTo>
                <a:cubicBezTo>
                  <a:pt x="3704" y="3788"/>
                  <a:pt x="3792" y="3784"/>
                  <a:pt x="3879" y="3785"/>
                </a:cubicBezTo>
                <a:cubicBezTo>
                  <a:pt x="3967" y="3786"/>
                  <a:pt x="4053" y="3792"/>
                  <a:pt x="4137" y="3790"/>
                </a:cubicBezTo>
                <a:cubicBezTo>
                  <a:pt x="4222" y="3787"/>
                  <a:pt x="4304" y="3777"/>
                  <a:pt x="4384" y="3773"/>
                </a:cubicBezTo>
                <a:cubicBezTo>
                  <a:pt x="4465" y="3769"/>
                  <a:pt x="4544" y="3771"/>
                  <a:pt x="4630" y="3775"/>
                </a:cubicBezTo>
                <a:cubicBezTo>
                  <a:pt x="4715" y="3779"/>
                  <a:pt x="4807" y="3784"/>
                  <a:pt x="4896" y="3790"/>
                </a:cubicBezTo>
                <a:cubicBezTo>
                  <a:pt x="4984" y="3796"/>
                  <a:pt x="5069" y="3803"/>
                  <a:pt x="5156" y="3805"/>
                </a:cubicBezTo>
                <a:cubicBezTo>
                  <a:pt x="5243" y="3808"/>
                  <a:pt x="5332" y="3806"/>
                  <a:pt x="5374" y="3770"/>
                </a:cubicBezTo>
                <a:cubicBezTo>
                  <a:pt x="5417" y="3734"/>
                  <a:pt x="5411" y="3663"/>
                  <a:pt x="5409" y="3600"/>
                </a:cubicBezTo>
                <a:cubicBezTo>
                  <a:pt x="5407" y="3537"/>
                  <a:pt x="5408" y="3481"/>
                  <a:pt x="5409" y="3424"/>
                </a:cubicBezTo>
                <a:cubicBezTo>
                  <a:pt x="5409" y="3367"/>
                  <a:pt x="5409" y="3308"/>
                  <a:pt x="5412" y="3247"/>
                </a:cubicBezTo>
                <a:cubicBezTo>
                  <a:pt x="5414" y="3187"/>
                  <a:pt x="5420" y="3124"/>
                  <a:pt x="5421" y="3065"/>
                </a:cubicBezTo>
                <a:cubicBezTo>
                  <a:pt x="5422" y="3006"/>
                  <a:pt x="5420" y="2951"/>
                  <a:pt x="5419" y="2890"/>
                </a:cubicBezTo>
                <a:cubicBezTo>
                  <a:pt x="5417" y="2828"/>
                  <a:pt x="5418" y="2759"/>
                  <a:pt x="5416" y="2696"/>
                </a:cubicBezTo>
                <a:cubicBezTo>
                  <a:pt x="5414" y="2632"/>
                  <a:pt x="5409" y="2573"/>
                  <a:pt x="5410" y="2515"/>
                </a:cubicBezTo>
                <a:cubicBezTo>
                  <a:pt x="5411" y="2456"/>
                  <a:pt x="5416" y="2398"/>
                  <a:pt x="5415" y="2337"/>
                </a:cubicBezTo>
                <a:cubicBezTo>
                  <a:pt x="5414" y="2277"/>
                  <a:pt x="5407" y="2215"/>
                  <a:pt x="5404" y="2156"/>
                </a:cubicBezTo>
                <a:cubicBezTo>
                  <a:pt x="5401" y="2098"/>
                  <a:pt x="5402" y="2043"/>
                  <a:pt x="5402" y="1988"/>
                </a:cubicBezTo>
                <a:cubicBezTo>
                  <a:pt x="5403" y="1933"/>
                  <a:pt x="5401" y="1877"/>
                  <a:pt x="5403" y="1817"/>
                </a:cubicBezTo>
                <a:cubicBezTo>
                  <a:pt x="5404" y="1757"/>
                  <a:pt x="5407" y="1693"/>
                  <a:pt x="5413" y="1631"/>
                </a:cubicBezTo>
                <a:cubicBezTo>
                  <a:pt x="5419" y="1570"/>
                  <a:pt x="5427" y="1512"/>
                  <a:pt x="5427" y="1452"/>
                </a:cubicBezTo>
                <a:cubicBezTo>
                  <a:pt x="5427" y="1392"/>
                  <a:pt x="5419" y="1331"/>
                  <a:pt x="5414" y="1267"/>
                </a:cubicBezTo>
                <a:cubicBezTo>
                  <a:pt x="5410" y="1204"/>
                  <a:pt x="5408" y="1139"/>
                  <a:pt x="5405" y="1077"/>
                </a:cubicBezTo>
                <a:cubicBezTo>
                  <a:pt x="5402" y="1016"/>
                  <a:pt x="5398" y="959"/>
                  <a:pt x="5400" y="902"/>
                </a:cubicBezTo>
                <a:cubicBezTo>
                  <a:pt x="5402" y="845"/>
                  <a:pt x="5409" y="788"/>
                  <a:pt x="5413" y="731"/>
                </a:cubicBezTo>
                <a:cubicBezTo>
                  <a:pt x="5416" y="673"/>
                  <a:pt x="5414" y="614"/>
                  <a:pt x="5411" y="551"/>
                </a:cubicBezTo>
                <a:cubicBezTo>
                  <a:pt x="5407" y="488"/>
                  <a:pt x="5401" y="420"/>
                  <a:pt x="5400" y="361"/>
                </a:cubicBezTo>
                <a:cubicBezTo>
                  <a:pt x="5399" y="301"/>
                  <a:pt x="5402" y="250"/>
                  <a:pt x="5406" y="191"/>
                </a:cubicBezTo>
                <a:cubicBezTo>
                  <a:pt x="5411" y="133"/>
                  <a:pt x="5418" y="67"/>
                  <a:pt x="5376" y="34"/>
                </a:cubicBezTo>
                <a:cubicBezTo>
                  <a:pt x="5335" y="1"/>
                  <a:pt x="5246" y="0"/>
                  <a:pt x="5158" y="0"/>
                </a:cubicBezTo>
                <a:cubicBezTo>
                  <a:pt x="5070" y="0"/>
                  <a:pt x="4984" y="3"/>
                  <a:pt x="4896" y="3"/>
                </a:cubicBezTo>
                <a:cubicBezTo>
                  <a:pt x="4808" y="4"/>
                  <a:pt x="4719" y="3"/>
                  <a:pt x="4635" y="7"/>
                </a:cubicBezTo>
                <a:cubicBezTo>
                  <a:pt x="4552" y="11"/>
                  <a:pt x="4475" y="18"/>
                  <a:pt x="4393" y="20"/>
                </a:cubicBezTo>
                <a:cubicBezTo>
                  <a:pt x="4311" y="22"/>
                  <a:pt x="4223" y="19"/>
                  <a:pt x="4135" y="17"/>
                </a:cubicBezTo>
                <a:cubicBezTo>
                  <a:pt x="4047" y="15"/>
                  <a:pt x="3957" y="14"/>
                  <a:pt x="3871" y="14"/>
                </a:cubicBezTo>
                <a:cubicBezTo>
                  <a:pt x="3784" y="13"/>
                  <a:pt x="3701" y="14"/>
                  <a:pt x="3615" y="15"/>
                </a:cubicBezTo>
                <a:cubicBezTo>
                  <a:pt x="3529" y="16"/>
                  <a:pt x="3440" y="18"/>
                  <a:pt x="3354" y="15"/>
                </a:cubicBezTo>
                <a:cubicBezTo>
                  <a:pt x="3267" y="13"/>
                  <a:pt x="3183" y="7"/>
                  <a:pt x="3097" y="6"/>
                </a:cubicBezTo>
                <a:cubicBezTo>
                  <a:pt x="3011" y="5"/>
                  <a:pt x="2924" y="9"/>
                  <a:pt x="2840" y="11"/>
                </a:cubicBezTo>
                <a:cubicBezTo>
                  <a:pt x="2755" y="12"/>
                  <a:pt x="2674" y="10"/>
                  <a:pt x="2585" y="7"/>
                </a:cubicBezTo>
                <a:cubicBezTo>
                  <a:pt x="2497" y="5"/>
                  <a:pt x="2403" y="3"/>
                  <a:pt x="2319" y="3"/>
                </a:cubicBezTo>
                <a:cubicBezTo>
                  <a:pt x="2235" y="4"/>
                  <a:pt x="2161" y="7"/>
                  <a:pt x="2079" y="10"/>
                </a:cubicBezTo>
                <a:cubicBezTo>
                  <a:pt x="1996" y="13"/>
                  <a:pt x="1905" y="15"/>
                  <a:pt x="1817" y="15"/>
                </a:cubicBezTo>
                <a:cubicBezTo>
                  <a:pt x="1728" y="15"/>
                  <a:pt x="1642" y="14"/>
                  <a:pt x="1558" y="14"/>
                </a:cubicBezTo>
                <a:cubicBezTo>
                  <a:pt x="1475" y="14"/>
                  <a:pt x="1394" y="17"/>
                  <a:pt x="1308" y="18"/>
                </a:cubicBezTo>
                <a:cubicBezTo>
                  <a:pt x="1222" y="19"/>
                  <a:pt x="1130" y="19"/>
                  <a:pt x="1039" y="20"/>
                </a:cubicBezTo>
                <a:cubicBezTo>
                  <a:pt x="948" y="22"/>
                  <a:pt x="858" y="25"/>
                  <a:pt x="774" y="25"/>
                </a:cubicBezTo>
                <a:cubicBezTo>
                  <a:pt x="690" y="25"/>
                  <a:pt x="612" y="21"/>
                  <a:pt x="507" y="17"/>
                </a:cubicBezTo>
                <a:cubicBezTo>
                  <a:pt x="402" y="14"/>
                  <a:pt x="272" y="12"/>
                  <a:pt x="18" y="12"/>
                </a:cubicBezTo>
                <a:cubicBezTo>
                  <a:pt x="11" y="191"/>
                  <a:pt x="12" y="282"/>
                  <a:pt x="14" y="357"/>
                </a:cubicBezTo>
                <a:cubicBezTo>
                  <a:pt x="17" y="431"/>
                  <a:pt x="22" y="488"/>
                  <a:pt x="23" y="549"/>
                </a:cubicBezTo>
                <a:cubicBezTo>
                  <a:pt x="25" y="610"/>
                  <a:pt x="22" y="675"/>
                  <a:pt x="21" y="733"/>
                </a:cubicBezTo>
                <a:cubicBezTo>
                  <a:pt x="20" y="791"/>
                  <a:pt x="20" y="842"/>
                  <a:pt x="18" y="898"/>
                </a:cubicBezTo>
                <a:cubicBezTo>
                  <a:pt x="16" y="955"/>
                  <a:pt x="12" y="1016"/>
                  <a:pt x="13" y="1077"/>
                </a:cubicBezTo>
                <a:cubicBezTo>
                  <a:pt x="13" y="1138"/>
                  <a:pt x="19" y="1200"/>
                  <a:pt x="18" y="1259"/>
                </a:cubicBezTo>
                <a:cubicBezTo>
                  <a:pt x="17" y="1319"/>
                  <a:pt x="9" y="1376"/>
                  <a:pt x="6" y="1437"/>
                </a:cubicBezTo>
                <a:cubicBezTo>
                  <a:pt x="3" y="1499"/>
                  <a:pt x="5" y="1564"/>
                  <a:pt x="5" y="1629"/>
                </a:cubicBezTo>
                <a:cubicBezTo>
                  <a:pt x="5" y="1693"/>
                  <a:pt x="4" y="1757"/>
                  <a:pt x="5" y="1817"/>
                </a:cubicBezTo>
                <a:cubicBezTo>
                  <a:pt x="6" y="1877"/>
                  <a:pt x="10" y="1932"/>
                  <a:pt x="16" y="1991"/>
                </a:cubicBezTo>
                <a:cubicBezTo>
                  <a:pt x="21" y="2049"/>
                  <a:pt x="29" y="2111"/>
                  <a:pt x="29" y="2171"/>
                </a:cubicBezTo>
                <a:cubicBezTo>
                  <a:pt x="29" y="2231"/>
                  <a:pt x="22" y="2289"/>
                  <a:pt x="17" y="2346"/>
                </a:cubicBezTo>
                <a:cubicBezTo>
                  <a:pt x="12" y="2402"/>
                  <a:pt x="10" y="2457"/>
                  <a:pt x="8" y="2515"/>
                </a:cubicBezTo>
                <a:cubicBezTo>
                  <a:pt x="5" y="2574"/>
                  <a:pt x="0" y="2636"/>
                  <a:pt x="2" y="2699"/>
                </a:cubicBezTo>
                <a:cubicBezTo>
                  <a:pt x="4" y="2762"/>
                  <a:pt x="12" y="2825"/>
                  <a:pt x="15" y="2887"/>
                </a:cubicBezTo>
                <a:cubicBezTo>
                  <a:pt x="18" y="2950"/>
                  <a:pt x="17" y="3011"/>
                  <a:pt x="13" y="3067"/>
                </a:cubicBezTo>
                <a:cubicBezTo>
                  <a:pt x="10" y="3124"/>
                  <a:pt x="4" y="3176"/>
                  <a:pt x="2" y="3237"/>
                </a:cubicBezTo>
                <a:cubicBezTo>
                  <a:pt x="1" y="3297"/>
                  <a:pt x="4" y="3365"/>
                  <a:pt x="11" y="3440"/>
                </a:cubicBezTo>
                <a:cubicBezTo>
                  <a:pt x="17" y="3515"/>
                  <a:pt x="27" y="3596"/>
                  <a:pt x="23" y="3808"/>
                </a:cubicBezTo>
                <a:lnTo>
                  <a:pt x="37" y="3781"/>
                </a:lnTo>
                <a:close/>
              </a:path>
            </a:pathLst>
          </a:custGeom>
          <a:solidFill>
            <a:srgbClr val="f2f2f2"/>
          </a:solidFill>
          <a:ln>
            <a:noFill/>
          </a:ln>
        </p:spPr>
      </p:sp>
      <p:sp>
        <p:nvSpPr>
          <p:cNvPr id="1429" name="Freeform 133"/>
          <p:cNvSpPr/>
          <p:nvPr/>
        </p:nvSpPr>
        <p:spPr>
          <a:xfrm>
            <a:off x="2089440" y="5232240"/>
            <a:ext cx="1947240" cy="1364760"/>
          </a:xfrm>
          <a:custGeom>
            <a:avLst/>
            <a:gdLst/>
            <a:ahLst/>
            <a:rect l="0" t="0" r="r" b="b"/>
            <a:pathLst>
              <a:path w="5409" h="3791">
                <a:moveTo>
                  <a:pt x="2" y="3788"/>
                </a:moveTo>
                <a:cubicBezTo>
                  <a:pt x="244" y="3789"/>
                  <a:pt x="379" y="3780"/>
                  <a:pt x="490" y="3777"/>
                </a:cubicBezTo>
                <a:cubicBezTo>
                  <a:pt x="600" y="3774"/>
                  <a:pt x="686" y="3776"/>
                  <a:pt x="774" y="3779"/>
                </a:cubicBezTo>
                <a:cubicBezTo>
                  <a:pt x="862" y="3782"/>
                  <a:pt x="952" y="3785"/>
                  <a:pt x="1037" y="3787"/>
                </a:cubicBezTo>
                <a:cubicBezTo>
                  <a:pt x="1121" y="3789"/>
                  <a:pt x="1200" y="3790"/>
                  <a:pt x="1284" y="3789"/>
                </a:cubicBezTo>
                <a:cubicBezTo>
                  <a:pt x="1368" y="3788"/>
                  <a:pt x="1456" y="3786"/>
                  <a:pt x="1544" y="3786"/>
                </a:cubicBezTo>
                <a:cubicBezTo>
                  <a:pt x="1632" y="3786"/>
                  <a:pt x="1720" y="3789"/>
                  <a:pt x="1803" y="3789"/>
                </a:cubicBezTo>
                <a:cubicBezTo>
                  <a:pt x="1886" y="3790"/>
                  <a:pt x="1964" y="3790"/>
                  <a:pt x="2050" y="3788"/>
                </a:cubicBezTo>
                <a:cubicBezTo>
                  <a:pt x="2136" y="3786"/>
                  <a:pt x="2229" y="3782"/>
                  <a:pt x="2319" y="3782"/>
                </a:cubicBezTo>
                <a:cubicBezTo>
                  <a:pt x="2408" y="3782"/>
                  <a:pt x="2494" y="3787"/>
                  <a:pt x="2579" y="3787"/>
                </a:cubicBezTo>
                <a:cubicBezTo>
                  <a:pt x="2663" y="3787"/>
                  <a:pt x="2746" y="3783"/>
                  <a:pt x="2831" y="3783"/>
                </a:cubicBezTo>
                <a:cubicBezTo>
                  <a:pt x="2915" y="3783"/>
                  <a:pt x="3002" y="3787"/>
                  <a:pt x="3088" y="3788"/>
                </a:cubicBezTo>
                <a:cubicBezTo>
                  <a:pt x="3173" y="3789"/>
                  <a:pt x="3258" y="3787"/>
                  <a:pt x="3343" y="3786"/>
                </a:cubicBezTo>
                <a:cubicBezTo>
                  <a:pt x="3428" y="3784"/>
                  <a:pt x="3514" y="3783"/>
                  <a:pt x="3599" y="3782"/>
                </a:cubicBezTo>
                <a:cubicBezTo>
                  <a:pt x="3683" y="3782"/>
                  <a:pt x="3766" y="3782"/>
                  <a:pt x="3851" y="3784"/>
                </a:cubicBezTo>
                <a:cubicBezTo>
                  <a:pt x="3937" y="3785"/>
                  <a:pt x="4023" y="3788"/>
                  <a:pt x="4110" y="3789"/>
                </a:cubicBezTo>
                <a:cubicBezTo>
                  <a:pt x="4197" y="3789"/>
                  <a:pt x="4284" y="3787"/>
                  <a:pt x="4369" y="3786"/>
                </a:cubicBezTo>
                <a:cubicBezTo>
                  <a:pt x="4455" y="3785"/>
                  <a:pt x="4539" y="3785"/>
                  <a:pt x="4627" y="3785"/>
                </a:cubicBezTo>
                <a:cubicBezTo>
                  <a:pt x="4715" y="3785"/>
                  <a:pt x="4806" y="3783"/>
                  <a:pt x="4893" y="3782"/>
                </a:cubicBezTo>
                <a:cubicBezTo>
                  <a:pt x="4980" y="3780"/>
                  <a:pt x="5061" y="3778"/>
                  <a:pt x="5145" y="3780"/>
                </a:cubicBezTo>
                <a:cubicBezTo>
                  <a:pt x="5229" y="3782"/>
                  <a:pt x="5316" y="3789"/>
                  <a:pt x="5359" y="3760"/>
                </a:cubicBezTo>
                <a:cubicBezTo>
                  <a:pt x="5402" y="3731"/>
                  <a:pt x="5403" y="3666"/>
                  <a:pt x="5404" y="3603"/>
                </a:cubicBezTo>
                <a:cubicBezTo>
                  <a:pt x="5406" y="3540"/>
                  <a:pt x="5408" y="3479"/>
                  <a:pt x="5407" y="3422"/>
                </a:cubicBezTo>
                <a:cubicBezTo>
                  <a:pt x="5407" y="3365"/>
                  <a:pt x="5404" y="3312"/>
                  <a:pt x="5402" y="3254"/>
                </a:cubicBezTo>
                <a:cubicBezTo>
                  <a:pt x="5400" y="3196"/>
                  <a:pt x="5399" y="3132"/>
                  <a:pt x="5399" y="3070"/>
                </a:cubicBezTo>
                <a:cubicBezTo>
                  <a:pt x="5399" y="3007"/>
                  <a:pt x="5400" y="2947"/>
                  <a:pt x="5398" y="2886"/>
                </a:cubicBezTo>
                <a:cubicBezTo>
                  <a:pt x="5397" y="2825"/>
                  <a:pt x="5393" y="2764"/>
                  <a:pt x="5391" y="2704"/>
                </a:cubicBezTo>
                <a:cubicBezTo>
                  <a:pt x="5390" y="2644"/>
                  <a:pt x="5391" y="2585"/>
                  <a:pt x="5392" y="2524"/>
                </a:cubicBezTo>
                <a:cubicBezTo>
                  <a:pt x="5392" y="2464"/>
                  <a:pt x="5393" y="2401"/>
                  <a:pt x="5391" y="2341"/>
                </a:cubicBezTo>
                <a:cubicBezTo>
                  <a:pt x="5390" y="2282"/>
                  <a:pt x="5387" y="2225"/>
                  <a:pt x="5388" y="2167"/>
                </a:cubicBezTo>
                <a:cubicBezTo>
                  <a:pt x="5389" y="2108"/>
                  <a:pt x="5394" y="2048"/>
                  <a:pt x="5398" y="1988"/>
                </a:cubicBezTo>
                <a:cubicBezTo>
                  <a:pt x="5401" y="1928"/>
                  <a:pt x="5403" y="1868"/>
                  <a:pt x="5403" y="1807"/>
                </a:cubicBezTo>
                <a:cubicBezTo>
                  <a:pt x="5404" y="1747"/>
                  <a:pt x="5402" y="1686"/>
                  <a:pt x="5401" y="1626"/>
                </a:cubicBezTo>
                <a:cubicBezTo>
                  <a:pt x="5400" y="1566"/>
                  <a:pt x="5399" y="1507"/>
                  <a:pt x="5398" y="1446"/>
                </a:cubicBezTo>
                <a:cubicBezTo>
                  <a:pt x="5398" y="1385"/>
                  <a:pt x="5398" y="1323"/>
                  <a:pt x="5399" y="1262"/>
                </a:cubicBezTo>
                <a:cubicBezTo>
                  <a:pt x="5399" y="1202"/>
                  <a:pt x="5399" y="1144"/>
                  <a:pt x="5399" y="1085"/>
                </a:cubicBezTo>
                <a:cubicBezTo>
                  <a:pt x="5399" y="1027"/>
                  <a:pt x="5398" y="967"/>
                  <a:pt x="5399" y="909"/>
                </a:cubicBezTo>
                <a:cubicBezTo>
                  <a:pt x="5399" y="850"/>
                  <a:pt x="5400" y="791"/>
                  <a:pt x="5402" y="732"/>
                </a:cubicBezTo>
                <a:cubicBezTo>
                  <a:pt x="5403" y="672"/>
                  <a:pt x="5404" y="612"/>
                  <a:pt x="5403" y="550"/>
                </a:cubicBezTo>
                <a:cubicBezTo>
                  <a:pt x="5402" y="489"/>
                  <a:pt x="5399" y="427"/>
                  <a:pt x="5400" y="368"/>
                </a:cubicBezTo>
                <a:cubicBezTo>
                  <a:pt x="5400" y="309"/>
                  <a:pt x="5404" y="253"/>
                  <a:pt x="5404" y="194"/>
                </a:cubicBezTo>
                <a:cubicBezTo>
                  <a:pt x="5404" y="135"/>
                  <a:pt x="5400" y="73"/>
                  <a:pt x="5357" y="41"/>
                </a:cubicBezTo>
                <a:cubicBezTo>
                  <a:pt x="5313" y="8"/>
                  <a:pt x="5230" y="6"/>
                  <a:pt x="5145" y="5"/>
                </a:cubicBezTo>
                <a:cubicBezTo>
                  <a:pt x="5059" y="4"/>
                  <a:pt x="4972" y="5"/>
                  <a:pt x="4887" y="5"/>
                </a:cubicBezTo>
                <a:cubicBezTo>
                  <a:pt x="4801" y="5"/>
                  <a:pt x="4717" y="4"/>
                  <a:pt x="4631" y="4"/>
                </a:cubicBezTo>
                <a:cubicBezTo>
                  <a:pt x="4544" y="4"/>
                  <a:pt x="4455" y="5"/>
                  <a:pt x="4368" y="5"/>
                </a:cubicBezTo>
                <a:cubicBezTo>
                  <a:pt x="4281" y="5"/>
                  <a:pt x="4197" y="5"/>
                  <a:pt x="4112" y="6"/>
                </a:cubicBezTo>
                <a:cubicBezTo>
                  <a:pt x="4026" y="7"/>
                  <a:pt x="3940" y="9"/>
                  <a:pt x="3855" y="9"/>
                </a:cubicBezTo>
                <a:cubicBezTo>
                  <a:pt x="3770" y="10"/>
                  <a:pt x="3687" y="8"/>
                  <a:pt x="3603" y="9"/>
                </a:cubicBezTo>
                <a:cubicBezTo>
                  <a:pt x="3518" y="10"/>
                  <a:pt x="3433" y="13"/>
                  <a:pt x="3347" y="14"/>
                </a:cubicBezTo>
                <a:cubicBezTo>
                  <a:pt x="3260" y="15"/>
                  <a:pt x="3173" y="14"/>
                  <a:pt x="3086" y="12"/>
                </a:cubicBezTo>
                <a:cubicBezTo>
                  <a:pt x="3000" y="10"/>
                  <a:pt x="2915" y="7"/>
                  <a:pt x="2828" y="7"/>
                </a:cubicBezTo>
                <a:cubicBezTo>
                  <a:pt x="2741" y="7"/>
                  <a:pt x="2652" y="11"/>
                  <a:pt x="2566" y="10"/>
                </a:cubicBezTo>
                <a:cubicBezTo>
                  <a:pt x="2481" y="8"/>
                  <a:pt x="2398" y="2"/>
                  <a:pt x="2312" y="1"/>
                </a:cubicBezTo>
                <a:cubicBezTo>
                  <a:pt x="2227" y="0"/>
                  <a:pt x="2138" y="3"/>
                  <a:pt x="2053" y="6"/>
                </a:cubicBezTo>
                <a:cubicBezTo>
                  <a:pt x="1969" y="9"/>
                  <a:pt x="1887" y="13"/>
                  <a:pt x="1802" y="13"/>
                </a:cubicBezTo>
                <a:cubicBezTo>
                  <a:pt x="1717" y="12"/>
                  <a:pt x="1628" y="7"/>
                  <a:pt x="1541" y="6"/>
                </a:cubicBezTo>
                <a:cubicBezTo>
                  <a:pt x="1454" y="5"/>
                  <a:pt x="1370" y="7"/>
                  <a:pt x="1286" y="8"/>
                </a:cubicBezTo>
                <a:cubicBezTo>
                  <a:pt x="1202" y="9"/>
                  <a:pt x="1119" y="9"/>
                  <a:pt x="1034" y="11"/>
                </a:cubicBezTo>
                <a:cubicBezTo>
                  <a:pt x="948" y="13"/>
                  <a:pt x="861" y="18"/>
                  <a:pt x="775" y="19"/>
                </a:cubicBezTo>
                <a:cubicBezTo>
                  <a:pt x="689" y="19"/>
                  <a:pt x="605" y="14"/>
                  <a:pt x="499" y="9"/>
                </a:cubicBezTo>
                <a:cubicBezTo>
                  <a:pt x="393" y="5"/>
                  <a:pt x="264" y="1"/>
                  <a:pt x="0" y="5"/>
                </a:cubicBezTo>
              </a:path>
            </a:pathLst>
          </a:custGeom>
          <a:ln cap="rnd" w="31680">
            <a:solidFill>
              <a:srgbClr val="008cd8"/>
            </a:solidFill>
            <a:bevel/>
          </a:ln>
        </p:spPr>
      </p:sp>
      <p:sp>
        <p:nvSpPr>
          <p:cNvPr id="1430" name="Freeform 134"/>
          <p:cNvSpPr/>
          <p:nvPr/>
        </p:nvSpPr>
        <p:spPr>
          <a:xfrm>
            <a:off x="2084760" y="5235480"/>
            <a:ext cx="7560" cy="1359720"/>
          </a:xfrm>
          <a:custGeom>
            <a:avLst/>
            <a:gdLst/>
            <a:ahLst/>
            <a:rect l="0" t="0" r="r" b="b"/>
            <a:pathLst>
              <a:path w="21" h="3777">
                <a:moveTo>
                  <a:pt x="12" y="0"/>
                </a:moveTo>
                <a:cubicBezTo>
                  <a:pt x="5" y="171"/>
                  <a:pt x="5" y="263"/>
                  <a:pt x="8" y="339"/>
                </a:cubicBezTo>
                <a:cubicBezTo>
                  <a:pt x="10" y="415"/>
                  <a:pt x="15" y="476"/>
                  <a:pt x="17" y="538"/>
                </a:cubicBezTo>
                <a:cubicBezTo>
                  <a:pt x="19" y="599"/>
                  <a:pt x="18" y="660"/>
                  <a:pt x="18" y="719"/>
                </a:cubicBezTo>
                <a:cubicBezTo>
                  <a:pt x="18" y="778"/>
                  <a:pt x="20" y="835"/>
                  <a:pt x="19" y="894"/>
                </a:cubicBezTo>
                <a:cubicBezTo>
                  <a:pt x="18" y="954"/>
                  <a:pt x="16" y="1016"/>
                  <a:pt x="14" y="1077"/>
                </a:cubicBezTo>
                <a:cubicBezTo>
                  <a:pt x="13" y="1139"/>
                  <a:pt x="14" y="1199"/>
                  <a:pt x="14" y="1259"/>
                </a:cubicBezTo>
                <a:cubicBezTo>
                  <a:pt x="14" y="1318"/>
                  <a:pt x="14" y="1377"/>
                  <a:pt x="14" y="1437"/>
                </a:cubicBezTo>
                <a:cubicBezTo>
                  <a:pt x="14" y="1498"/>
                  <a:pt x="14" y="1560"/>
                  <a:pt x="12" y="1620"/>
                </a:cubicBezTo>
                <a:cubicBezTo>
                  <a:pt x="10" y="1681"/>
                  <a:pt x="6" y="1739"/>
                  <a:pt x="4" y="1800"/>
                </a:cubicBezTo>
                <a:cubicBezTo>
                  <a:pt x="3" y="1860"/>
                  <a:pt x="4" y="1924"/>
                  <a:pt x="6" y="1983"/>
                </a:cubicBezTo>
                <a:cubicBezTo>
                  <a:pt x="8" y="2042"/>
                  <a:pt x="11" y="2097"/>
                  <a:pt x="11" y="2156"/>
                </a:cubicBezTo>
                <a:cubicBezTo>
                  <a:pt x="10" y="2214"/>
                  <a:pt x="6" y="2276"/>
                  <a:pt x="3" y="2337"/>
                </a:cubicBezTo>
                <a:cubicBezTo>
                  <a:pt x="1" y="2399"/>
                  <a:pt x="0" y="2459"/>
                  <a:pt x="1" y="2517"/>
                </a:cubicBezTo>
                <a:cubicBezTo>
                  <a:pt x="2" y="2575"/>
                  <a:pt x="4" y="2630"/>
                  <a:pt x="6" y="2689"/>
                </a:cubicBezTo>
                <a:cubicBezTo>
                  <a:pt x="8" y="2749"/>
                  <a:pt x="10" y="2813"/>
                  <a:pt x="11" y="2876"/>
                </a:cubicBezTo>
                <a:cubicBezTo>
                  <a:pt x="11" y="2939"/>
                  <a:pt x="12" y="3001"/>
                  <a:pt x="12" y="3059"/>
                </a:cubicBezTo>
                <a:cubicBezTo>
                  <a:pt x="12" y="3118"/>
                  <a:pt x="13" y="3173"/>
                  <a:pt x="13" y="3232"/>
                </a:cubicBezTo>
                <a:cubicBezTo>
                  <a:pt x="14" y="3292"/>
                  <a:pt x="14" y="3355"/>
                  <a:pt x="12" y="3428"/>
                </a:cubicBezTo>
                <a:cubicBezTo>
                  <a:pt x="10" y="3502"/>
                  <a:pt x="6" y="3586"/>
                  <a:pt x="13" y="3776"/>
                </a:cubicBezTo>
              </a:path>
            </a:pathLst>
          </a:custGeom>
          <a:ln cap="rnd" w="31680">
            <a:solidFill>
              <a:srgbClr val="008cd8"/>
            </a:solidFill>
            <a:bevel/>
          </a:ln>
        </p:spPr>
      </p:sp>
      <p:sp>
        <p:nvSpPr>
          <p:cNvPr id="1431" name="Freeform 135"/>
          <p:cNvSpPr/>
          <p:nvPr/>
        </p:nvSpPr>
        <p:spPr>
          <a:xfrm>
            <a:off x="2084400" y="4898160"/>
            <a:ext cx="1954440" cy="344520"/>
          </a:xfrm>
          <a:custGeom>
            <a:avLst/>
            <a:gdLst/>
            <a:ahLst/>
            <a:rect l="0" t="0" r="r" b="b"/>
            <a:pathLst>
              <a:path w="5429" h="957">
                <a:moveTo>
                  <a:pt x="17" y="946"/>
                </a:moveTo>
                <a:cubicBezTo>
                  <a:pt x="255" y="938"/>
                  <a:pt x="391" y="943"/>
                  <a:pt x="503" y="947"/>
                </a:cubicBezTo>
                <a:cubicBezTo>
                  <a:pt x="615" y="950"/>
                  <a:pt x="704" y="953"/>
                  <a:pt x="790" y="952"/>
                </a:cubicBezTo>
                <a:cubicBezTo>
                  <a:pt x="876" y="950"/>
                  <a:pt x="960" y="945"/>
                  <a:pt x="1044" y="943"/>
                </a:cubicBezTo>
                <a:cubicBezTo>
                  <a:pt x="1128" y="942"/>
                  <a:pt x="1213" y="945"/>
                  <a:pt x="1301" y="946"/>
                </a:cubicBezTo>
                <a:cubicBezTo>
                  <a:pt x="1389" y="948"/>
                  <a:pt x="1482" y="948"/>
                  <a:pt x="1568" y="946"/>
                </a:cubicBezTo>
                <a:cubicBezTo>
                  <a:pt x="1655" y="944"/>
                  <a:pt x="1735" y="940"/>
                  <a:pt x="1817" y="939"/>
                </a:cubicBezTo>
                <a:cubicBezTo>
                  <a:pt x="1899" y="937"/>
                  <a:pt x="1981" y="938"/>
                  <a:pt x="2066" y="935"/>
                </a:cubicBezTo>
                <a:cubicBezTo>
                  <a:pt x="2151" y="931"/>
                  <a:pt x="2238" y="925"/>
                  <a:pt x="2328" y="926"/>
                </a:cubicBezTo>
                <a:cubicBezTo>
                  <a:pt x="2417" y="928"/>
                  <a:pt x="2510" y="938"/>
                  <a:pt x="2596" y="945"/>
                </a:cubicBezTo>
                <a:cubicBezTo>
                  <a:pt x="2681" y="952"/>
                  <a:pt x="2761" y="956"/>
                  <a:pt x="2842" y="952"/>
                </a:cubicBezTo>
                <a:cubicBezTo>
                  <a:pt x="2924" y="949"/>
                  <a:pt x="3007" y="939"/>
                  <a:pt x="3090" y="937"/>
                </a:cubicBezTo>
                <a:cubicBezTo>
                  <a:pt x="3173" y="935"/>
                  <a:pt x="3256" y="942"/>
                  <a:pt x="3345" y="946"/>
                </a:cubicBezTo>
                <a:cubicBezTo>
                  <a:pt x="3434" y="950"/>
                  <a:pt x="3528" y="952"/>
                  <a:pt x="3617" y="951"/>
                </a:cubicBezTo>
                <a:cubicBezTo>
                  <a:pt x="3707" y="950"/>
                  <a:pt x="3791" y="945"/>
                  <a:pt x="3876" y="942"/>
                </a:cubicBezTo>
                <a:cubicBezTo>
                  <a:pt x="3962" y="939"/>
                  <a:pt x="4048" y="937"/>
                  <a:pt x="4134" y="935"/>
                </a:cubicBezTo>
                <a:cubicBezTo>
                  <a:pt x="4221" y="932"/>
                  <a:pt x="4308" y="929"/>
                  <a:pt x="4392" y="929"/>
                </a:cubicBezTo>
                <a:cubicBezTo>
                  <a:pt x="4476" y="929"/>
                  <a:pt x="4557" y="933"/>
                  <a:pt x="4639" y="939"/>
                </a:cubicBezTo>
                <a:cubicBezTo>
                  <a:pt x="4722" y="945"/>
                  <a:pt x="4806" y="953"/>
                  <a:pt x="4892" y="953"/>
                </a:cubicBezTo>
                <a:cubicBezTo>
                  <a:pt x="4978" y="953"/>
                  <a:pt x="5067" y="945"/>
                  <a:pt x="5157" y="941"/>
                </a:cubicBezTo>
                <a:cubicBezTo>
                  <a:pt x="5247" y="936"/>
                  <a:pt x="5338" y="934"/>
                  <a:pt x="5379" y="928"/>
                </a:cubicBezTo>
                <a:cubicBezTo>
                  <a:pt x="5420" y="922"/>
                  <a:pt x="5411" y="911"/>
                  <a:pt x="5410" y="897"/>
                </a:cubicBezTo>
                <a:cubicBezTo>
                  <a:pt x="5409" y="883"/>
                  <a:pt x="5415" y="864"/>
                  <a:pt x="5419" y="850"/>
                </a:cubicBezTo>
                <a:cubicBezTo>
                  <a:pt x="5424" y="836"/>
                  <a:pt x="5426" y="827"/>
                  <a:pt x="5422" y="812"/>
                </a:cubicBezTo>
                <a:cubicBezTo>
                  <a:pt x="5417" y="797"/>
                  <a:pt x="5406" y="777"/>
                  <a:pt x="5404" y="760"/>
                </a:cubicBezTo>
                <a:cubicBezTo>
                  <a:pt x="5402" y="743"/>
                  <a:pt x="5410" y="730"/>
                  <a:pt x="5412" y="717"/>
                </a:cubicBezTo>
                <a:cubicBezTo>
                  <a:pt x="5415" y="705"/>
                  <a:pt x="5412" y="693"/>
                  <a:pt x="5411" y="678"/>
                </a:cubicBezTo>
                <a:cubicBezTo>
                  <a:pt x="5409" y="663"/>
                  <a:pt x="5409" y="645"/>
                  <a:pt x="5409" y="629"/>
                </a:cubicBezTo>
                <a:cubicBezTo>
                  <a:pt x="5409" y="613"/>
                  <a:pt x="5409" y="599"/>
                  <a:pt x="5414" y="585"/>
                </a:cubicBezTo>
                <a:cubicBezTo>
                  <a:pt x="5419" y="571"/>
                  <a:pt x="5428" y="557"/>
                  <a:pt x="5428" y="541"/>
                </a:cubicBezTo>
                <a:cubicBezTo>
                  <a:pt x="5427" y="525"/>
                  <a:pt x="5418" y="507"/>
                  <a:pt x="5414" y="493"/>
                </a:cubicBezTo>
                <a:cubicBezTo>
                  <a:pt x="5411" y="479"/>
                  <a:pt x="5415" y="469"/>
                  <a:pt x="5414" y="457"/>
                </a:cubicBezTo>
                <a:cubicBezTo>
                  <a:pt x="5413" y="445"/>
                  <a:pt x="5408" y="432"/>
                  <a:pt x="5405" y="417"/>
                </a:cubicBezTo>
                <a:cubicBezTo>
                  <a:pt x="5403" y="401"/>
                  <a:pt x="5404" y="383"/>
                  <a:pt x="5408" y="365"/>
                </a:cubicBezTo>
                <a:cubicBezTo>
                  <a:pt x="5412" y="347"/>
                  <a:pt x="5419" y="328"/>
                  <a:pt x="5420" y="314"/>
                </a:cubicBezTo>
                <a:cubicBezTo>
                  <a:pt x="5420" y="299"/>
                  <a:pt x="5413" y="290"/>
                  <a:pt x="5415" y="279"/>
                </a:cubicBezTo>
                <a:cubicBezTo>
                  <a:pt x="5416" y="269"/>
                  <a:pt x="5426" y="257"/>
                  <a:pt x="5426" y="244"/>
                </a:cubicBezTo>
                <a:cubicBezTo>
                  <a:pt x="5426" y="230"/>
                  <a:pt x="5416" y="216"/>
                  <a:pt x="5413" y="201"/>
                </a:cubicBezTo>
                <a:cubicBezTo>
                  <a:pt x="5411" y="186"/>
                  <a:pt x="5415" y="170"/>
                  <a:pt x="5416" y="153"/>
                </a:cubicBezTo>
                <a:cubicBezTo>
                  <a:pt x="5417" y="137"/>
                  <a:pt x="5415" y="120"/>
                  <a:pt x="5417" y="106"/>
                </a:cubicBezTo>
                <a:cubicBezTo>
                  <a:pt x="5418" y="91"/>
                  <a:pt x="5423" y="79"/>
                  <a:pt x="5422" y="65"/>
                </a:cubicBezTo>
                <a:cubicBezTo>
                  <a:pt x="5420" y="51"/>
                  <a:pt x="5411" y="36"/>
                  <a:pt x="5366" y="25"/>
                </a:cubicBezTo>
                <a:cubicBezTo>
                  <a:pt x="5321" y="14"/>
                  <a:pt x="5241" y="6"/>
                  <a:pt x="5157" y="5"/>
                </a:cubicBezTo>
                <a:cubicBezTo>
                  <a:pt x="5073" y="3"/>
                  <a:pt x="4986" y="8"/>
                  <a:pt x="4899" y="11"/>
                </a:cubicBezTo>
                <a:cubicBezTo>
                  <a:pt x="4812" y="14"/>
                  <a:pt x="4725" y="15"/>
                  <a:pt x="4642" y="13"/>
                </a:cubicBezTo>
                <a:cubicBezTo>
                  <a:pt x="4558" y="11"/>
                  <a:pt x="4478" y="6"/>
                  <a:pt x="4393" y="7"/>
                </a:cubicBezTo>
                <a:cubicBezTo>
                  <a:pt x="4308" y="8"/>
                  <a:pt x="4219" y="13"/>
                  <a:pt x="4128" y="15"/>
                </a:cubicBezTo>
                <a:cubicBezTo>
                  <a:pt x="4036" y="17"/>
                  <a:pt x="3943" y="14"/>
                  <a:pt x="3854" y="11"/>
                </a:cubicBezTo>
                <a:cubicBezTo>
                  <a:pt x="3765" y="8"/>
                  <a:pt x="3681" y="3"/>
                  <a:pt x="3597" y="4"/>
                </a:cubicBezTo>
                <a:cubicBezTo>
                  <a:pt x="3514" y="4"/>
                  <a:pt x="3432" y="10"/>
                  <a:pt x="3347" y="11"/>
                </a:cubicBezTo>
                <a:cubicBezTo>
                  <a:pt x="3263" y="11"/>
                  <a:pt x="3175" y="8"/>
                  <a:pt x="3091" y="7"/>
                </a:cubicBezTo>
                <a:cubicBezTo>
                  <a:pt x="3006" y="6"/>
                  <a:pt x="2924" y="9"/>
                  <a:pt x="2838" y="11"/>
                </a:cubicBezTo>
                <a:cubicBezTo>
                  <a:pt x="2752" y="14"/>
                  <a:pt x="2662" y="16"/>
                  <a:pt x="2578" y="15"/>
                </a:cubicBezTo>
                <a:cubicBezTo>
                  <a:pt x="2493" y="14"/>
                  <a:pt x="2415" y="9"/>
                  <a:pt x="2332" y="9"/>
                </a:cubicBezTo>
                <a:cubicBezTo>
                  <a:pt x="2249" y="9"/>
                  <a:pt x="2162" y="14"/>
                  <a:pt x="2074" y="13"/>
                </a:cubicBezTo>
                <a:cubicBezTo>
                  <a:pt x="1986" y="11"/>
                  <a:pt x="1898" y="4"/>
                  <a:pt x="1810" y="2"/>
                </a:cubicBezTo>
                <a:cubicBezTo>
                  <a:pt x="1722" y="0"/>
                  <a:pt x="1635" y="3"/>
                  <a:pt x="1551" y="3"/>
                </a:cubicBezTo>
                <a:cubicBezTo>
                  <a:pt x="1467" y="4"/>
                  <a:pt x="1386" y="1"/>
                  <a:pt x="1306" y="2"/>
                </a:cubicBezTo>
                <a:cubicBezTo>
                  <a:pt x="1225" y="4"/>
                  <a:pt x="1145" y="11"/>
                  <a:pt x="1060" y="16"/>
                </a:cubicBezTo>
                <a:cubicBezTo>
                  <a:pt x="975" y="22"/>
                  <a:pt x="887" y="27"/>
                  <a:pt x="796" y="29"/>
                </a:cubicBezTo>
                <a:cubicBezTo>
                  <a:pt x="705" y="31"/>
                  <a:pt x="612" y="30"/>
                  <a:pt x="524" y="24"/>
                </a:cubicBezTo>
                <a:cubicBezTo>
                  <a:pt x="437" y="18"/>
                  <a:pt x="355" y="7"/>
                  <a:pt x="270" y="5"/>
                </a:cubicBezTo>
                <a:cubicBezTo>
                  <a:pt x="185" y="3"/>
                  <a:pt x="96" y="9"/>
                  <a:pt x="55" y="18"/>
                </a:cubicBezTo>
                <a:cubicBezTo>
                  <a:pt x="15" y="26"/>
                  <a:pt x="23" y="36"/>
                  <a:pt x="23" y="49"/>
                </a:cubicBezTo>
                <a:cubicBezTo>
                  <a:pt x="24" y="61"/>
                  <a:pt x="17" y="75"/>
                  <a:pt x="12" y="88"/>
                </a:cubicBezTo>
                <a:cubicBezTo>
                  <a:pt x="7" y="102"/>
                  <a:pt x="5" y="116"/>
                  <a:pt x="5" y="133"/>
                </a:cubicBezTo>
                <a:cubicBezTo>
                  <a:pt x="5" y="151"/>
                  <a:pt x="8" y="172"/>
                  <a:pt x="10" y="188"/>
                </a:cubicBezTo>
                <a:cubicBezTo>
                  <a:pt x="13" y="203"/>
                  <a:pt x="15" y="212"/>
                  <a:pt x="16" y="227"/>
                </a:cubicBezTo>
                <a:cubicBezTo>
                  <a:pt x="16" y="242"/>
                  <a:pt x="14" y="262"/>
                  <a:pt x="11" y="280"/>
                </a:cubicBezTo>
                <a:cubicBezTo>
                  <a:pt x="7" y="297"/>
                  <a:pt x="2" y="311"/>
                  <a:pt x="1" y="325"/>
                </a:cubicBezTo>
                <a:cubicBezTo>
                  <a:pt x="0" y="338"/>
                  <a:pt x="4" y="351"/>
                  <a:pt x="7" y="369"/>
                </a:cubicBezTo>
                <a:cubicBezTo>
                  <a:pt x="10" y="386"/>
                  <a:pt x="11" y="409"/>
                  <a:pt x="11" y="424"/>
                </a:cubicBezTo>
                <a:cubicBezTo>
                  <a:pt x="12" y="439"/>
                  <a:pt x="10" y="447"/>
                  <a:pt x="9" y="455"/>
                </a:cubicBezTo>
                <a:cubicBezTo>
                  <a:pt x="9" y="463"/>
                  <a:pt x="9" y="471"/>
                  <a:pt x="12" y="486"/>
                </a:cubicBezTo>
                <a:cubicBezTo>
                  <a:pt x="16" y="500"/>
                  <a:pt x="23" y="520"/>
                  <a:pt x="24" y="540"/>
                </a:cubicBezTo>
                <a:cubicBezTo>
                  <a:pt x="24" y="561"/>
                  <a:pt x="17" y="582"/>
                  <a:pt x="14" y="598"/>
                </a:cubicBezTo>
                <a:cubicBezTo>
                  <a:pt x="10" y="614"/>
                  <a:pt x="10" y="625"/>
                  <a:pt x="12" y="637"/>
                </a:cubicBezTo>
                <a:cubicBezTo>
                  <a:pt x="15" y="649"/>
                  <a:pt x="20" y="662"/>
                  <a:pt x="22" y="675"/>
                </a:cubicBezTo>
                <a:cubicBezTo>
                  <a:pt x="24" y="689"/>
                  <a:pt x="23" y="702"/>
                  <a:pt x="24" y="717"/>
                </a:cubicBezTo>
                <a:cubicBezTo>
                  <a:pt x="25" y="732"/>
                  <a:pt x="28" y="748"/>
                  <a:pt x="28" y="762"/>
                </a:cubicBezTo>
                <a:cubicBezTo>
                  <a:pt x="28" y="776"/>
                  <a:pt x="25" y="788"/>
                  <a:pt x="22" y="805"/>
                </a:cubicBezTo>
                <a:cubicBezTo>
                  <a:pt x="19" y="822"/>
                  <a:pt x="17" y="844"/>
                  <a:pt x="14" y="865"/>
                </a:cubicBezTo>
                <a:cubicBezTo>
                  <a:pt x="11" y="885"/>
                  <a:pt x="8" y="904"/>
                  <a:pt x="21" y="937"/>
                </a:cubicBezTo>
                <a:lnTo>
                  <a:pt x="17" y="946"/>
                </a:lnTo>
                <a:close/>
              </a:path>
            </a:pathLst>
          </a:custGeom>
          <a:solidFill>
            <a:srgbClr val="ffffff"/>
          </a:solidFill>
          <a:ln>
            <a:noFill/>
          </a:ln>
        </p:spPr>
      </p:sp>
      <p:sp>
        <p:nvSpPr>
          <p:cNvPr id="1432" name="Freeform 136"/>
          <p:cNvSpPr/>
          <p:nvPr/>
        </p:nvSpPr>
        <p:spPr>
          <a:xfrm>
            <a:off x="2084400" y="4901040"/>
            <a:ext cx="1951920" cy="338400"/>
          </a:xfrm>
          <a:custGeom>
            <a:avLst/>
            <a:gdLst/>
            <a:ahLst/>
            <a:rect l="0" t="0" r="r" b="b"/>
            <a:pathLst>
              <a:path w="5422" h="940">
                <a:moveTo>
                  <a:pt x="9" y="934"/>
                </a:moveTo>
                <a:cubicBezTo>
                  <a:pt x="279" y="927"/>
                  <a:pt x="399" y="926"/>
                  <a:pt x="504" y="926"/>
                </a:cubicBezTo>
                <a:cubicBezTo>
                  <a:pt x="608" y="926"/>
                  <a:pt x="697" y="927"/>
                  <a:pt x="782" y="928"/>
                </a:cubicBezTo>
                <a:cubicBezTo>
                  <a:pt x="867" y="930"/>
                  <a:pt x="948" y="930"/>
                  <a:pt x="1035" y="929"/>
                </a:cubicBezTo>
                <a:cubicBezTo>
                  <a:pt x="1123" y="928"/>
                  <a:pt x="1218" y="925"/>
                  <a:pt x="1305" y="924"/>
                </a:cubicBezTo>
                <a:cubicBezTo>
                  <a:pt x="1392" y="923"/>
                  <a:pt x="1472" y="924"/>
                  <a:pt x="1556" y="925"/>
                </a:cubicBezTo>
                <a:cubicBezTo>
                  <a:pt x="1640" y="926"/>
                  <a:pt x="1727" y="927"/>
                  <a:pt x="1816" y="929"/>
                </a:cubicBezTo>
                <a:cubicBezTo>
                  <a:pt x="1904" y="932"/>
                  <a:pt x="1993" y="934"/>
                  <a:pt x="2079" y="935"/>
                </a:cubicBezTo>
                <a:cubicBezTo>
                  <a:pt x="2164" y="935"/>
                  <a:pt x="2245" y="934"/>
                  <a:pt x="2330" y="932"/>
                </a:cubicBezTo>
                <a:cubicBezTo>
                  <a:pt x="2415" y="929"/>
                  <a:pt x="2504" y="926"/>
                  <a:pt x="2591" y="925"/>
                </a:cubicBezTo>
                <a:cubicBezTo>
                  <a:pt x="2677" y="925"/>
                  <a:pt x="2762" y="927"/>
                  <a:pt x="2847" y="927"/>
                </a:cubicBezTo>
                <a:cubicBezTo>
                  <a:pt x="2932" y="927"/>
                  <a:pt x="3018" y="923"/>
                  <a:pt x="3105" y="923"/>
                </a:cubicBezTo>
                <a:cubicBezTo>
                  <a:pt x="3191" y="924"/>
                  <a:pt x="3278" y="928"/>
                  <a:pt x="3364" y="930"/>
                </a:cubicBezTo>
                <a:cubicBezTo>
                  <a:pt x="3450" y="932"/>
                  <a:pt x="3536" y="931"/>
                  <a:pt x="3620" y="931"/>
                </a:cubicBezTo>
                <a:cubicBezTo>
                  <a:pt x="3704" y="930"/>
                  <a:pt x="3787" y="930"/>
                  <a:pt x="3872" y="930"/>
                </a:cubicBezTo>
                <a:cubicBezTo>
                  <a:pt x="3956" y="930"/>
                  <a:pt x="4042" y="930"/>
                  <a:pt x="4129" y="930"/>
                </a:cubicBezTo>
                <a:cubicBezTo>
                  <a:pt x="4217" y="930"/>
                  <a:pt x="4305" y="928"/>
                  <a:pt x="4390" y="930"/>
                </a:cubicBezTo>
                <a:cubicBezTo>
                  <a:pt x="4475" y="932"/>
                  <a:pt x="4557" y="937"/>
                  <a:pt x="4640" y="938"/>
                </a:cubicBezTo>
                <a:cubicBezTo>
                  <a:pt x="4724" y="939"/>
                  <a:pt x="4810" y="937"/>
                  <a:pt x="4896" y="936"/>
                </a:cubicBezTo>
                <a:cubicBezTo>
                  <a:pt x="4982" y="935"/>
                  <a:pt x="5069" y="936"/>
                  <a:pt x="5153" y="934"/>
                </a:cubicBezTo>
                <a:cubicBezTo>
                  <a:pt x="5237" y="932"/>
                  <a:pt x="5319" y="927"/>
                  <a:pt x="5360" y="917"/>
                </a:cubicBezTo>
                <a:cubicBezTo>
                  <a:pt x="5401" y="907"/>
                  <a:pt x="5402" y="891"/>
                  <a:pt x="5404" y="879"/>
                </a:cubicBezTo>
                <a:cubicBezTo>
                  <a:pt x="5406" y="867"/>
                  <a:pt x="5409" y="860"/>
                  <a:pt x="5409" y="847"/>
                </a:cubicBezTo>
                <a:cubicBezTo>
                  <a:pt x="5409" y="834"/>
                  <a:pt x="5405" y="816"/>
                  <a:pt x="5405" y="801"/>
                </a:cubicBezTo>
                <a:cubicBezTo>
                  <a:pt x="5404" y="786"/>
                  <a:pt x="5406" y="773"/>
                  <a:pt x="5409" y="759"/>
                </a:cubicBezTo>
                <a:cubicBezTo>
                  <a:pt x="5412" y="745"/>
                  <a:pt x="5415" y="729"/>
                  <a:pt x="5417" y="712"/>
                </a:cubicBezTo>
                <a:cubicBezTo>
                  <a:pt x="5418" y="695"/>
                  <a:pt x="5419" y="676"/>
                  <a:pt x="5419" y="662"/>
                </a:cubicBezTo>
                <a:cubicBezTo>
                  <a:pt x="5419" y="648"/>
                  <a:pt x="5419" y="638"/>
                  <a:pt x="5419" y="624"/>
                </a:cubicBezTo>
                <a:cubicBezTo>
                  <a:pt x="5418" y="609"/>
                  <a:pt x="5416" y="589"/>
                  <a:pt x="5414" y="575"/>
                </a:cubicBezTo>
                <a:cubicBezTo>
                  <a:pt x="5412" y="560"/>
                  <a:pt x="5410" y="550"/>
                  <a:pt x="5412" y="538"/>
                </a:cubicBezTo>
                <a:cubicBezTo>
                  <a:pt x="5414" y="525"/>
                  <a:pt x="5419" y="509"/>
                  <a:pt x="5420" y="494"/>
                </a:cubicBezTo>
                <a:cubicBezTo>
                  <a:pt x="5421" y="478"/>
                  <a:pt x="5417" y="462"/>
                  <a:pt x="5415" y="448"/>
                </a:cubicBezTo>
                <a:cubicBezTo>
                  <a:pt x="5414" y="434"/>
                  <a:pt x="5414" y="421"/>
                  <a:pt x="5414" y="406"/>
                </a:cubicBezTo>
                <a:cubicBezTo>
                  <a:pt x="5413" y="391"/>
                  <a:pt x="5413" y="374"/>
                  <a:pt x="5414" y="360"/>
                </a:cubicBezTo>
                <a:cubicBezTo>
                  <a:pt x="5414" y="346"/>
                  <a:pt x="5417" y="335"/>
                  <a:pt x="5417" y="321"/>
                </a:cubicBezTo>
                <a:cubicBezTo>
                  <a:pt x="5418" y="307"/>
                  <a:pt x="5417" y="289"/>
                  <a:pt x="5415" y="273"/>
                </a:cubicBezTo>
                <a:cubicBezTo>
                  <a:pt x="5412" y="257"/>
                  <a:pt x="5408" y="242"/>
                  <a:pt x="5405" y="228"/>
                </a:cubicBezTo>
                <a:cubicBezTo>
                  <a:pt x="5403" y="214"/>
                  <a:pt x="5402" y="201"/>
                  <a:pt x="5404" y="187"/>
                </a:cubicBezTo>
                <a:cubicBezTo>
                  <a:pt x="5406" y="173"/>
                  <a:pt x="5410" y="158"/>
                  <a:pt x="5413" y="142"/>
                </a:cubicBezTo>
                <a:cubicBezTo>
                  <a:pt x="5417" y="126"/>
                  <a:pt x="5419" y="110"/>
                  <a:pt x="5419" y="95"/>
                </a:cubicBezTo>
                <a:cubicBezTo>
                  <a:pt x="5419" y="80"/>
                  <a:pt x="5417" y="67"/>
                  <a:pt x="5417" y="52"/>
                </a:cubicBezTo>
                <a:cubicBezTo>
                  <a:pt x="5417" y="38"/>
                  <a:pt x="5419" y="23"/>
                  <a:pt x="5377" y="14"/>
                </a:cubicBezTo>
                <a:cubicBezTo>
                  <a:pt x="5334" y="5"/>
                  <a:pt x="5248" y="3"/>
                  <a:pt x="5161" y="4"/>
                </a:cubicBezTo>
                <a:cubicBezTo>
                  <a:pt x="5074" y="4"/>
                  <a:pt x="4986" y="7"/>
                  <a:pt x="4897" y="10"/>
                </a:cubicBezTo>
                <a:cubicBezTo>
                  <a:pt x="4809" y="12"/>
                  <a:pt x="4719" y="15"/>
                  <a:pt x="4632" y="14"/>
                </a:cubicBezTo>
                <a:cubicBezTo>
                  <a:pt x="4545" y="13"/>
                  <a:pt x="4460" y="10"/>
                  <a:pt x="4377" y="9"/>
                </a:cubicBezTo>
                <a:cubicBezTo>
                  <a:pt x="4294" y="9"/>
                  <a:pt x="4212" y="12"/>
                  <a:pt x="4129" y="12"/>
                </a:cubicBezTo>
                <a:cubicBezTo>
                  <a:pt x="4046" y="12"/>
                  <a:pt x="3961" y="10"/>
                  <a:pt x="3872" y="10"/>
                </a:cubicBezTo>
                <a:cubicBezTo>
                  <a:pt x="3784" y="9"/>
                  <a:pt x="3692" y="10"/>
                  <a:pt x="3607" y="10"/>
                </a:cubicBezTo>
                <a:cubicBezTo>
                  <a:pt x="3521" y="10"/>
                  <a:pt x="3441" y="9"/>
                  <a:pt x="3359" y="11"/>
                </a:cubicBezTo>
                <a:cubicBezTo>
                  <a:pt x="3276" y="13"/>
                  <a:pt x="3191" y="17"/>
                  <a:pt x="3105" y="17"/>
                </a:cubicBezTo>
                <a:cubicBezTo>
                  <a:pt x="3018" y="17"/>
                  <a:pt x="2930" y="13"/>
                  <a:pt x="2843" y="10"/>
                </a:cubicBezTo>
                <a:cubicBezTo>
                  <a:pt x="2755" y="7"/>
                  <a:pt x="2668" y="5"/>
                  <a:pt x="2583" y="3"/>
                </a:cubicBezTo>
                <a:cubicBezTo>
                  <a:pt x="2499" y="2"/>
                  <a:pt x="2417" y="0"/>
                  <a:pt x="2331" y="1"/>
                </a:cubicBezTo>
                <a:cubicBezTo>
                  <a:pt x="2244" y="3"/>
                  <a:pt x="2152" y="7"/>
                  <a:pt x="2064" y="8"/>
                </a:cubicBezTo>
                <a:cubicBezTo>
                  <a:pt x="1975" y="10"/>
                  <a:pt x="1890" y="9"/>
                  <a:pt x="1807" y="8"/>
                </a:cubicBezTo>
                <a:cubicBezTo>
                  <a:pt x="1723" y="7"/>
                  <a:pt x="1641" y="7"/>
                  <a:pt x="1558" y="7"/>
                </a:cubicBezTo>
                <a:cubicBezTo>
                  <a:pt x="1474" y="8"/>
                  <a:pt x="1388" y="9"/>
                  <a:pt x="1302" y="9"/>
                </a:cubicBezTo>
                <a:cubicBezTo>
                  <a:pt x="1217" y="10"/>
                  <a:pt x="1131" y="10"/>
                  <a:pt x="1044" y="8"/>
                </a:cubicBezTo>
                <a:cubicBezTo>
                  <a:pt x="957" y="7"/>
                  <a:pt x="869" y="4"/>
                  <a:pt x="784" y="4"/>
                </a:cubicBezTo>
                <a:cubicBezTo>
                  <a:pt x="700" y="3"/>
                  <a:pt x="619" y="5"/>
                  <a:pt x="534" y="5"/>
                </a:cubicBezTo>
                <a:cubicBezTo>
                  <a:pt x="449" y="5"/>
                  <a:pt x="359" y="4"/>
                  <a:pt x="274" y="5"/>
                </a:cubicBezTo>
                <a:cubicBezTo>
                  <a:pt x="188" y="6"/>
                  <a:pt x="107" y="10"/>
                  <a:pt x="64" y="20"/>
                </a:cubicBezTo>
                <a:cubicBezTo>
                  <a:pt x="22" y="29"/>
                  <a:pt x="18" y="44"/>
                  <a:pt x="16" y="57"/>
                </a:cubicBezTo>
                <a:cubicBezTo>
                  <a:pt x="14" y="71"/>
                  <a:pt x="15" y="83"/>
                  <a:pt x="16" y="96"/>
                </a:cubicBezTo>
                <a:cubicBezTo>
                  <a:pt x="17" y="109"/>
                  <a:pt x="18" y="123"/>
                  <a:pt x="16" y="138"/>
                </a:cubicBezTo>
                <a:cubicBezTo>
                  <a:pt x="15" y="154"/>
                  <a:pt x="10" y="172"/>
                  <a:pt x="10" y="186"/>
                </a:cubicBezTo>
                <a:cubicBezTo>
                  <a:pt x="10" y="201"/>
                  <a:pt x="14" y="213"/>
                  <a:pt x="16" y="227"/>
                </a:cubicBezTo>
                <a:cubicBezTo>
                  <a:pt x="17" y="241"/>
                  <a:pt x="17" y="257"/>
                  <a:pt x="15" y="271"/>
                </a:cubicBezTo>
                <a:cubicBezTo>
                  <a:pt x="13" y="285"/>
                  <a:pt x="11" y="297"/>
                  <a:pt x="8" y="309"/>
                </a:cubicBezTo>
                <a:cubicBezTo>
                  <a:pt x="6" y="322"/>
                  <a:pt x="4" y="337"/>
                  <a:pt x="4" y="352"/>
                </a:cubicBezTo>
                <a:cubicBezTo>
                  <a:pt x="3" y="367"/>
                  <a:pt x="4" y="382"/>
                  <a:pt x="7" y="400"/>
                </a:cubicBezTo>
                <a:cubicBezTo>
                  <a:pt x="10" y="417"/>
                  <a:pt x="15" y="436"/>
                  <a:pt x="18" y="452"/>
                </a:cubicBezTo>
                <a:cubicBezTo>
                  <a:pt x="20" y="468"/>
                  <a:pt x="19" y="480"/>
                  <a:pt x="19" y="493"/>
                </a:cubicBezTo>
                <a:cubicBezTo>
                  <a:pt x="19" y="506"/>
                  <a:pt x="19" y="519"/>
                  <a:pt x="19" y="535"/>
                </a:cubicBezTo>
                <a:cubicBezTo>
                  <a:pt x="18" y="552"/>
                  <a:pt x="18" y="572"/>
                  <a:pt x="19" y="587"/>
                </a:cubicBezTo>
                <a:cubicBezTo>
                  <a:pt x="19" y="601"/>
                  <a:pt x="19" y="609"/>
                  <a:pt x="18" y="622"/>
                </a:cubicBezTo>
                <a:cubicBezTo>
                  <a:pt x="17" y="634"/>
                  <a:pt x="14" y="649"/>
                  <a:pt x="14" y="664"/>
                </a:cubicBezTo>
                <a:cubicBezTo>
                  <a:pt x="13" y="680"/>
                  <a:pt x="15" y="696"/>
                  <a:pt x="16" y="709"/>
                </a:cubicBezTo>
                <a:cubicBezTo>
                  <a:pt x="17" y="723"/>
                  <a:pt x="18" y="735"/>
                  <a:pt x="19" y="749"/>
                </a:cubicBezTo>
                <a:cubicBezTo>
                  <a:pt x="21" y="764"/>
                  <a:pt x="24" y="781"/>
                  <a:pt x="23" y="797"/>
                </a:cubicBezTo>
                <a:cubicBezTo>
                  <a:pt x="22" y="813"/>
                  <a:pt x="18" y="829"/>
                  <a:pt x="13" y="847"/>
                </a:cubicBezTo>
                <a:cubicBezTo>
                  <a:pt x="7" y="865"/>
                  <a:pt x="0" y="886"/>
                  <a:pt x="15" y="930"/>
                </a:cubicBezTo>
              </a:path>
            </a:pathLst>
          </a:custGeom>
          <a:ln cap="rnd" w="31680">
            <a:solidFill>
              <a:srgbClr val="008cd8"/>
            </a:solidFill>
            <a:bevel/>
          </a:ln>
        </p:spPr>
      </p:sp>
      <p:sp>
        <p:nvSpPr>
          <p:cNvPr id="1433" name="TextShape 137"/>
          <p:cNvSpPr txBox="1"/>
          <p:nvPr/>
        </p:nvSpPr>
        <p:spPr>
          <a:xfrm>
            <a:off x="2131920" y="4991400"/>
            <a:ext cx="1080000" cy="142920"/>
          </a:xfrm>
          <a:prstGeom prst="rect">
            <a:avLst/>
          </a:prstGeom>
          <a:noFill/>
          <a:ln>
            <a:noFill/>
          </a:ln>
        </p:spPr>
        <p:txBody>
          <a:bodyPr lIns="0" rIns="0" tIns="0" bIns="0">
            <a:noAutofit/>
          </a:bodyPr>
          <a:p>
            <a:r>
              <a:rPr b="0" lang="el-GR" sz="1000" spc="-1" strike="noStrike">
                <a:solidFill>
                  <a:srgbClr val="004c75"/>
                </a:solidFill>
                <a:latin typeface="Franklin Gothic Demi"/>
              </a:rPr>
              <a:t>Αντόνιο (Ανθοδέτης)</a:t>
            </a:r>
            <a:endParaRPr b="0" lang="el-GR" sz="1000" spc="-1" strike="noStrike">
              <a:solidFill>
                <a:srgbClr val="004c75"/>
              </a:solidFill>
              <a:latin typeface="Franklin Gothic Demi"/>
              <a:ea typeface="Franklin Gothic Demi"/>
            </a:endParaRPr>
          </a:p>
        </p:txBody>
      </p:sp>
      <p:sp>
        <p:nvSpPr>
          <p:cNvPr id="1434" name="TextShape 138"/>
          <p:cNvSpPr txBox="1"/>
          <p:nvPr/>
        </p:nvSpPr>
        <p:spPr>
          <a:xfrm>
            <a:off x="2209680" y="5262120"/>
            <a:ext cx="1229040" cy="121320"/>
          </a:xfrm>
          <a:prstGeom prst="rect">
            <a:avLst/>
          </a:prstGeom>
          <a:noFill/>
          <a:ln>
            <a:noFill/>
          </a:ln>
        </p:spPr>
        <p:txBody>
          <a:bodyPr lIns="0" rIns="0" tIns="0" bIns="0">
            <a:noAutofit/>
          </a:bodyPr>
          <a:p>
            <a:r>
              <a:rPr b="0" lang="el-GR" sz="850" spc="-1" strike="noStrike">
                <a:solidFill>
                  <a:srgbClr val="004c75"/>
                </a:solidFill>
                <a:latin typeface="Franklin Gothic Demi"/>
              </a:rPr>
              <a:t>Επωνυμία: Κρεατσιόνε ΕΠΕ</a:t>
            </a:r>
            <a:endParaRPr b="0" lang="el-GR" sz="850" spc="-1" strike="noStrike">
              <a:solidFill>
                <a:srgbClr val="004c75"/>
              </a:solidFill>
              <a:latin typeface="Franklin Gothic Demi"/>
              <a:ea typeface="Franklin Gothic Demi"/>
            </a:endParaRPr>
          </a:p>
        </p:txBody>
      </p:sp>
      <p:sp>
        <p:nvSpPr>
          <p:cNvPr id="1435" name="Freeform 139"/>
          <p:cNvSpPr/>
          <p:nvPr/>
        </p:nvSpPr>
        <p:spPr>
          <a:xfrm>
            <a:off x="2117520" y="6416640"/>
            <a:ext cx="1880640" cy="10800"/>
          </a:xfrm>
          <a:custGeom>
            <a:avLst/>
            <a:gdLst/>
            <a:ahLst/>
            <a:rect l="0" t="0" r="r" b="b"/>
            <a:pathLst>
              <a:path w="5224" h="30">
                <a:moveTo>
                  <a:pt x="0" y="5"/>
                </a:moveTo>
                <a:cubicBezTo>
                  <a:pt x="247" y="0"/>
                  <a:pt x="366" y="10"/>
                  <a:pt x="470" y="14"/>
                </a:cubicBezTo>
                <a:cubicBezTo>
                  <a:pt x="574" y="18"/>
                  <a:pt x="663" y="17"/>
                  <a:pt x="749" y="20"/>
                </a:cubicBezTo>
                <a:cubicBezTo>
                  <a:pt x="834" y="22"/>
                  <a:pt x="916" y="29"/>
                  <a:pt x="997" y="27"/>
                </a:cubicBezTo>
                <a:cubicBezTo>
                  <a:pt x="1078" y="26"/>
                  <a:pt x="1159" y="16"/>
                  <a:pt x="1246" y="14"/>
                </a:cubicBezTo>
                <a:cubicBezTo>
                  <a:pt x="1332" y="12"/>
                  <a:pt x="1424" y="16"/>
                  <a:pt x="1509" y="15"/>
                </a:cubicBezTo>
                <a:cubicBezTo>
                  <a:pt x="1593" y="13"/>
                  <a:pt x="1671" y="6"/>
                  <a:pt x="1749" y="9"/>
                </a:cubicBezTo>
                <a:cubicBezTo>
                  <a:pt x="1828" y="11"/>
                  <a:pt x="1908" y="23"/>
                  <a:pt x="1989" y="24"/>
                </a:cubicBezTo>
                <a:cubicBezTo>
                  <a:pt x="2069" y="25"/>
                  <a:pt x="2151" y="14"/>
                  <a:pt x="2239" y="13"/>
                </a:cubicBezTo>
                <a:cubicBezTo>
                  <a:pt x="2327" y="12"/>
                  <a:pt x="2421" y="19"/>
                  <a:pt x="2503" y="19"/>
                </a:cubicBezTo>
                <a:cubicBezTo>
                  <a:pt x="2585" y="20"/>
                  <a:pt x="2654" y="12"/>
                  <a:pt x="2735" y="11"/>
                </a:cubicBezTo>
                <a:cubicBezTo>
                  <a:pt x="2816" y="9"/>
                  <a:pt x="2908" y="13"/>
                  <a:pt x="2999" y="17"/>
                </a:cubicBezTo>
                <a:cubicBezTo>
                  <a:pt x="3089" y="21"/>
                  <a:pt x="3178" y="25"/>
                  <a:pt x="3261" y="25"/>
                </a:cubicBezTo>
                <a:cubicBezTo>
                  <a:pt x="3343" y="25"/>
                  <a:pt x="3420" y="22"/>
                  <a:pt x="3497" y="21"/>
                </a:cubicBezTo>
                <a:cubicBezTo>
                  <a:pt x="3575" y="20"/>
                  <a:pt x="3654" y="21"/>
                  <a:pt x="3737" y="18"/>
                </a:cubicBezTo>
                <a:cubicBezTo>
                  <a:pt x="3819" y="15"/>
                  <a:pt x="3903" y="9"/>
                  <a:pt x="3988" y="8"/>
                </a:cubicBezTo>
                <a:cubicBezTo>
                  <a:pt x="4072" y="7"/>
                  <a:pt x="4157" y="12"/>
                  <a:pt x="4241" y="14"/>
                </a:cubicBezTo>
                <a:cubicBezTo>
                  <a:pt x="4324" y="16"/>
                  <a:pt x="4407" y="15"/>
                  <a:pt x="4487" y="17"/>
                </a:cubicBezTo>
                <a:cubicBezTo>
                  <a:pt x="4566" y="19"/>
                  <a:pt x="4643" y="23"/>
                  <a:pt x="4750" y="22"/>
                </a:cubicBezTo>
                <a:cubicBezTo>
                  <a:pt x="4857" y="22"/>
                  <a:pt x="4993" y="17"/>
                  <a:pt x="5223" y="8"/>
                </a:cubicBezTo>
                <a:lnTo>
                  <a:pt x="0" y="5"/>
                </a:lnTo>
                <a:close/>
              </a:path>
            </a:pathLst>
          </a:custGeom>
          <a:solidFill>
            <a:srgbClr val="ffffff"/>
          </a:solidFill>
          <a:ln>
            <a:noFill/>
          </a:ln>
        </p:spPr>
      </p:sp>
      <p:sp>
        <p:nvSpPr>
          <p:cNvPr id="1436" name="Freeform 140"/>
          <p:cNvSpPr/>
          <p:nvPr/>
        </p:nvSpPr>
        <p:spPr>
          <a:xfrm>
            <a:off x="2121480" y="6421680"/>
            <a:ext cx="58680" cy="1800"/>
          </a:xfrm>
          <a:custGeom>
            <a:avLst/>
            <a:gdLst/>
            <a:ahLst/>
            <a:rect l="0" t="0" r="r" b="b"/>
            <a:pathLst>
              <a:path w="163" h="5">
                <a:moveTo>
                  <a:pt x="0" y="0"/>
                </a:moveTo>
                <a:cubicBezTo>
                  <a:pt x="61" y="2"/>
                  <a:pt x="114" y="3"/>
                  <a:pt x="162" y="4"/>
                </a:cubicBezTo>
              </a:path>
            </a:pathLst>
          </a:custGeom>
          <a:ln w="29160">
            <a:solidFill>
              <a:srgbClr val="008cd8"/>
            </a:solidFill>
            <a:round/>
          </a:ln>
        </p:spPr>
      </p:sp>
      <p:sp>
        <p:nvSpPr>
          <p:cNvPr id="1437" name="Freeform 141"/>
          <p:cNvSpPr/>
          <p:nvPr/>
        </p:nvSpPr>
        <p:spPr>
          <a:xfrm>
            <a:off x="2208600" y="6423840"/>
            <a:ext cx="58320" cy="720"/>
          </a:xfrm>
          <a:custGeom>
            <a:avLst/>
            <a:gdLst/>
            <a:ahLst/>
            <a:rect l="0" t="0" r="r" b="b"/>
            <a:pathLst>
              <a:path w="162" h="2">
                <a:moveTo>
                  <a:pt x="0" y="0"/>
                </a:moveTo>
                <a:cubicBezTo>
                  <a:pt x="65" y="1"/>
                  <a:pt x="116" y="1"/>
                  <a:pt x="161" y="1"/>
                </a:cubicBezTo>
              </a:path>
            </a:pathLst>
          </a:custGeom>
          <a:ln w="29160">
            <a:solidFill>
              <a:srgbClr val="008cd8"/>
            </a:solidFill>
            <a:round/>
          </a:ln>
        </p:spPr>
      </p:sp>
      <p:sp>
        <p:nvSpPr>
          <p:cNvPr id="1438" name="Freeform 142"/>
          <p:cNvSpPr/>
          <p:nvPr/>
        </p:nvSpPr>
        <p:spPr>
          <a:xfrm>
            <a:off x="2295360" y="6424200"/>
            <a:ext cx="58320" cy="1440"/>
          </a:xfrm>
          <a:custGeom>
            <a:avLst/>
            <a:gdLst/>
            <a:ahLst/>
            <a:rect l="0" t="0" r="r" b="b"/>
            <a:pathLst>
              <a:path w="162" h="4">
                <a:moveTo>
                  <a:pt x="0" y="0"/>
                </a:moveTo>
                <a:cubicBezTo>
                  <a:pt x="59" y="0"/>
                  <a:pt x="111" y="1"/>
                  <a:pt x="161" y="3"/>
                </a:cubicBezTo>
              </a:path>
            </a:pathLst>
          </a:custGeom>
          <a:ln w="29160">
            <a:solidFill>
              <a:srgbClr val="008cd8"/>
            </a:solidFill>
            <a:round/>
          </a:ln>
        </p:spPr>
      </p:sp>
      <p:sp>
        <p:nvSpPr>
          <p:cNvPr id="1439" name="Freeform 143"/>
          <p:cNvSpPr/>
          <p:nvPr/>
        </p:nvSpPr>
        <p:spPr>
          <a:xfrm>
            <a:off x="2382120" y="6426000"/>
            <a:ext cx="58680" cy="1080"/>
          </a:xfrm>
          <a:custGeom>
            <a:avLst/>
            <a:gdLst/>
            <a:ahLst/>
            <a:rect l="0" t="0" r="r" b="b"/>
            <a:pathLst>
              <a:path w="163" h="3">
                <a:moveTo>
                  <a:pt x="0" y="0"/>
                </a:moveTo>
                <a:cubicBezTo>
                  <a:pt x="5" y="0"/>
                  <a:pt x="10" y="0"/>
                  <a:pt x="15" y="0"/>
                </a:cubicBezTo>
                <a:cubicBezTo>
                  <a:pt x="63" y="1"/>
                  <a:pt x="112" y="2"/>
                  <a:pt x="162" y="2"/>
                </a:cubicBezTo>
              </a:path>
            </a:pathLst>
          </a:custGeom>
          <a:ln w="29160">
            <a:solidFill>
              <a:srgbClr val="008cd8"/>
            </a:solidFill>
            <a:round/>
          </a:ln>
        </p:spPr>
      </p:sp>
      <p:sp>
        <p:nvSpPr>
          <p:cNvPr id="1440" name="Freeform 144"/>
          <p:cNvSpPr/>
          <p:nvPr/>
        </p:nvSpPr>
        <p:spPr>
          <a:xfrm>
            <a:off x="2469240" y="6426720"/>
            <a:ext cx="58320" cy="720"/>
          </a:xfrm>
          <a:custGeom>
            <a:avLst/>
            <a:gdLst/>
            <a:ahLst/>
            <a:rect l="0" t="0" r="r" b="b"/>
            <a:pathLst>
              <a:path w="162" h="2">
                <a:moveTo>
                  <a:pt x="0" y="1"/>
                </a:moveTo>
                <a:cubicBezTo>
                  <a:pt x="8" y="1"/>
                  <a:pt x="17" y="1"/>
                  <a:pt x="25" y="1"/>
                </a:cubicBezTo>
                <a:cubicBezTo>
                  <a:pt x="70" y="1"/>
                  <a:pt x="116" y="0"/>
                  <a:pt x="161" y="0"/>
                </a:cubicBezTo>
              </a:path>
            </a:pathLst>
          </a:custGeom>
          <a:ln w="29160">
            <a:solidFill>
              <a:srgbClr val="008cd8"/>
            </a:solidFill>
            <a:round/>
          </a:ln>
        </p:spPr>
      </p:sp>
      <p:sp>
        <p:nvSpPr>
          <p:cNvPr id="1441" name="Freeform 145"/>
          <p:cNvSpPr/>
          <p:nvPr/>
        </p:nvSpPr>
        <p:spPr>
          <a:xfrm>
            <a:off x="2556360" y="6424560"/>
            <a:ext cx="58320" cy="1800"/>
          </a:xfrm>
          <a:custGeom>
            <a:avLst/>
            <a:gdLst/>
            <a:ahLst/>
            <a:rect l="0" t="0" r="r" b="b"/>
            <a:pathLst>
              <a:path w="162" h="5">
                <a:moveTo>
                  <a:pt x="0" y="4"/>
                </a:moveTo>
                <a:cubicBezTo>
                  <a:pt x="11" y="4"/>
                  <a:pt x="23" y="4"/>
                  <a:pt x="35" y="3"/>
                </a:cubicBezTo>
                <a:cubicBezTo>
                  <a:pt x="77" y="2"/>
                  <a:pt x="119" y="1"/>
                  <a:pt x="161" y="0"/>
                </a:cubicBezTo>
              </a:path>
            </a:pathLst>
          </a:custGeom>
          <a:ln w="29160">
            <a:solidFill>
              <a:srgbClr val="008cd8"/>
            </a:solidFill>
            <a:round/>
          </a:ln>
        </p:spPr>
      </p:sp>
      <p:sp>
        <p:nvSpPr>
          <p:cNvPr id="1442" name="Freeform 146"/>
          <p:cNvSpPr/>
          <p:nvPr/>
        </p:nvSpPr>
        <p:spPr>
          <a:xfrm>
            <a:off x="2643120" y="6423120"/>
            <a:ext cx="58320" cy="1080"/>
          </a:xfrm>
          <a:custGeom>
            <a:avLst/>
            <a:gdLst/>
            <a:ahLst/>
            <a:rect l="0" t="0" r="r" b="b"/>
            <a:pathLst>
              <a:path w="162" h="3">
                <a:moveTo>
                  <a:pt x="0" y="2"/>
                </a:moveTo>
                <a:cubicBezTo>
                  <a:pt x="14" y="1"/>
                  <a:pt x="29" y="1"/>
                  <a:pt x="43" y="1"/>
                </a:cubicBezTo>
                <a:cubicBezTo>
                  <a:pt x="83" y="0"/>
                  <a:pt x="122" y="0"/>
                  <a:pt x="161" y="0"/>
                </a:cubicBezTo>
              </a:path>
            </a:pathLst>
          </a:custGeom>
          <a:ln w="29160">
            <a:solidFill>
              <a:srgbClr val="008cd8"/>
            </a:solidFill>
            <a:round/>
          </a:ln>
        </p:spPr>
      </p:sp>
      <p:sp>
        <p:nvSpPr>
          <p:cNvPr id="1443" name="Freeform 147"/>
          <p:cNvSpPr/>
          <p:nvPr/>
        </p:nvSpPr>
        <p:spPr>
          <a:xfrm>
            <a:off x="2730240" y="6423120"/>
            <a:ext cx="58320" cy="360"/>
          </a:xfrm>
          <a:custGeom>
            <a:avLst/>
            <a:gdLst/>
            <a:ahLst/>
            <a:rect l="0" t="0" r="r" b="b"/>
            <a:pathLst>
              <a:path w="162" h="1">
                <a:moveTo>
                  <a:pt x="0" y="0"/>
                </a:moveTo>
                <a:cubicBezTo>
                  <a:pt x="16" y="0"/>
                  <a:pt x="33" y="0"/>
                  <a:pt x="50" y="0"/>
                </a:cubicBezTo>
                <a:cubicBezTo>
                  <a:pt x="86" y="0"/>
                  <a:pt x="124" y="0"/>
                  <a:pt x="161" y="0"/>
                </a:cubicBezTo>
              </a:path>
            </a:pathLst>
          </a:custGeom>
          <a:ln w="29160">
            <a:solidFill>
              <a:srgbClr val="008cd8"/>
            </a:solidFill>
            <a:round/>
          </a:ln>
        </p:spPr>
      </p:sp>
      <p:sp>
        <p:nvSpPr>
          <p:cNvPr id="1444" name="Freeform 148"/>
          <p:cNvSpPr/>
          <p:nvPr/>
        </p:nvSpPr>
        <p:spPr>
          <a:xfrm>
            <a:off x="2817000" y="6423120"/>
            <a:ext cx="58320" cy="360"/>
          </a:xfrm>
          <a:custGeom>
            <a:avLst/>
            <a:gdLst/>
            <a:ahLst/>
            <a:rect l="0" t="0" r="r" b="b"/>
            <a:pathLst>
              <a:path w="162" h="1">
                <a:moveTo>
                  <a:pt x="0" y="0"/>
                </a:moveTo>
                <a:cubicBezTo>
                  <a:pt x="22" y="0"/>
                  <a:pt x="44" y="0"/>
                  <a:pt x="66" y="0"/>
                </a:cubicBezTo>
                <a:cubicBezTo>
                  <a:pt x="98" y="0"/>
                  <a:pt x="130" y="0"/>
                  <a:pt x="161" y="0"/>
                </a:cubicBezTo>
              </a:path>
            </a:pathLst>
          </a:custGeom>
          <a:ln w="29160">
            <a:solidFill>
              <a:srgbClr val="008cd8"/>
            </a:solidFill>
            <a:round/>
          </a:ln>
        </p:spPr>
      </p:sp>
      <p:sp>
        <p:nvSpPr>
          <p:cNvPr id="1445" name="Freeform 149"/>
          <p:cNvSpPr/>
          <p:nvPr/>
        </p:nvSpPr>
        <p:spPr>
          <a:xfrm>
            <a:off x="2904120" y="6423120"/>
            <a:ext cx="58320" cy="1080"/>
          </a:xfrm>
          <a:custGeom>
            <a:avLst/>
            <a:gdLst/>
            <a:ahLst/>
            <a:rect l="0" t="0" r="r" b="b"/>
            <a:pathLst>
              <a:path w="162" h="3">
                <a:moveTo>
                  <a:pt x="0" y="0"/>
                </a:moveTo>
                <a:cubicBezTo>
                  <a:pt x="23" y="0"/>
                  <a:pt x="45" y="0"/>
                  <a:pt x="68" y="1"/>
                </a:cubicBezTo>
                <a:cubicBezTo>
                  <a:pt x="99" y="1"/>
                  <a:pt x="130" y="1"/>
                  <a:pt x="161" y="2"/>
                </a:cubicBezTo>
              </a:path>
            </a:pathLst>
          </a:custGeom>
          <a:ln w="29160">
            <a:solidFill>
              <a:srgbClr val="008cd8"/>
            </a:solidFill>
            <a:round/>
          </a:ln>
        </p:spPr>
      </p:sp>
      <p:sp>
        <p:nvSpPr>
          <p:cNvPr id="1446" name="Freeform 150"/>
          <p:cNvSpPr/>
          <p:nvPr/>
        </p:nvSpPr>
        <p:spPr>
          <a:xfrm>
            <a:off x="2991240" y="6422760"/>
            <a:ext cx="58320" cy="1800"/>
          </a:xfrm>
          <a:custGeom>
            <a:avLst/>
            <a:gdLst/>
            <a:ahLst/>
            <a:rect l="0" t="0" r="r" b="b"/>
            <a:pathLst>
              <a:path w="162" h="5">
                <a:moveTo>
                  <a:pt x="0" y="4"/>
                </a:moveTo>
                <a:cubicBezTo>
                  <a:pt x="25" y="4"/>
                  <a:pt x="50" y="4"/>
                  <a:pt x="76" y="3"/>
                </a:cubicBezTo>
                <a:cubicBezTo>
                  <a:pt x="104" y="2"/>
                  <a:pt x="132" y="2"/>
                  <a:pt x="161" y="0"/>
                </a:cubicBezTo>
              </a:path>
            </a:pathLst>
          </a:custGeom>
          <a:ln w="29160">
            <a:solidFill>
              <a:srgbClr val="008cd8"/>
            </a:solidFill>
            <a:round/>
          </a:ln>
        </p:spPr>
      </p:sp>
      <p:sp>
        <p:nvSpPr>
          <p:cNvPr id="1447" name="Freeform 151"/>
          <p:cNvSpPr/>
          <p:nvPr/>
        </p:nvSpPr>
        <p:spPr>
          <a:xfrm>
            <a:off x="3078000" y="6419880"/>
            <a:ext cx="58320" cy="2160"/>
          </a:xfrm>
          <a:custGeom>
            <a:avLst/>
            <a:gdLst/>
            <a:ahLst/>
            <a:rect l="0" t="0" r="r" b="b"/>
            <a:pathLst>
              <a:path w="162" h="6">
                <a:moveTo>
                  <a:pt x="0" y="5"/>
                </a:moveTo>
                <a:cubicBezTo>
                  <a:pt x="29" y="4"/>
                  <a:pt x="58" y="2"/>
                  <a:pt x="87" y="2"/>
                </a:cubicBezTo>
                <a:cubicBezTo>
                  <a:pt x="112" y="1"/>
                  <a:pt x="136" y="0"/>
                  <a:pt x="161" y="0"/>
                </a:cubicBezTo>
              </a:path>
            </a:pathLst>
          </a:custGeom>
          <a:ln w="29160">
            <a:solidFill>
              <a:srgbClr val="008cd8"/>
            </a:solidFill>
            <a:round/>
          </a:ln>
        </p:spPr>
      </p:sp>
      <p:sp>
        <p:nvSpPr>
          <p:cNvPr id="1448" name="Freeform 152"/>
          <p:cNvSpPr/>
          <p:nvPr/>
        </p:nvSpPr>
        <p:spPr>
          <a:xfrm>
            <a:off x="3165120" y="6419880"/>
            <a:ext cx="58320" cy="1080"/>
          </a:xfrm>
          <a:custGeom>
            <a:avLst/>
            <a:gdLst/>
            <a:ahLst/>
            <a:rect l="0" t="0" r="r" b="b"/>
            <a:pathLst>
              <a:path w="162" h="3">
                <a:moveTo>
                  <a:pt x="0" y="0"/>
                </a:moveTo>
                <a:cubicBezTo>
                  <a:pt x="29" y="0"/>
                  <a:pt x="58" y="0"/>
                  <a:pt x="87" y="1"/>
                </a:cubicBezTo>
                <a:cubicBezTo>
                  <a:pt x="111" y="1"/>
                  <a:pt x="136" y="2"/>
                  <a:pt x="161" y="2"/>
                </a:cubicBezTo>
              </a:path>
            </a:pathLst>
          </a:custGeom>
          <a:ln w="29160">
            <a:solidFill>
              <a:srgbClr val="008cd8"/>
            </a:solidFill>
            <a:round/>
          </a:ln>
        </p:spPr>
      </p:sp>
      <p:sp>
        <p:nvSpPr>
          <p:cNvPr id="1449" name="Freeform 153"/>
          <p:cNvSpPr/>
          <p:nvPr/>
        </p:nvSpPr>
        <p:spPr>
          <a:xfrm>
            <a:off x="3251880" y="6421320"/>
            <a:ext cx="58320" cy="1440"/>
          </a:xfrm>
          <a:custGeom>
            <a:avLst/>
            <a:gdLst/>
            <a:ahLst/>
            <a:rect l="0" t="0" r="r" b="b"/>
            <a:pathLst>
              <a:path w="162" h="4">
                <a:moveTo>
                  <a:pt x="0" y="0"/>
                </a:moveTo>
                <a:cubicBezTo>
                  <a:pt x="31" y="1"/>
                  <a:pt x="62" y="2"/>
                  <a:pt x="93" y="2"/>
                </a:cubicBezTo>
                <a:cubicBezTo>
                  <a:pt x="116" y="3"/>
                  <a:pt x="139" y="3"/>
                  <a:pt x="161" y="3"/>
                </a:cubicBezTo>
              </a:path>
            </a:pathLst>
          </a:custGeom>
          <a:ln w="29160">
            <a:solidFill>
              <a:srgbClr val="008cd8"/>
            </a:solidFill>
            <a:round/>
          </a:ln>
        </p:spPr>
      </p:sp>
      <p:sp>
        <p:nvSpPr>
          <p:cNvPr id="1450" name="Freeform 154"/>
          <p:cNvSpPr/>
          <p:nvPr/>
        </p:nvSpPr>
        <p:spPr>
          <a:xfrm>
            <a:off x="3339000" y="6422760"/>
            <a:ext cx="58320" cy="720"/>
          </a:xfrm>
          <a:custGeom>
            <a:avLst/>
            <a:gdLst/>
            <a:ahLst/>
            <a:rect l="0" t="0" r="r" b="b"/>
            <a:pathLst>
              <a:path w="162" h="2">
                <a:moveTo>
                  <a:pt x="0" y="0"/>
                </a:moveTo>
                <a:cubicBezTo>
                  <a:pt x="34" y="0"/>
                  <a:pt x="69" y="1"/>
                  <a:pt x="103" y="1"/>
                </a:cubicBezTo>
                <a:cubicBezTo>
                  <a:pt x="122" y="1"/>
                  <a:pt x="142" y="1"/>
                  <a:pt x="161" y="1"/>
                </a:cubicBezTo>
              </a:path>
            </a:pathLst>
          </a:custGeom>
          <a:ln w="29160">
            <a:solidFill>
              <a:srgbClr val="008cd8"/>
            </a:solidFill>
            <a:round/>
          </a:ln>
        </p:spPr>
      </p:sp>
      <p:sp>
        <p:nvSpPr>
          <p:cNvPr id="1451" name="Freeform 155"/>
          <p:cNvSpPr/>
          <p:nvPr/>
        </p:nvSpPr>
        <p:spPr>
          <a:xfrm>
            <a:off x="3425760" y="6423120"/>
            <a:ext cx="58320" cy="720"/>
          </a:xfrm>
          <a:custGeom>
            <a:avLst/>
            <a:gdLst/>
            <a:ahLst/>
            <a:rect l="0" t="0" r="r" b="b"/>
            <a:pathLst>
              <a:path w="162" h="2">
                <a:moveTo>
                  <a:pt x="0" y="1"/>
                </a:moveTo>
                <a:cubicBezTo>
                  <a:pt x="39" y="1"/>
                  <a:pt x="78" y="1"/>
                  <a:pt x="116" y="1"/>
                </a:cubicBezTo>
                <a:cubicBezTo>
                  <a:pt x="131" y="1"/>
                  <a:pt x="146" y="1"/>
                  <a:pt x="161" y="0"/>
                </a:cubicBezTo>
              </a:path>
            </a:pathLst>
          </a:custGeom>
          <a:ln w="29160">
            <a:solidFill>
              <a:srgbClr val="008cd8"/>
            </a:solidFill>
            <a:round/>
          </a:ln>
        </p:spPr>
      </p:sp>
      <p:sp>
        <p:nvSpPr>
          <p:cNvPr id="1452" name="Freeform 156"/>
          <p:cNvSpPr/>
          <p:nvPr/>
        </p:nvSpPr>
        <p:spPr>
          <a:xfrm>
            <a:off x="3512880" y="6422400"/>
            <a:ext cx="58320" cy="720"/>
          </a:xfrm>
          <a:custGeom>
            <a:avLst/>
            <a:gdLst/>
            <a:ahLst/>
            <a:rect l="0" t="0" r="r" b="b"/>
            <a:pathLst>
              <a:path w="162" h="2">
                <a:moveTo>
                  <a:pt x="0" y="1"/>
                </a:moveTo>
                <a:cubicBezTo>
                  <a:pt x="38" y="1"/>
                  <a:pt x="77" y="1"/>
                  <a:pt x="115" y="0"/>
                </a:cubicBezTo>
                <a:cubicBezTo>
                  <a:pt x="131" y="0"/>
                  <a:pt x="146" y="0"/>
                  <a:pt x="161" y="0"/>
                </a:cubicBezTo>
              </a:path>
            </a:pathLst>
          </a:custGeom>
          <a:ln w="29160">
            <a:solidFill>
              <a:srgbClr val="008cd8"/>
            </a:solidFill>
            <a:round/>
          </a:ln>
        </p:spPr>
      </p:sp>
      <p:sp>
        <p:nvSpPr>
          <p:cNvPr id="1453" name="Freeform 157"/>
          <p:cNvSpPr/>
          <p:nvPr/>
        </p:nvSpPr>
        <p:spPr>
          <a:xfrm>
            <a:off x="3599640" y="6422760"/>
            <a:ext cx="58320" cy="1440"/>
          </a:xfrm>
          <a:custGeom>
            <a:avLst/>
            <a:gdLst/>
            <a:ahLst/>
            <a:rect l="0" t="0" r="r" b="b"/>
            <a:pathLst>
              <a:path w="162" h="4">
                <a:moveTo>
                  <a:pt x="0" y="0"/>
                </a:moveTo>
                <a:cubicBezTo>
                  <a:pt x="40" y="1"/>
                  <a:pt x="80" y="1"/>
                  <a:pt x="121" y="2"/>
                </a:cubicBezTo>
                <a:cubicBezTo>
                  <a:pt x="135" y="2"/>
                  <a:pt x="148" y="3"/>
                  <a:pt x="161" y="3"/>
                </a:cubicBezTo>
              </a:path>
            </a:pathLst>
          </a:custGeom>
          <a:ln w="29160">
            <a:solidFill>
              <a:srgbClr val="008cd8"/>
            </a:solidFill>
            <a:round/>
          </a:ln>
        </p:spPr>
      </p:sp>
      <p:sp>
        <p:nvSpPr>
          <p:cNvPr id="1454" name="Freeform 158"/>
          <p:cNvSpPr/>
          <p:nvPr/>
        </p:nvSpPr>
        <p:spPr>
          <a:xfrm>
            <a:off x="3686760" y="6424560"/>
            <a:ext cx="58320" cy="1440"/>
          </a:xfrm>
          <a:custGeom>
            <a:avLst/>
            <a:gdLst/>
            <a:ahLst/>
            <a:rect l="0" t="0" r="r" b="b"/>
            <a:pathLst>
              <a:path w="162" h="4">
                <a:moveTo>
                  <a:pt x="0" y="0"/>
                </a:moveTo>
                <a:cubicBezTo>
                  <a:pt x="46" y="1"/>
                  <a:pt x="93" y="2"/>
                  <a:pt x="138" y="3"/>
                </a:cubicBezTo>
                <a:cubicBezTo>
                  <a:pt x="146" y="3"/>
                  <a:pt x="153" y="3"/>
                  <a:pt x="161" y="3"/>
                </a:cubicBezTo>
              </a:path>
            </a:pathLst>
          </a:custGeom>
          <a:ln w="29160">
            <a:solidFill>
              <a:srgbClr val="008cd8"/>
            </a:solidFill>
            <a:round/>
          </a:ln>
        </p:spPr>
      </p:sp>
      <p:sp>
        <p:nvSpPr>
          <p:cNvPr id="1455" name="Freeform 159"/>
          <p:cNvSpPr/>
          <p:nvPr/>
        </p:nvSpPr>
        <p:spPr>
          <a:xfrm>
            <a:off x="3773880" y="6424560"/>
            <a:ext cx="58320" cy="1800"/>
          </a:xfrm>
          <a:custGeom>
            <a:avLst/>
            <a:gdLst/>
            <a:ahLst/>
            <a:rect l="0" t="0" r="r" b="b"/>
            <a:pathLst>
              <a:path w="162" h="5">
                <a:moveTo>
                  <a:pt x="0" y="4"/>
                </a:moveTo>
                <a:cubicBezTo>
                  <a:pt x="49" y="4"/>
                  <a:pt x="101" y="3"/>
                  <a:pt x="161" y="0"/>
                </a:cubicBezTo>
              </a:path>
            </a:pathLst>
          </a:custGeom>
          <a:ln w="29160">
            <a:solidFill>
              <a:srgbClr val="008cd8"/>
            </a:solidFill>
            <a:round/>
          </a:ln>
        </p:spPr>
      </p:sp>
      <p:sp>
        <p:nvSpPr>
          <p:cNvPr id="1456" name="Freeform 160"/>
          <p:cNvSpPr/>
          <p:nvPr/>
        </p:nvSpPr>
        <p:spPr>
          <a:xfrm>
            <a:off x="3860640" y="6419880"/>
            <a:ext cx="57960" cy="3600"/>
          </a:xfrm>
          <a:custGeom>
            <a:avLst/>
            <a:gdLst/>
            <a:ahLst/>
            <a:rect l="0" t="0" r="r" b="b"/>
            <a:pathLst>
              <a:path w="161" h="10">
                <a:moveTo>
                  <a:pt x="0" y="9"/>
                </a:moveTo>
                <a:cubicBezTo>
                  <a:pt x="45" y="6"/>
                  <a:pt x="96" y="3"/>
                  <a:pt x="160" y="0"/>
                </a:cubicBezTo>
              </a:path>
            </a:pathLst>
          </a:custGeom>
          <a:ln w="29160">
            <a:solidFill>
              <a:srgbClr val="008cd8"/>
            </a:solidFill>
            <a:round/>
          </a:ln>
        </p:spPr>
      </p:sp>
      <p:sp>
        <p:nvSpPr>
          <p:cNvPr id="1457" name="Freeform 161"/>
          <p:cNvSpPr/>
          <p:nvPr/>
        </p:nvSpPr>
        <p:spPr>
          <a:xfrm>
            <a:off x="3947400" y="6418440"/>
            <a:ext cx="55440" cy="1080"/>
          </a:xfrm>
          <a:custGeom>
            <a:avLst/>
            <a:gdLst/>
            <a:ahLst/>
            <a:rect l="0" t="0" r="r" b="b"/>
            <a:pathLst>
              <a:path w="154" h="3">
                <a:moveTo>
                  <a:pt x="0" y="2"/>
                </a:moveTo>
                <a:cubicBezTo>
                  <a:pt x="45" y="1"/>
                  <a:pt x="95" y="0"/>
                  <a:pt x="153" y="0"/>
                </a:cubicBezTo>
              </a:path>
            </a:pathLst>
          </a:custGeom>
          <a:ln w="29160">
            <a:solidFill>
              <a:srgbClr val="008cd8"/>
            </a:solidFill>
            <a:round/>
          </a:ln>
        </p:spPr>
      </p:sp>
      <p:sp>
        <p:nvSpPr>
          <p:cNvPr id="1458" name="TextShape 162"/>
          <p:cNvSpPr txBox="1"/>
          <p:nvPr/>
        </p:nvSpPr>
        <p:spPr>
          <a:xfrm>
            <a:off x="2209680" y="6434280"/>
            <a:ext cx="997920" cy="121320"/>
          </a:xfrm>
          <a:prstGeom prst="rect">
            <a:avLst/>
          </a:prstGeom>
          <a:noFill/>
          <a:ln>
            <a:noFill/>
          </a:ln>
        </p:spPr>
        <p:txBody>
          <a:bodyPr lIns="0" rIns="0" tIns="0" bIns="0">
            <a:noAutofit/>
          </a:bodyPr>
          <a:p>
            <a:r>
              <a:rPr b="0" lang="el-GR" sz="850" spc="-1" strike="noStrike">
                <a:solidFill>
                  <a:srgbClr val="c9211e"/>
                </a:solidFill>
                <a:latin typeface="Franklin Gothic Demi"/>
              </a:rPr>
              <a:t>ΕτοιμάζειΑνθοδέσμη()</a:t>
            </a:r>
            <a:endParaRPr b="0" lang="el-GR" sz="850" spc="-1" strike="noStrike">
              <a:solidFill>
                <a:srgbClr val="c9211e"/>
              </a:solidFill>
              <a:latin typeface="Franklin Gothic Demi"/>
              <a:ea typeface="Franklin Gothic Demi"/>
            </a:endParaRPr>
          </a:p>
        </p:txBody>
      </p:sp>
      <p:sp>
        <p:nvSpPr>
          <p:cNvPr id="1459" name="TextShape 163"/>
          <p:cNvSpPr txBox="1"/>
          <p:nvPr/>
        </p:nvSpPr>
        <p:spPr>
          <a:xfrm>
            <a:off x="2209680" y="5388840"/>
            <a:ext cx="1140840" cy="121320"/>
          </a:xfrm>
          <a:prstGeom prst="rect">
            <a:avLst/>
          </a:prstGeom>
          <a:noFill/>
          <a:ln>
            <a:noFill/>
          </a:ln>
        </p:spPr>
        <p:txBody>
          <a:bodyPr lIns="0" rIns="0" tIns="0" bIns="0">
            <a:noAutofit/>
          </a:bodyPr>
          <a:p>
            <a:r>
              <a:rPr b="0" lang="el-GR" sz="850" spc="-1" strike="noStrike">
                <a:solidFill>
                  <a:srgbClr val="004c75"/>
                </a:solidFill>
                <a:latin typeface="Franklin Gothic Demi"/>
              </a:rPr>
              <a:t>Όνομα Ιδιοκτήτη: Αντόνιο</a:t>
            </a:r>
            <a:endParaRPr b="0" lang="el-GR" sz="850" spc="-1" strike="noStrike">
              <a:solidFill>
                <a:srgbClr val="004c75"/>
              </a:solidFill>
              <a:latin typeface="Franklin Gothic Demi"/>
              <a:ea typeface="Franklin Gothic Demi"/>
            </a:endParaRPr>
          </a:p>
        </p:txBody>
      </p:sp>
      <p:sp>
        <p:nvSpPr>
          <p:cNvPr id="1460" name="TextShape 164"/>
          <p:cNvSpPr txBox="1"/>
          <p:nvPr/>
        </p:nvSpPr>
        <p:spPr>
          <a:xfrm>
            <a:off x="2209680" y="5516280"/>
            <a:ext cx="1217880" cy="121320"/>
          </a:xfrm>
          <a:prstGeom prst="rect">
            <a:avLst/>
          </a:prstGeom>
          <a:noFill/>
          <a:ln>
            <a:noFill/>
          </a:ln>
        </p:spPr>
        <p:txBody>
          <a:bodyPr lIns="0" rIns="0" tIns="0" bIns="0">
            <a:noAutofit/>
          </a:bodyPr>
          <a:p>
            <a:r>
              <a:rPr b="0" lang="el-GR" sz="850" spc="-1" strike="noStrike">
                <a:solidFill>
                  <a:srgbClr val="004c75"/>
                </a:solidFill>
                <a:latin typeface="Franklin Gothic Demi"/>
              </a:rPr>
              <a:t>Επώνυμο Ιδιοκτήτη: Περότι</a:t>
            </a:r>
            <a:endParaRPr b="0" lang="el-GR" sz="850" spc="-1" strike="noStrike">
              <a:solidFill>
                <a:srgbClr val="004c75"/>
              </a:solidFill>
              <a:latin typeface="Franklin Gothic Demi"/>
              <a:ea typeface="Franklin Gothic Demi"/>
            </a:endParaRPr>
          </a:p>
        </p:txBody>
      </p:sp>
      <p:sp>
        <p:nvSpPr>
          <p:cNvPr id="1461" name="TextShape 165"/>
          <p:cNvSpPr txBox="1"/>
          <p:nvPr/>
        </p:nvSpPr>
        <p:spPr>
          <a:xfrm>
            <a:off x="2209680" y="5643000"/>
            <a:ext cx="1384200" cy="121320"/>
          </a:xfrm>
          <a:prstGeom prst="rect">
            <a:avLst/>
          </a:prstGeom>
          <a:noFill/>
          <a:ln>
            <a:noFill/>
          </a:ln>
        </p:spPr>
        <p:txBody>
          <a:bodyPr lIns="0" rIns="0" tIns="0" bIns="0">
            <a:noAutofit/>
          </a:bodyPr>
          <a:p>
            <a:r>
              <a:rPr b="0" lang="el-GR" sz="850" spc="-1" strike="noStrike">
                <a:solidFill>
                  <a:srgbClr val="004c75"/>
                </a:solidFill>
                <a:latin typeface="Franklin Gothic Demi"/>
              </a:rPr>
              <a:t>Διεύθυνση: Κολοσέο 10, Ρώμη</a:t>
            </a:r>
            <a:endParaRPr b="0" lang="el-GR" sz="850" spc="-1" strike="noStrike">
              <a:solidFill>
                <a:srgbClr val="004c75"/>
              </a:solidFill>
              <a:latin typeface="Franklin Gothic Demi"/>
              <a:ea typeface="Franklin Gothic Demi"/>
            </a:endParaRPr>
          </a:p>
        </p:txBody>
      </p:sp>
      <p:sp>
        <p:nvSpPr>
          <p:cNvPr id="1462" name="TextShape 166"/>
          <p:cNvSpPr txBox="1"/>
          <p:nvPr/>
        </p:nvSpPr>
        <p:spPr>
          <a:xfrm>
            <a:off x="2209680" y="5770080"/>
            <a:ext cx="849960" cy="121320"/>
          </a:xfrm>
          <a:prstGeom prst="rect">
            <a:avLst/>
          </a:prstGeom>
          <a:noFill/>
          <a:ln>
            <a:noFill/>
          </a:ln>
        </p:spPr>
        <p:txBody>
          <a:bodyPr lIns="0" rIns="0" tIns="0" bIns="0">
            <a:noAutofit/>
          </a:bodyPr>
          <a:p>
            <a:r>
              <a:rPr b="0" lang="el-GR" sz="850" spc="-1" strike="noStrike">
                <a:solidFill>
                  <a:srgbClr val="004c75"/>
                </a:solidFill>
                <a:latin typeface="Franklin Gothic Demi"/>
              </a:rPr>
              <a:t>ΑΦΜ: 121212121</a:t>
            </a:r>
            <a:endParaRPr b="0" lang="el-GR" sz="850" spc="-1" strike="noStrike">
              <a:solidFill>
                <a:srgbClr val="004c75"/>
              </a:solidFill>
              <a:latin typeface="Franklin Gothic Demi"/>
              <a:ea typeface="Franklin Gothic Demi"/>
            </a:endParaRPr>
          </a:p>
        </p:txBody>
      </p:sp>
      <p:sp>
        <p:nvSpPr>
          <p:cNvPr id="1463" name="TextShape 167"/>
          <p:cNvSpPr txBox="1"/>
          <p:nvPr/>
        </p:nvSpPr>
        <p:spPr>
          <a:xfrm>
            <a:off x="2209680" y="5896800"/>
            <a:ext cx="512280" cy="121320"/>
          </a:xfrm>
          <a:prstGeom prst="rect">
            <a:avLst/>
          </a:prstGeom>
          <a:noFill/>
          <a:ln>
            <a:noFill/>
          </a:ln>
        </p:spPr>
        <p:txBody>
          <a:bodyPr lIns="0" rIns="0" tIns="0" bIns="0">
            <a:noAutofit/>
          </a:bodyPr>
          <a:p>
            <a:r>
              <a:rPr b="0" lang="el-GR" sz="850" spc="-1" strike="noStrike">
                <a:solidFill>
                  <a:srgbClr val="004c75"/>
                </a:solidFill>
                <a:latin typeface="Franklin Gothic Demi"/>
              </a:rPr>
              <a:t>Τηλέφωνο: </a:t>
            </a:r>
            <a:endParaRPr b="0" lang="el-GR" sz="850" spc="-1" strike="noStrike">
              <a:solidFill>
                <a:srgbClr val="004c75"/>
              </a:solidFill>
              <a:latin typeface="Franklin Gothic Demi"/>
              <a:ea typeface="Franklin Gothic Demi"/>
            </a:endParaRPr>
          </a:p>
        </p:txBody>
      </p:sp>
      <p:sp>
        <p:nvSpPr>
          <p:cNvPr id="1464" name="TextShape 168"/>
          <p:cNvSpPr txBox="1"/>
          <p:nvPr/>
        </p:nvSpPr>
        <p:spPr>
          <a:xfrm>
            <a:off x="2732040" y="5896800"/>
            <a:ext cx="125280" cy="121320"/>
          </a:xfrm>
          <a:prstGeom prst="rect">
            <a:avLst/>
          </a:prstGeom>
          <a:noFill/>
          <a:ln>
            <a:noFill/>
          </a:ln>
        </p:spPr>
        <p:txBody>
          <a:bodyPr lIns="0" rIns="0" tIns="0" bIns="0">
            <a:noAutofit/>
          </a:bodyPr>
          <a:p>
            <a:r>
              <a:rPr b="0" lang="el-GR" sz="850" spc="-1" strike="noStrike">
                <a:solidFill>
                  <a:srgbClr val="004c75"/>
                </a:solidFill>
                <a:latin typeface="Franklin Gothic Demi"/>
              </a:rPr>
              <a:t>06</a:t>
            </a:r>
            <a:endParaRPr b="0" lang="el-GR" sz="850" spc="-1" strike="noStrike">
              <a:solidFill>
                <a:srgbClr val="004c75"/>
              </a:solidFill>
              <a:latin typeface="Franklin Gothic Demi"/>
              <a:ea typeface="Franklin Gothic Demi"/>
            </a:endParaRPr>
          </a:p>
        </p:txBody>
      </p:sp>
      <p:sp>
        <p:nvSpPr>
          <p:cNvPr id="1465" name="TextShape 169"/>
          <p:cNvSpPr txBox="1"/>
          <p:nvPr/>
        </p:nvSpPr>
        <p:spPr>
          <a:xfrm>
            <a:off x="2855880" y="5896800"/>
            <a:ext cx="440280" cy="121320"/>
          </a:xfrm>
          <a:prstGeom prst="rect">
            <a:avLst/>
          </a:prstGeom>
          <a:noFill/>
          <a:ln>
            <a:noFill/>
          </a:ln>
        </p:spPr>
        <p:txBody>
          <a:bodyPr lIns="0" rIns="0" tIns="0" bIns="0">
            <a:noAutofit/>
          </a:bodyPr>
          <a:p>
            <a:r>
              <a:rPr b="0" lang="el-GR" sz="850" spc="-1" strike="noStrike">
                <a:solidFill>
                  <a:srgbClr val="004c75"/>
                </a:solidFill>
                <a:latin typeface="Franklin Gothic Demi"/>
              </a:rPr>
              <a:t>9876543</a:t>
            </a:r>
            <a:endParaRPr b="0" lang="el-GR" sz="850" spc="-1" strike="noStrike">
              <a:solidFill>
                <a:srgbClr val="004c75"/>
              </a:solidFill>
              <a:latin typeface="Franklin Gothic Demi"/>
              <a:ea typeface="Franklin Gothic Demi"/>
            </a:endParaRPr>
          </a:p>
        </p:txBody>
      </p:sp>
      <p:sp>
        <p:nvSpPr>
          <p:cNvPr id="1466" name="TextShape 170"/>
          <p:cNvSpPr txBox="1"/>
          <p:nvPr/>
        </p:nvSpPr>
        <p:spPr>
          <a:xfrm>
            <a:off x="2209680" y="6023520"/>
            <a:ext cx="1141200" cy="121320"/>
          </a:xfrm>
          <a:prstGeom prst="rect">
            <a:avLst/>
          </a:prstGeom>
          <a:noFill/>
          <a:ln>
            <a:noFill/>
          </a:ln>
        </p:spPr>
        <p:txBody>
          <a:bodyPr lIns="0" rIns="0" tIns="0" bIns="0">
            <a:noAutofit/>
          </a:bodyPr>
          <a:p>
            <a:r>
              <a:rPr b="0" lang="el-GR" sz="850" spc="-1" strike="noStrike">
                <a:solidFill>
                  <a:srgbClr val="004c75"/>
                </a:solidFill>
                <a:latin typeface="Franklin Gothic Demi"/>
              </a:rPr>
              <a:t>Email: info@creazzione.it</a:t>
            </a:r>
            <a:endParaRPr b="0" lang="el-GR" sz="850" spc="-1" strike="noStrike">
              <a:solidFill>
                <a:srgbClr val="004c75"/>
              </a:solidFill>
              <a:latin typeface="Franklin Gothic Demi"/>
              <a:ea typeface="Franklin Gothic Demi"/>
            </a:endParaRPr>
          </a:p>
        </p:txBody>
      </p:sp>
      <p:sp>
        <p:nvSpPr>
          <p:cNvPr id="1467" name="TextShape 171"/>
          <p:cNvSpPr txBox="1"/>
          <p:nvPr/>
        </p:nvSpPr>
        <p:spPr>
          <a:xfrm>
            <a:off x="2209680" y="6150600"/>
            <a:ext cx="1092240" cy="121320"/>
          </a:xfrm>
          <a:prstGeom prst="rect">
            <a:avLst/>
          </a:prstGeom>
          <a:noFill/>
          <a:ln>
            <a:noFill/>
          </a:ln>
        </p:spPr>
        <p:txBody>
          <a:bodyPr lIns="0" rIns="0" tIns="0" bIns="0">
            <a:noAutofit/>
          </a:bodyPr>
          <a:p>
            <a:r>
              <a:rPr b="0" lang="el-GR" sz="850" spc="-1" strike="noStrike">
                <a:solidFill>
                  <a:srgbClr val="004c75"/>
                </a:solidFill>
                <a:latin typeface="Franklin Gothic Demi"/>
              </a:rPr>
              <a:t>Ειδικότητα: Ανθοδέσμες</a:t>
            </a:r>
            <a:endParaRPr b="0" lang="el-GR" sz="850" spc="-1" strike="noStrike">
              <a:solidFill>
                <a:srgbClr val="004c75"/>
              </a:solidFill>
              <a:latin typeface="Franklin Gothic Demi"/>
              <a:ea typeface="Franklin Gothic Demi"/>
            </a:endParaRPr>
          </a:p>
        </p:txBody>
      </p:sp>
      <p:sp>
        <p:nvSpPr>
          <p:cNvPr id="1468" name="TextShape 172"/>
          <p:cNvSpPr txBox="1"/>
          <p:nvPr/>
        </p:nvSpPr>
        <p:spPr>
          <a:xfrm>
            <a:off x="2209680" y="6277320"/>
            <a:ext cx="842400" cy="121320"/>
          </a:xfrm>
          <a:prstGeom prst="rect">
            <a:avLst/>
          </a:prstGeom>
          <a:noFill/>
          <a:ln>
            <a:noFill/>
          </a:ln>
        </p:spPr>
        <p:txBody>
          <a:bodyPr lIns="0" rIns="0" tIns="0" bIns="0">
            <a:noAutofit/>
          </a:bodyPr>
          <a:p>
            <a:r>
              <a:rPr b="0" lang="el-GR" sz="850" spc="-1" strike="noStrike">
                <a:solidFill>
                  <a:srgbClr val="004c75"/>
                </a:solidFill>
                <a:latin typeface="Franklin Gothic Demi"/>
              </a:rPr>
              <a:t>Ωριαία Αμοιβή: 20</a:t>
            </a:r>
            <a:endParaRPr b="0" lang="el-GR" sz="850" spc="-1" strike="noStrike">
              <a:solidFill>
                <a:srgbClr val="004c75"/>
              </a:solidFill>
              <a:latin typeface="Franklin Gothic Demi"/>
              <a:ea typeface="Franklin Gothic Demi"/>
            </a:endParaRPr>
          </a:p>
        </p:txBody>
      </p:sp>
      <p:sp>
        <p:nvSpPr>
          <p:cNvPr id="1469" name="TextShape 173"/>
          <p:cNvSpPr txBox="1"/>
          <p:nvPr/>
        </p:nvSpPr>
        <p:spPr>
          <a:xfrm>
            <a:off x="4906080" y="2945880"/>
            <a:ext cx="813240" cy="121320"/>
          </a:xfrm>
          <a:prstGeom prst="rect">
            <a:avLst/>
          </a:prstGeom>
          <a:noFill/>
          <a:ln>
            <a:noFill/>
          </a:ln>
        </p:spPr>
        <p:txBody>
          <a:bodyPr lIns="0" rIns="0" tIns="0" bIns="0">
            <a:noAutofit/>
          </a:bodyPr>
          <a:p>
            <a:r>
              <a:rPr b="0" lang="el-GR" sz="850" spc="-1" strike="noStrike">
                <a:solidFill>
                  <a:srgbClr val="c9211e"/>
                </a:solidFill>
                <a:latin typeface="Franklin Gothic Demi"/>
              </a:rPr>
              <a:t>ΖητάΣυνεργασία()</a:t>
            </a:r>
            <a:endParaRPr b="0" lang="el-GR" sz="850" spc="-1" strike="noStrike">
              <a:solidFill>
                <a:srgbClr val="c9211e"/>
              </a:solidFill>
              <a:latin typeface="Franklin Gothic Demi"/>
              <a:ea typeface="Franklin Gothic Demi"/>
            </a:endParaRPr>
          </a:p>
        </p:txBody>
      </p:sp>
      <p:sp>
        <p:nvSpPr>
          <p:cNvPr id="1470" name="Freeform 174"/>
          <p:cNvSpPr/>
          <p:nvPr/>
        </p:nvSpPr>
        <p:spPr>
          <a:xfrm>
            <a:off x="4780080" y="3945600"/>
            <a:ext cx="1955160" cy="1495080"/>
          </a:xfrm>
          <a:custGeom>
            <a:avLst/>
            <a:gdLst/>
            <a:ahLst/>
            <a:rect l="0" t="0" r="r" b="b"/>
            <a:pathLst>
              <a:path w="5431" h="4153">
                <a:moveTo>
                  <a:pt x="26" y="4140"/>
                </a:moveTo>
                <a:cubicBezTo>
                  <a:pt x="260" y="4119"/>
                  <a:pt x="396" y="4130"/>
                  <a:pt x="505" y="4134"/>
                </a:cubicBezTo>
                <a:cubicBezTo>
                  <a:pt x="615" y="4138"/>
                  <a:pt x="699" y="4137"/>
                  <a:pt x="785" y="4134"/>
                </a:cubicBezTo>
                <a:cubicBezTo>
                  <a:pt x="872" y="4131"/>
                  <a:pt x="961" y="4127"/>
                  <a:pt x="1046" y="4130"/>
                </a:cubicBezTo>
                <a:cubicBezTo>
                  <a:pt x="1132" y="4133"/>
                  <a:pt x="1215" y="4143"/>
                  <a:pt x="1300" y="4144"/>
                </a:cubicBezTo>
                <a:cubicBezTo>
                  <a:pt x="1386" y="4146"/>
                  <a:pt x="1474" y="4140"/>
                  <a:pt x="1559" y="4141"/>
                </a:cubicBezTo>
                <a:cubicBezTo>
                  <a:pt x="1645" y="4141"/>
                  <a:pt x="1727" y="4148"/>
                  <a:pt x="1811" y="4150"/>
                </a:cubicBezTo>
                <a:cubicBezTo>
                  <a:pt x="1896" y="4152"/>
                  <a:pt x="1982" y="4148"/>
                  <a:pt x="2069" y="4145"/>
                </a:cubicBezTo>
                <a:cubicBezTo>
                  <a:pt x="2156" y="4142"/>
                  <a:pt x="2243" y="4139"/>
                  <a:pt x="2328" y="4140"/>
                </a:cubicBezTo>
                <a:cubicBezTo>
                  <a:pt x="2413" y="4140"/>
                  <a:pt x="2495" y="4145"/>
                  <a:pt x="2583" y="4145"/>
                </a:cubicBezTo>
                <a:cubicBezTo>
                  <a:pt x="2671" y="4145"/>
                  <a:pt x="2766" y="4140"/>
                  <a:pt x="2851" y="4141"/>
                </a:cubicBezTo>
                <a:cubicBezTo>
                  <a:pt x="2935" y="4141"/>
                  <a:pt x="3010" y="4146"/>
                  <a:pt x="3092" y="4146"/>
                </a:cubicBezTo>
                <a:cubicBezTo>
                  <a:pt x="3175" y="4146"/>
                  <a:pt x="3265" y="4141"/>
                  <a:pt x="3356" y="4140"/>
                </a:cubicBezTo>
                <a:cubicBezTo>
                  <a:pt x="3447" y="4140"/>
                  <a:pt x="3538" y="4144"/>
                  <a:pt x="3625" y="4144"/>
                </a:cubicBezTo>
                <a:cubicBezTo>
                  <a:pt x="3712" y="4145"/>
                  <a:pt x="3795" y="4144"/>
                  <a:pt x="3880" y="4140"/>
                </a:cubicBezTo>
                <a:cubicBezTo>
                  <a:pt x="3966" y="4137"/>
                  <a:pt x="4056" y="4131"/>
                  <a:pt x="4140" y="4130"/>
                </a:cubicBezTo>
                <a:cubicBezTo>
                  <a:pt x="4225" y="4130"/>
                  <a:pt x="4305" y="4133"/>
                  <a:pt x="4384" y="4133"/>
                </a:cubicBezTo>
                <a:cubicBezTo>
                  <a:pt x="4464" y="4132"/>
                  <a:pt x="4542" y="4129"/>
                  <a:pt x="4626" y="4127"/>
                </a:cubicBezTo>
                <a:cubicBezTo>
                  <a:pt x="4709" y="4126"/>
                  <a:pt x="4796" y="4126"/>
                  <a:pt x="4884" y="4129"/>
                </a:cubicBezTo>
                <a:cubicBezTo>
                  <a:pt x="4971" y="4132"/>
                  <a:pt x="5059" y="4136"/>
                  <a:pt x="5147" y="4137"/>
                </a:cubicBezTo>
                <a:cubicBezTo>
                  <a:pt x="5235" y="4138"/>
                  <a:pt x="5324" y="4136"/>
                  <a:pt x="5369" y="4101"/>
                </a:cubicBezTo>
                <a:cubicBezTo>
                  <a:pt x="5414" y="4065"/>
                  <a:pt x="5415" y="3997"/>
                  <a:pt x="5419" y="3933"/>
                </a:cubicBezTo>
                <a:cubicBezTo>
                  <a:pt x="5423" y="3869"/>
                  <a:pt x="5430" y="3810"/>
                  <a:pt x="5430" y="3747"/>
                </a:cubicBezTo>
                <a:cubicBezTo>
                  <a:pt x="5430" y="3685"/>
                  <a:pt x="5422" y="3619"/>
                  <a:pt x="5421" y="3553"/>
                </a:cubicBezTo>
                <a:cubicBezTo>
                  <a:pt x="5420" y="3487"/>
                  <a:pt x="5426" y="3420"/>
                  <a:pt x="5426" y="3352"/>
                </a:cubicBezTo>
                <a:cubicBezTo>
                  <a:pt x="5426" y="3284"/>
                  <a:pt x="5420" y="3215"/>
                  <a:pt x="5418" y="3148"/>
                </a:cubicBezTo>
                <a:cubicBezTo>
                  <a:pt x="5416" y="3081"/>
                  <a:pt x="5419" y="3017"/>
                  <a:pt x="5418" y="2952"/>
                </a:cubicBezTo>
                <a:cubicBezTo>
                  <a:pt x="5418" y="2888"/>
                  <a:pt x="5415" y="2824"/>
                  <a:pt x="5412" y="2762"/>
                </a:cubicBezTo>
                <a:cubicBezTo>
                  <a:pt x="5410" y="2700"/>
                  <a:pt x="5407" y="2640"/>
                  <a:pt x="5410" y="2572"/>
                </a:cubicBezTo>
                <a:cubicBezTo>
                  <a:pt x="5413" y="2504"/>
                  <a:pt x="5421" y="2427"/>
                  <a:pt x="5421" y="2360"/>
                </a:cubicBezTo>
                <a:cubicBezTo>
                  <a:pt x="5422" y="2294"/>
                  <a:pt x="5415" y="2238"/>
                  <a:pt x="5412" y="2174"/>
                </a:cubicBezTo>
                <a:cubicBezTo>
                  <a:pt x="5409" y="2111"/>
                  <a:pt x="5410" y="2040"/>
                  <a:pt x="5412" y="1973"/>
                </a:cubicBezTo>
                <a:cubicBezTo>
                  <a:pt x="5415" y="1906"/>
                  <a:pt x="5419" y="1841"/>
                  <a:pt x="5420" y="1776"/>
                </a:cubicBezTo>
                <a:cubicBezTo>
                  <a:pt x="5421" y="1711"/>
                  <a:pt x="5417" y="1646"/>
                  <a:pt x="5416" y="1583"/>
                </a:cubicBezTo>
                <a:cubicBezTo>
                  <a:pt x="5415" y="1520"/>
                  <a:pt x="5416" y="1458"/>
                  <a:pt x="5416" y="1395"/>
                </a:cubicBezTo>
                <a:cubicBezTo>
                  <a:pt x="5415" y="1333"/>
                  <a:pt x="5413" y="1269"/>
                  <a:pt x="5411" y="1201"/>
                </a:cubicBezTo>
                <a:cubicBezTo>
                  <a:pt x="5409" y="1133"/>
                  <a:pt x="5407" y="1061"/>
                  <a:pt x="5410" y="992"/>
                </a:cubicBezTo>
                <a:cubicBezTo>
                  <a:pt x="5412" y="922"/>
                  <a:pt x="5419" y="856"/>
                  <a:pt x="5418" y="789"/>
                </a:cubicBezTo>
                <a:cubicBezTo>
                  <a:pt x="5417" y="722"/>
                  <a:pt x="5408" y="654"/>
                  <a:pt x="5406" y="590"/>
                </a:cubicBezTo>
                <a:cubicBezTo>
                  <a:pt x="5404" y="526"/>
                  <a:pt x="5409" y="465"/>
                  <a:pt x="5413" y="402"/>
                </a:cubicBezTo>
                <a:cubicBezTo>
                  <a:pt x="5417" y="339"/>
                  <a:pt x="5420" y="275"/>
                  <a:pt x="5419" y="209"/>
                </a:cubicBezTo>
                <a:cubicBezTo>
                  <a:pt x="5418" y="142"/>
                  <a:pt x="5414" y="74"/>
                  <a:pt x="5368" y="40"/>
                </a:cubicBezTo>
                <a:cubicBezTo>
                  <a:pt x="5323" y="7"/>
                  <a:pt x="5237" y="8"/>
                  <a:pt x="5152" y="8"/>
                </a:cubicBezTo>
                <a:cubicBezTo>
                  <a:pt x="5066" y="8"/>
                  <a:pt x="4982" y="7"/>
                  <a:pt x="4897" y="6"/>
                </a:cubicBezTo>
                <a:cubicBezTo>
                  <a:pt x="4813" y="5"/>
                  <a:pt x="4729" y="6"/>
                  <a:pt x="4646" y="8"/>
                </a:cubicBezTo>
                <a:cubicBezTo>
                  <a:pt x="4564" y="11"/>
                  <a:pt x="4484" y="16"/>
                  <a:pt x="4399" y="15"/>
                </a:cubicBezTo>
                <a:cubicBezTo>
                  <a:pt x="4315" y="14"/>
                  <a:pt x="4226" y="7"/>
                  <a:pt x="4138" y="4"/>
                </a:cubicBezTo>
                <a:cubicBezTo>
                  <a:pt x="4050" y="0"/>
                  <a:pt x="3962" y="0"/>
                  <a:pt x="3874" y="2"/>
                </a:cubicBezTo>
                <a:cubicBezTo>
                  <a:pt x="3785" y="4"/>
                  <a:pt x="3697" y="8"/>
                  <a:pt x="3612" y="14"/>
                </a:cubicBezTo>
                <a:cubicBezTo>
                  <a:pt x="3527" y="19"/>
                  <a:pt x="3445" y="25"/>
                  <a:pt x="3359" y="24"/>
                </a:cubicBezTo>
                <a:cubicBezTo>
                  <a:pt x="3273" y="23"/>
                  <a:pt x="3182" y="16"/>
                  <a:pt x="3094" y="10"/>
                </a:cubicBezTo>
                <a:cubicBezTo>
                  <a:pt x="3006" y="5"/>
                  <a:pt x="2920" y="3"/>
                  <a:pt x="2835" y="3"/>
                </a:cubicBezTo>
                <a:cubicBezTo>
                  <a:pt x="2751" y="3"/>
                  <a:pt x="2667" y="5"/>
                  <a:pt x="2584" y="7"/>
                </a:cubicBezTo>
                <a:cubicBezTo>
                  <a:pt x="2501" y="9"/>
                  <a:pt x="2418" y="11"/>
                  <a:pt x="2330" y="14"/>
                </a:cubicBezTo>
                <a:cubicBezTo>
                  <a:pt x="2243" y="16"/>
                  <a:pt x="2150" y="21"/>
                  <a:pt x="2064" y="19"/>
                </a:cubicBezTo>
                <a:cubicBezTo>
                  <a:pt x="1977" y="17"/>
                  <a:pt x="1897" y="8"/>
                  <a:pt x="1814" y="8"/>
                </a:cubicBezTo>
                <a:cubicBezTo>
                  <a:pt x="1731" y="8"/>
                  <a:pt x="1645" y="16"/>
                  <a:pt x="1561" y="17"/>
                </a:cubicBezTo>
                <a:cubicBezTo>
                  <a:pt x="1476" y="18"/>
                  <a:pt x="1393" y="12"/>
                  <a:pt x="1307" y="10"/>
                </a:cubicBezTo>
                <a:cubicBezTo>
                  <a:pt x="1221" y="8"/>
                  <a:pt x="1133" y="10"/>
                  <a:pt x="1046" y="11"/>
                </a:cubicBezTo>
                <a:cubicBezTo>
                  <a:pt x="959" y="13"/>
                  <a:pt x="873" y="14"/>
                  <a:pt x="787" y="15"/>
                </a:cubicBezTo>
                <a:cubicBezTo>
                  <a:pt x="702" y="16"/>
                  <a:pt x="618" y="17"/>
                  <a:pt x="533" y="16"/>
                </a:cubicBezTo>
                <a:cubicBezTo>
                  <a:pt x="448" y="14"/>
                  <a:pt x="361" y="9"/>
                  <a:pt x="273" y="7"/>
                </a:cubicBezTo>
                <a:cubicBezTo>
                  <a:pt x="185" y="5"/>
                  <a:pt x="95" y="5"/>
                  <a:pt x="52" y="40"/>
                </a:cubicBezTo>
                <a:cubicBezTo>
                  <a:pt x="9" y="75"/>
                  <a:pt x="13" y="144"/>
                  <a:pt x="14" y="210"/>
                </a:cubicBezTo>
                <a:cubicBezTo>
                  <a:pt x="16" y="275"/>
                  <a:pt x="15" y="337"/>
                  <a:pt x="18" y="402"/>
                </a:cubicBezTo>
                <a:cubicBezTo>
                  <a:pt x="21" y="466"/>
                  <a:pt x="27" y="533"/>
                  <a:pt x="28" y="598"/>
                </a:cubicBezTo>
                <a:cubicBezTo>
                  <a:pt x="29" y="664"/>
                  <a:pt x="23" y="728"/>
                  <a:pt x="20" y="793"/>
                </a:cubicBezTo>
                <a:cubicBezTo>
                  <a:pt x="17" y="859"/>
                  <a:pt x="16" y="925"/>
                  <a:pt x="16" y="990"/>
                </a:cubicBezTo>
                <a:cubicBezTo>
                  <a:pt x="16" y="1054"/>
                  <a:pt x="16" y="1116"/>
                  <a:pt x="16" y="1185"/>
                </a:cubicBezTo>
                <a:cubicBezTo>
                  <a:pt x="16" y="1255"/>
                  <a:pt x="16" y="1332"/>
                  <a:pt x="15" y="1399"/>
                </a:cubicBezTo>
                <a:cubicBezTo>
                  <a:pt x="13" y="1465"/>
                  <a:pt x="11" y="1520"/>
                  <a:pt x="8" y="1579"/>
                </a:cubicBezTo>
                <a:cubicBezTo>
                  <a:pt x="6" y="1639"/>
                  <a:pt x="4" y="1703"/>
                  <a:pt x="7" y="1771"/>
                </a:cubicBezTo>
                <a:cubicBezTo>
                  <a:pt x="10" y="1839"/>
                  <a:pt x="18" y="1912"/>
                  <a:pt x="17" y="1980"/>
                </a:cubicBezTo>
                <a:cubicBezTo>
                  <a:pt x="16" y="2048"/>
                  <a:pt x="7" y="2112"/>
                  <a:pt x="6" y="2175"/>
                </a:cubicBezTo>
                <a:cubicBezTo>
                  <a:pt x="5" y="2239"/>
                  <a:pt x="13" y="2302"/>
                  <a:pt x="20" y="2365"/>
                </a:cubicBezTo>
                <a:cubicBezTo>
                  <a:pt x="26" y="2428"/>
                  <a:pt x="32" y="2491"/>
                  <a:pt x="30" y="2556"/>
                </a:cubicBezTo>
                <a:cubicBezTo>
                  <a:pt x="27" y="2621"/>
                  <a:pt x="16" y="2688"/>
                  <a:pt x="12" y="2755"/>
                </a:cubicBezTo>
                <a:cubicBezTo>
                  <a:pt x="7" y="2821"/>
                  <a:pt x="10" y="2888"/>
                  <a:pt x="10" y="2957"/>
                </a:cubicBezTo>
                <a:cubicBezTo>
                  <a:pt x="10" y="3027"/>
                  <a:pt x="7" y="3099"/>
                  <a:pt x="4" y="3167"/>
                </a:cubicBezTo>
                <a:cubicBezTo>
                  <a:pt x="2" y="3234"/>
                  <a:pt x="0" y="3298"/>
                  <a:pt x="2" y="3359"/>
                </a:cubicBezTo>
                <a:cubicBezTo>
                  <a:pt x="3" y="3421"/>
                  <a:pt x="7" y="3481"/>
                  <a:pt x="10" y="3549"/>
                </a:cubicBezTo>
                <a:cubicBezTo>
                  <a:pt x="14" y="3617"/>
                  <a:pt x="17" y="3692"/>
                  <a:pt x="17" y="3773"/>
                </a:cubicBezTo>
                <a:cubicBezTo>
                  <a:pt x="17" y="3854"/>
                  <a:pt x="15" y="3941"/>
                  <a:pt x="10" y="4123"/>
                </a:cubicBezTo>
                <a:lnTo>
                  <a:pt x="26" y="4140"/>
                </a:lnTo>
                <a:close/>
              </a:path>
            </a:pathLst>
          </a:custGeom>
          <a:solidFill>
            <a:srgbClr val="f2f2f2"/>
          </a:solidFill>
          <a:ln>
            <a:noFill/>
          </a:ln>
        </p:spPr>
      </p:sp>
      <p:sp>
        <p:nvSpPr>
          <p:cNvPr id="1471" name="Freeform 175"/>
          <p:cNvSpPr/>
          <p:nvPr/>
        </p:nvSpPr>
        <p:spPr>
          <a:xfrm>
            <a:off x="4782240" y="3946680"/>
            <a:ext cx="1950120" cy="1491480"/>
          </a:xfrm>
          <a:custGeom>
            <a:avLst/>
            <a:gdLst/>
            <a:ahLst/>
            <a:rect l="0" t="0" r="r" b="b"/>
            <a:pathLst>
              <a:path w="5417" h="4143">
                <a:moveTo>
                  <a:pt x="8" y="4141"/>
                </a:moveTo>
                <a:cubicBezTo>
                  <a:pt x="274" y="4135"/>
                  <a:pt x="400" y="4134"/>
                  <a:pt x="507" y="4134"/>
                </a:cubicBezTo>
                <a:cubicBezTo>
                  <a:pt x="614" y="4134"/>
                  <a:pt x="703" y="4135"/>
                  <a:pt x="789" y="4137"/>
                </a:cubicBezTo>
                <a:cubicBezTo>
                  <a:pt x="874" y="4139"/>
                  <a:pt x="956" y="4141"/>
                  <a:pt x="1039" y="4141"/>
                </a:cubicBezTo>
                <a:cubicBezTo>
                  <a:pt x="1122" y="4142"/>
                  <a:pt x="1205" y="4140"/>
                  <a:pt x="1290" y="4139"/>
                </a:cubicBezTo>
                <a:cubicBezTo>
                  <a:pt x="1375" y="4137"/>
                  <a:pt x="1461" y="4136"/>
                  <a:pt x="1547" y="4137"/>
                </a:cubicBezTo>
                <a:cubicBezTo>
                  <a:pt x="1634" y="4137"/>
                  <a:pt x="1720" y="4138"/>
                  <a:pt x="1807" y="4138"/>
                </a:cubicBezTo>
                <a:cubicBezTo>
                  <a:pt x="1894" y="4137"/>
                  <a:pt x="1981" y="4135"/>
                  <a:pt x="2066" y="4133"/>
                </a:cubicBezTo>
                <a:cubicBezTo>
                  <a:pt x="2152" y="4131"/>
                  <a:pt x="2236" y="4129"/>
                  <a:pt x="2321" y="4130"/>
                </a:cubicBezTo>
                <a:cubicBezTo>
                  <a:pt x="2406" y="4131"/>
                  <a:pt x="2492" y="4135"/>
                  <a:pt x="2578" y="4135"/>
                </a:cubicBezTo>
                <a:cubicBezTo>
                  <a:pt x="2663" y="4135"/>
                  <a:pt x="2748" y="4132"/>
                  <a:pt x="2834" y="4131"/>
                </a:cubicBezTo>
                <a:cubicBezTo>
                  <a:pt x="2919" y="4131"/>
                  <a:pt x="3005" y="4132"/>
                  <a:pt x="3093" y="4134"/>
                </a:cubicBezTo>
                <a:cubicBezTo>
                  <a:pt x="3181" y="4137"/>
                  <a:pt x="3271" y="4140"/>
                  <a:pt x="3357" y="4140"/>
                </a:cubicBezTo>
                <a:cubicBezTo>
                  <a:pt x="3443" y="4141"/>
                  <a:pt x="3525" y="4138"/>
                  <a:pt x="3610" y="4137"/>
                </a:cubicBezTo>
                <a:cubicBezTo>
                  <a:pt x="3694" y="4137"/>
                  <a:pt x="3780" y="4139"/>
                  <a:pt x="3865" y="4138"/>
                </a:cubicBezTo>
                <a:cubicBezTo>
                  <a:pt x="3950" y="4136"/>
                  <a:pt x="4033" y="4131"/>
                  <a:pt x="4116" y="4129"/>
                </a:cubicBezTo>
                <a:cubicBezTo>
                  <a:pt x="4200" y="4126"/>
                  <a:pt x="4285" y="4125"/>
                  <a:pt x="4372" y="4127"/>
                </a:cubicBezTo>
                <a:cubicBezTo>
                  <a:pt x="4460" y="4129"/>
                  <a:pt x="4550" y="4132"/>
                  <a:pt x="4635" y="4133"/>
                </a:cubicBezTo>
                <a:cubicBezTo>
                  <a:pt x="4720" y="4135"/>
                  <a:pt x="4800" y="4134"/>
                  <a:pt x="4883" y="4131"/>
                </a:cubicBezTo>
                <a:cubicBezTo>
                  <a:pt x="4967" y="4129"/>
                  <a:pt x="5055" y="4126"/>
                  <a:pt x="5141" y="4125"/>
                </a:cubicBezTo>
                <a:cubicBezTo>
                  <a:pt x="5227" y="4124"/>
                  <a:pt x="5311" y="4125"/>
                  <a:pt x="5355" y="4095"/>
                </a:cubicBezTo>
                <a:cubicBezTo>
                  <a:pt x="5399" y="4064"/>
                  <a:pt x="5403" y="4003"/>
                  <a:pt x="5406" y="3937"/>
                </a:cubicBezTo>
                <a:cubicBezTo>
                  <a:pt x="5409" y="3872"/>
                  <a:pt x="5411" y="3802"/>
                  <a:pt x="5411" y="3733"/>
                </a:cubicBezTo>
                <a:cubicBezTo>
                  <a:pt x="5411" y="3665"/>
                  <a:pt x="5410" y="3598"/>
                  <a:pt x="5409" y="3535"/>
                </a:cubicBezTo>
                <a:cubicBezTo>
                  <a:pt x="5408" y="3471"/>
                  <a:pt x="5407" y="3411"/>
                  <a:pt x="5409" y="3348"/>
                </a:cubicBezTo>
                <a:cubicBezTo>
                  <a:pt x="5411" y="3286"/>
                  <a:pt x="5416" y="3222"/>
                  <a:pt x="5414" y="3155"/>
                </a:cubicBezTo>
                <a:cubicBezTo>
                  <a:pt x="5412" y="3088"/>
                  <a:pt x="5404" y="3019"/>
                  <a:pt x="5400" y="2951"/>
                </a:cubicBezTo>
                <a:cubicBezTo>
                  <a:pt x="5397" y="2884"/>
                  <a:pt x="5399" y="2818"/>
                  <a:pt x="5402" y="2755"/>
                </a:cubicBezTo>
                <a:cubicBezTo>
                  <a:pt x="5405" y="2692"/>
                  <a:pt x="5409" y="2632"/>
                  <a:pt x="5410" y="2567"/>
                </a:cubicBezTo>
                <a:cubicBezTo>
                  <a:pt x="5411" y="2503"/>
                  <a:pt x="5409" y="2433"/>
                  <a:pt x="5408" y="2366"/>
                </a:cubicBezTo>
                <a:cubicBezTo>
                  <a:pt x="5406" y="2299"/>
                  <a:pt x="5404" y="2233"/>
                  <a:pt x="5404" y="2168"/>
                </a:cubicBezTo>
                <a:cubicBezTo>
                  <a:pt x="5404" y="2102"/>
                  <a:pt x="5406" y="2037"/>
                  <a:pt x="5407" y="1971"/>
                </a:cubicBezTo>
                <a:cubicBezTo>
                  <a:pt x="5408" y="1906"/>
                  <a:pt x="5408" y="1840"/>
                  <a:pt x="5409" y="1773"/>
                </a:cubicBezTo>
                <a:cubicBezTo>
                  <a:pt x="5411" y="1706"/>
                  <a:pt x="5413" y="1638"/>
                  <a:pt x="5414" y="1573"/>
                </a:cubicBezTo>
                <a:cubicBezTo>
                  <a:pt x="5415" y="1508"/>
                  <a:pt x="5415" y="1446"/>
                  <a:pt x="5414" y="1382"/>
                </a:cubicBezTo>
                <a:cubicBezTo>
                  <a:pt x="5413" y="1318"/>
                  <a:pt x="5411" y="1251"/>
                  <a:pt x="5410" y="1185"/>
                </a:cubicBezTo>
                <a:cubicBezTo>
                  <a:pt x="5409" y="1118"/>
                  <a:pt x="5410" y="1052"/>
                  <a:pt x="5409" y="987"/>
                </a:cubicBezTo>
                <a:cubicBezTo>
                  <a:pt x="5409" y="922"/>
                  <a:pt x="5408" y="857"/>
                  <a:pt x="5408" y="793"/>
                </a:cubicBezTo>
                <a:cubicBezTo>
                  <a:pt x="5409" y="729"/>
                  <a:pt x="5411" y="664"/>
                  <a:pt x="5411" y="599"/>
                </a:cubicBezTo>
                <a:cubicBezTo>
                  <a:pt x="5411" y="533"/>
                  <a:pt x="5409" y="466"/>
                  <a:pt x="5408" y="399"/>
                </a:cubicBezTo>
                <a:cubicBezTo>
                  <a:pt x="5406" y="332"/>
                  <a:pt x="5404" y="265"/>
                  <a:pt x="5403" y="199"/>
                </a:cubicBezTo>
                <a:cubicBezTo>
                  <a:pt x="5402" y="133"/>
                  <a:pt x="5400" y="68"/>
                  <a:pt x="5359" y="35"/>
                </a:cubicBezTo>
                <a:cubicBezTo>
                  <a:pt x="5317" y="2"/>
                  <a:pt x="5236" y="1"/>
                  <a:pt x="5151" y="2"/>
                </a:cubicBezTo>
                <a:cubicBezTo>
                  <a:pt x="5065" y="4"/>
                  <a:pt x="4977" y="8"/>
                  <a:pt x="4891" y="9"/>
                </a:cubicBezTo>
                <a:cubicBezTo>
                  <a:pt x="4806" y="10"/>
                  <a:pt x="4723" y="8"/>
                  <a:pt x="4641" y="8"/>
                </a:cubicBezTo>
                <a:cubicBezTo>
                  <a:pt x="4558" y="8"/>
                  <a:pt x="4475" y="11"/>
                  <a:pt x="4389" y="13"/>
                </a:cubicBezTo>
                <a:cubicBezTo>
                  <a:pt x="4302" y="14"/>
                  <a:pt x="4212" y="15"/>
                  <a:pt x="4125" y="14"/>
                </a:cubicBezTo>
                <a:cubicBezTo>
                  <a:pt x="4038" y="14"/>
                  <a:pt x="3956" y="12"/>
                  <a:pt x="3871" y="10"/>
                </a:cubicBezTo>
                <a:cubicBezTo>
                  <a:pt x="3786" y="7"/>
                  <a:pt x="3700" y="5"/>
                  <a:pt x="3613" y="4"/>
                </a:cubicBezTo>
                <a:cubicBezTo>
                  <a:pt x="3526" y="3"/>
                  <a:pt x="3439" y="2"/>
                  <a:pt x="3350" y="3"/>
                </a:cubicBezTo>
                <a:cubicBezTo>
                  <a:pt x="3262" y="4"/>
                  <a:pt x="3172" y="6"/>
                  <a:pt x="3086" y="6"/>
                </a:cubicBezTo>
                <a:cubicBezTo>
                  <a:pt x="2999" y="6"/>
                  <a:pt x="2916" y="4"/>
                  <a:pt x="2832" y="5"/>
                </a:cubicBezTo>
                <a:cubicBezTo>
                  <a:pt x="2748" y="5"/>
                  <a:pt x="2662" y="9"/>
                  <a:pt x="2577" y="10"/>
                </a:cubicBezTo>
                <a:cubicBezTo>
                  <a:pt x="2491" y="11"/>
                  <a:pt x="2405" y="9"/>
                  <a:pt x="2320" y="8"/>
                </a:cubicBezTo>
                <a:cubicBezTo>
                  <a:pt x="2234" y="7"/>
                  <a:pt x="2149" y="7"/>
                  <a:pt x="2065" y="7"/>
                </a:cubicBezTo>
                <a:cubicBezTo>
                  <a:pt x="1982" y="6"/>
                  <a:pt x="1899" y="4"/>
                  <a:pt x="1812" y="3"/>
                </a:cubicBezTo>
                <a:cubicBezTo>
                  <a:pt x="1724" y="3"/>
                  <a:pt x="1633" y="3"/>
                  <a:pt x="1546" y="3"/>
                </a:cubicBezTo>
                <a:cubicBezTo>
                  <a:pt x="1458" y="3"/>
                  <a:pt x="1376" y="2"/>
                  <a:pt x="1292" y="1"/>
                </a:cubicBezTo>
                <a:cubicBezTo>
                  <a:pt x="1209" y="0"/>
                  <a:pt x="1125" y="0"/>
                  <a:pt x="1040" y="2"/>
                </a:cubicBezTo>
                <a:cubicBezTo>
                  <a:pt x="955" y="4"/>
                  <a:pt x="869" y="8"/>
                  <a:pt x="785" y="7"/>
                </a:cubicBezTo>
                <a:cubicBezTo>
                  <a:pt x="700" y="6"/>
                  <a:pt x="618" y="1"/>
                  <a:pt x="531" y="1"/>
                </a:cubicBezTo>
                <a:cubicBezTo>
                  <a:pt x="445" y="0"/>
                  <a:pt x="354" y="4"/>
                  <a:pt x="266" y="7"/>
                </a:cubicBezTo>
                <a:cubicBezTo>
                  <a:pt x="179" y="10"/>
                  <a:pt x="94" y="14"/>
                  <a:pt x="50" y="48"/>
                </a:cubicBezTo>
                <a:cubicBezTo>
                  <a:pt x="6" y="82"/>
                  <a:pt x="3" y="147"/>
                  <a:pt x="5" y="209"/>
                </a:cubicBezTo>
                <a:cubicBezTo>
                  <a:pt x="7" y="272"/>
                  <a:pt x="13" y="333"/>
                  <a:pt x="14" y="395"/>
                </a:cubicBezTo>
                <a:cubicBezTo>
                  <a:pt x="14" y="458"/>
                  <a:pt x="8" y="523"/>
                  <a:pt x="7" y="592"/>
                </a:cubicBezTo>
                <a:cubicBezTo>
                  <a:pt x="7" y="660"/>
                  <a:pt x="13" y="732"/>
                  <a:pt x="14" y="799"/>
                </a:cubicBezTo>
                <a:cubicBezTo>
                  <a:pt x="15" y="866"/>
                  <a:pt x="12" y="928"/>
                  <a:pt x="11" y="990"/>
                </a:cubicBezTo>
                <a:cubicBezTo>
                  <a:pt x="10" y="1052"/>
                  <a:pt x="11" y="1113"/>
                  <a:pt x="11" y="1180"/>
                </a:cubicBezTo>
                <a:cubicBezTo>
                  <a:pt x="12" y="1247"/>
                  <a:pt x="10" y="1319"/>
                  <a:pt x="10" y="1387"/>
                </a:cubicBezTo>
                <a:cubicBezTo>
                  <a:pt x="9" y="1456"/>
                  <a:pt x="9" y="1521"/>
                  <a:pt x="8" y="1586"/>
                </a:cubicBezTo>
                <a:cubicBezTo>
                  <a:pt x="6" y="1651"/>
                  <a:pt x="4" y="1716"/>
                  <a:pt x="3" y="1780"/>
                </a:cubicBezTo>
                <a:cubicBezTo>
                  <a:pt x="2" y="1845"/>
                  <a:pt x="2" y="1910"/>
                  <a:pt x="4" y="1973"/>
                </a:cubicBezTo>
                <a:cubicBezTo>
                  <a:pt x="7" y="2037"/>
                  <a:pt x="12" y="2100"/>
                  <a:pt x="12" y="2164"/>
                </a:cubicBezTo>
                <a:cubicBezTo>
                  <a:pt x="13" y="2229"/>
                  <a:pt x="9" y="2295"/>
                  <a:pt x="6" y="2361"/>
                </a:cubicBezTo>
                <a:cubicBezTo>
                  <a:pt x="3" y="2427"/>
                  <a:pt x="0" y="2491"/>
                  <a:pt x="0" y="2558"/>
                </a:cubicBezTo>
                <a:cubicBezTo>
                  <a:pt x="0" y="2625"/>
                  <a:pt x="4" y="2694"/>
                  <a:pt x="6" y="2761"/>
                </a:cubicBezTo>
                <a:cubicBezTo>
                  <a:pt x="9" y="2827"/>
                  <a:pt x="12" y="2891"/>
                  <a:pt x="11" y="2956"/>
                </a:cubicBezTo>
                <a:cubicBezTo>
                  <a:pt x="9" y="3020"/>
                  <a:pt x="4" y="3084"/>
                  <a:pt x="3" y="3147"/>
                </a:cubicBezTo>
                <a:cubicBezTo>
                  <a:pt x="3" y="3210"/>
                  <a:pt x="6" y="3271"/>
                  <a:pt x="7" y="3337"/>
                </a:cubicBezTo>
                <a:cubicBezTo>
                  <a:pt x="9" y="3403"/>
                  <a:pt x="10" y="3473"/>
                  <a:pt x="9" y="3539"/>
                </a:cubicBezTo>
                <a:cubicBezTo>
                  <a:pt x="9" y="3605"/>
                  <a:pt x="9" y="3666"/>
                  <a:pt x="9" y="3748"/>
                </a:cubicBezTo>
                <a:cubicBezTo>
                  <a:pt x="10" y="3830"/>
                  <a:pt x="11" y="3933"/>
                  <a:pt x="0" y="4136"/>
                </a:cubicBezTo>
              </a:path>
            </a:pathLst>
          </a:custGeom>
          <a:ln cap="rnd" w="31680">
            <a:solidFill>
              <a:srgbClr val="008cd8"/>
            </a:solidFill>
            <a:bevel/>
          </a:ln>
        </p:spPr>
      </p:sp>
      <p:sp>
        <p:nvSpPr>
          <p:cNvPr id="1472" name="Freeform 176"/>
          <p:cNvSpPr/>
          <p:nvPr/>
        </p:nvSpPr>
        <p:spPr>
          <a:xfrm>
            <a:off x="4780080" y="3610440"/>
            <a:ext cx="1955880" cy="342000"/>
          </a:xfrm>
          <a:custGeom>
            <a:avLst/>
            <a:gdLst/>
            <a:ahLst/>
            <a:rect l="0" t="0" r="r" b="b"/>
            <a:pathLst>
              <a:path w="5433" h="950">
                <a:moveTo>
                  <a:pt x="14" y="940"/>
                </a:moveTo>
                <a:cubicBezTo>
                  <a:pt x="281" y="942"/>
                  <a:pt x="407" y="942"/>
                  <a:pt x="513" y="941"/>
                </a:cubicBezTo>
                <a:cubicBezTo>
                  <a:pt x="619" y="941"/>
                  <a:pt x="704" y="940"/>
                  <a:pt x="789" y="938"/>
                </a:cubicBezTo>
                <a:cubicBezTo>
                  <a:pt x="873" y="937"/>
                  <a:pt x="957" y="934"/>
                  <a:pt x="1043" y="933"/>
                </a:cubicBezTo>
                <a:cubicBezTo>
                  <a:pt x="1129" y="933"/>
                  <a:pt x="1217" y="936"/>
                  <a:pt x="1303" y="939"/>
                </a:cubicBezTo>
                <a:cubicBezTo>
                  <a:pt x="1388" y="942"/>
                  <a:pt x="1472" y="946"/>
                  <a:pt x="1556" y="946"/>
                </a:cubicBezTo>
                <a:cubicBezTo>
                  <a:pt x="1640" y="947"/>
                  <a:pt x="1726" y="944"/>
                  <a:pt x="1809" y="940"/>
                </a:cubicBezTo>
                <a:cubicBezTo>
                  <a:pt x="1893" y="935"/>
                  <a:pt x="1975" y="929"/>
                  <a:pt x="2062" y="928"/>
                </a:cubicBezTo>
                <a:cubicBezTo>
                  <a:pt x="2150" y="926"/>
                  <a:pt x="2243" y="929"/>
                  <a:pt x="2334" y="929"/>
                </a:cubicBezTo>
                <a:cubicBezTo>
                  <a:pt x="2425" y="929"/>
                  <a:pt x="2513" y="925"/>
                  <a:pt x="2601" y="928"/>
                </a:cubicBezTo>
                <a:cubicBezTo>
                  <a:pt x="2687" y="931"/>
                  <a:pt x="2772" y="940"/>
                  <a:pt x="2856" y="938"/>
                </a:cubicBezTo>
                <a:cubicBezTo>
                  <a:pt x="2939" y="937"/>
                  <a:pt x="3020" y="926"/>
                  <a:pt x="3102" y="925"/>
                </a:cubicBezTo>
                <a:cubicBezTo>
                  <a:pt x="3183" y="925"/>
                  <a:pt x="3264" y="934"/>
                  <a:pt x="3349" y="938"/>
                </a:cubicBezTo>
                <a:cubicBezTo>
                  <a:pt x="3435" y="942"/>
                  <a:pt x="3525" y="941"/>
                  <a:pt x="3612" y="938"/>
                </a:cubicBezTo>
                <a:cubicBezTo>
                  <a:pt x="3700" y="936"/>
                  <a:pt x="3784" y="933"/>
                  <a:pt x="3870" y="935"/>
                </a:cubicBezTo>
                <a:cubicBezTo>
                  <a:pt x="3956" y="938"/>
                  <a:pt x="4043" y="945"/>
                  <a:pt x="4129" y="944"/>
                </a:cubicBezTo>
                <a:cubicBezTo>
                  <a:pt x="4215" y="943"/>
                  <a:pt x="4300" y="934"/>
                  <a:pt x="4386" y="933"/>
                </a:cubicBezTo>
                <a:cubicBezTo>
                  <a:pt x="4471" y="932"/>
                  <a:pt x="4558" y="939"/>
                  <a:pt x="4645" y="943"/>
                </a:cubicBezTo>
                <a:cubicBezTo>
                  <a:pt x="4733" y="947"/>
                  <a:pt x="4821" y="949"/>
                  <a:pt x="4926" y="942"/>
                </a:cubicBezTo>
                <a:cubicBezTo>
                  <a:pt x="5031" y="935"/>
                  <a:pt x="5152" y="920"/>
                  <a:pt x="5425" y="946"/>
                </a:cubicBezTo>
                <a:cubicBezTo>
                  <a:pt x="5420" y="906"/>
                  <a:pt x="5422" y="888"/>
                  <a:pt x="5425" y="870"/>
                </a:cubicBezTo>
                <a:cubicBezTo>
                  <a:pt x="5428" y="851"/>
                  <a:pt x="5431" y="832"/>
                  <a:pt x="5427" y="816"/>
                </a:cubicBezTo>
                <a:cubicBezTo>
                  <a:pt x="5422" y="799"/>
                  <a:pt x="5410" y="785"/>
                  <a:pt x="5407" y="770"/>
                </a:cubicBezTo>
                <a:cubicBezTo>
                  <a:pt x="5404" y="756"/>
                  <a:pt x="5409" y="741"/>
                  <a:pt x="5411" y="726"/>
                </a:cubicBezTo>
                <a:cubicBezTo>
                  <a:pt x="5413" y="712"/>
                  <a:pt x="5411" y="697"/>
                  <a:pt x="5412" y="683"/>
                </a:cubicBezTo>
                <a:cubicBezTo>
                  <a:pt x="5413" y="668"/>
                  <a:pt x="5417" y="653"/>
                  <a:pt x="5421" y="636"/>
                </a:cubicBezTo>
                <a:cubicBezTo>
                  <a:pt x="5426" y="619"/>
                  <a:pt x="5432" y="600"/>
                  <a:pt x="5431" y="584"/>
                </a:cubicBezTo>
                <a:cubicBezTo>
                  <a:pt x="5430" y="568"/>
                  <a:pt x="5422" y="555"/>
                  <a:pt x="5418" y="541"/>
                </a:cubicBezTo>
                <a:cubicBezTo>
                  <a:pt x="5414" y="528"/>
                  <a:pt x="5415" y="516"/>
                  <a:pt x="5414" y="503"/>
                </a:cubicBezTo>
                <a:cubicBezTo>
                  <a:pt x="5413" y="490"/>
                  <a:pt x="5410" y="477"/>
                  <a:pt x="5408" y="459"/>
                </a:cubicBezTo>
                <a:cubicBezTo>
                  <a:pt x="5406" y="441"/>
                  <a:pt x="5404" y="417"/>
                  <a:pt x="5403" y="400"/>
                </a:cubicBezTo>
                <a:cubicBezTo>
                  <a:pt x="5402" y="384"/>
                  <a:pt x="5403" y="374"/>
                  <a:pt x="5402" y="363"/>
                </a:cubicBezTo>
                <a:cubicBezTo>
                  <a:pt x="5400" y="351"/>
                  <a:pt x="5396" y="337"/>
                  <a:pt x="5399" y="325"/>
                </a:cubicBezTo>
                <a:cubicBezTo>
                  <a:pt x="5402" y="312"/>
                  <a:pt x="5412" y="300"/>
                  <a:pt x="5415" y="288"/>
                </a:cubicBezTo>
                <a:cubicBezTo>
                  <a:pt x="5419" y="276"/>
                  <a:pt x="5416" y="263"/>
                  <a:pt x="5414" y="244"/>
                </a:cubicBezTo>
                <a:cubicBezTo>
                  <a:pt x="5413" y="225"/>
                  <a:pt x="5412" y="201"/>
                  <a:pt x="5412" y="187"/>
                </a:cubicBezTo>
                <a:cubicBezTo>
                  <a:pt x="5413" y="174"/>
                  <a:pt x="5413" y="171"/>
                  <a:pt x="5413" y="160"/>
                </a:cubicBezTo>
                <a:cubicBezTo>
                  <a:pt x="5414" y="148"/>
                  <a:pt x="5414" y="128"/>
                  <a:pt x="5414" y="110"/>
                </a:cubicBezTo>
                <a:cubicBezTo>
                  <a:pt x="5414" y="91"/>
                  <a:pt x="5414" y="75"/>
                  <a:pt x="5414" y="56"/>
                </a:cubicBezTo>
                <a:cubicBezTo>
                  <a:pt x="5414" y="37"/>
                  <a:pt x="5415" y="15"/>
                  <a:pt x="5372" y="9"/>
                </a:cubicBezTo>
                <a:cubicBezTo>
                  <a:pt x="5329" y="2"/>
                  <a:pt x="5243" y="11"/>
                  <a:pt x="5157" y="12"/>
                </a:cubicBezTo>
                <a:cubicBezTo>
                  <a:pt x="5071" y="14"/>
                  <a:pt x="4984" y="8"/>
                  <a:pt x="4896" y="9"/>
                </a:cubicBezTo>
                <a:cubicBezTo>
                  <a:pt x="4808" y="9"/>
                  <a:pt x="4719" y="15"/>
                  <a:pt x="4630" y="19"/>
                </a:cubicBezTo>
                <a:cubicBezTo>
                  <a:pt x="4540" y="23"/>
                  <a:pt x="4451" y="24"/>
                  <a:pt x="4369" y="22"/>
                </a:cubicBezTo>
                <a:cubicBezTo>
                  <a:pt x="4287" y="19"/>
                  <a:pt x="4212" y="13"/>
                  <a:pt x="4133" y="13"/>
                </a:cubicBezTo>
                <a:cubicBezTo>
                  <a:pt x="4055" y="13"/>
                  <a:pt x="3974" y="21"/>
                  <a:pt x="3886" y="22"/>
                </a:cubicBezTo>
                <a:cubicBezTo>
                  <a:pt x="3797" y="23"/>
                  <a:pt x="3702" y="19"/>
                  <a:pt x="3614" y="18"/>
                </a:cubicBezTo>
                <a:cubicBezTo>
                  <a:pt x="3526" y="18"/>
                  <a:pt x="3445" y="22"/>
                  <a:pt x="3358" y="21"/>
                </a:cubicBezTo>
                <a:cubicBezTo>
                  <a:pt x="3272" y="20"/>
                  <a:pt x="3179" y="15"/>
                  <a:pt x="3093" y="10"/>
                </a:cubicBezTo>
                <a:cubicBezTo>
                  <a:pt x="3008" y="5"/>
                  <a:pt x="2929" y="0"/>
                  <a:pt x="2846" y="1"/>
                </a:cubicBezTo>
                <a:cubicBezTo>
                  <a:pt x="2763" y="1"/>
                  <a:pt x="2675" y="7"/>
                  <a:pt x="2589" y="8"/>
                </a:cubicBezTo>
                <a:cubicBezTo>
                  <a:pt x="2502" y="10"/>
                  <a:pt x="2415" y="6"/>
                  <a:pt x="2330" y="7"/>
                </a:cubicBezTo>
                <a:cubicBezTo>
                  <a:pt x="2244" y="8"/>
                  <a:pt x="2160" y="12"/>
                  <a:pt x="2077" y="17"/>
                </a:cubicBezTo>
                <a:cubicBezTo>
                  <a:pt x="1995" y="22"/>
                  <a:pt x="1915" y="26"/>
                  <a:pt x="1826" y="26"/>
                </a:cubicBezTo>
                <a:cubicBezTo>
                  <a:pt x="1738" y="25"/>
                  <a:pt x="1640" y="20"/>
                  <a:pt x="1554" y="20"/>
                </a:cubicBezTo>
                <a:cubicBezTo>
                  <a:pt x="1468" y="20"/>
                  <a:pt x="1393" y="25"/>
                  <a:pt x="1309" y="25"/>
                </a:cubicBezTo>
                <a:cubicBezTo>
                  <a:pt x="1226" y="26"/>
                  <a:pt x="1134" y="22"/>
                  <a:pt x="1048" y="22"/>
                </a:cubicBezTo>
                <a:cubicBezTo>
                  <a:pt x="962" y="22"/>
                  <a:pt x="881" y="26"/>
                  <a:pt x="797" y="26"/>
                </a:cubicBezTo>
                <a:cubicBezTo>
                  <a:pt x="712" y="26"/>
                  <a:pt x="622" y="23"/>
                  <a:pt x="536" y="22"/>
                </a:cubicBezTo>
                <a:cubicBezTo>
                  <a:pt x="451" y="20"/>
                  <a:pt x="369" y="20"/>
                  <a:pt x="284" y="20"/>
                </a:cubicBezTo>
                <a:cubicBezTo>
                  <a:pt x="199" y="20"/>
                  <a:pt x="111" y="21"/>
                  <a:pt x="67" y="27"/>
                </a:cubicBezTo>
                <a:cubicBezTo>
                  <a:pt x="23" y="32"/>
                  <a:pt x="22" y="41"/>
                  <a:pt x="19" y="53"/>
                </a:cubicBezTo>
                <a:cubicBezTo>
                  <a:pt x="16" y="65"/>
                  <a:pt x="10" y="79"/>
                  <a:pt x="9" y="92"/>
                </a:cubicBezTo>
                <a:cubicBezTo>
                  <a:pt x="7" y="106"/>
                  <a:pt x="9" y="118"/>
                  <a:pt x="10" y="136"/>
                </a:cubicBezTo>
                <a:cubicBezTo>
                  <a:pt x="10" y="155"/>
                  <a:pt x="9" y="179"/>
                  <a:pt x="11" y="195"/>
                </a:cubicBezTo>
                <a:cubicBezTo>
                  <a:pt x="12" y="212"/>
                  <a:pt x="17" y="220"/>
                  <a:pt x="18" y="233"/>
                </a:cubicBezTo>
                <a:cubicBezTo>
                  <a:pt x="20" y="246"/>
                  <a:pt x="18" y="265"/>
                  <a:pt x="18" y="282"/>
                </a:cubicBezTo>
                <a:cubicBezTo>
                  <a:pt x="18" y="299"/>
                  <a:pt x="18" y="315"/>
                  <a:pt x="19" y="328"/>
                </a:cubicBezTo>
                <a:cubicBezTo>
                  <a:pt x="19" y="342"/>
                  <a:pt x="19" y="352"/>
                  <a:pt x="22" y="365"/>
                </a:cubicBezTo>
                <a:cubicBezTo>
                  <a:pt x="25" y="378"/>
                  <a:pt x="30" y="392"/>
                  <a:pt x="29" y="410"/>
                </a:cubicBezTo>
                <a:cubicBezTo>
                  <a:pt x="27" y="427"/>
                  <a:pt x="20" y="448"/>
                  <a:pt x="17" y="463"/>
                </a:cubicBezTo>
                <a:cubicBezTo>
                  <a:pt x="15" y="479"/>
                  <a:pt x="17" y="490"/>
                  <a:pt x="18" y="502"/>
                </a:cubicBezTo>
                <a:cubicBezTo>
                  <a:pt x="18" y="513"/>
                  <a:pt x="16" y="524"/>
                  <a:pt x="14" y="538"/>
                </a:cubicBezTo>
                <a:cubicBezTo>
                  <a:pt x="11" y="553"/>
                  <a:pt x="8" y="571"/>
                  <a:pt x="9" y="592"/>
                </a:cubicBezTo>
                <a:cubicBezTo>
                  <a:pt x="11" y="612"/>
                  <a:pt x="17" y="634"/>
                  <a:pt x="19" y="647"/>
                </a:cubicBezTo>
                <a:cubicBezTo>
                  <a:pt x="21" y="660"/>
                  <a:pt x="18" y="664"/>
                  <a:pt x="13" y="675"/>
                </a:cubicBezTo>
                <a:cubicBezTo>
                  <a:pt x="9" y="686"/>
                  <a:pt x="4" y="704"/>
                  <a:pt x="4" y="721"/>
                </a:cubicBezTo>
                <a:cubicBezTo>
                  <a:pt x="4" y="738"/>
                  <a:pt x="10" y="754"/>
                  <a:pt x="15" y="771"/>
                </a:cubicBezTo>
                <a:cubicBezTo>
                  <a:pt x="19" y="787"/>
                  <a:pt x="21" y="803"/>
                  <a:pt x="23" y="816"/>
                </a:cubicBezTo>
                <a:cubicBezTo>
                  <a:pt x="25" y="828"/>
                  <a:pt x="25" y="837"/>
                  <a:pt x="19" y="858"/>
                </a:cubicBezTo>
                <a:cubicBezTo>
                  <a:pt x="13" y="880"/>
                  <a:pt x="0" y="913"/>
                  <a:pt x="16" y="947"/>
                </a:cubicBezTo>
                <a:lnTo>
                  <a:pt x="14" y="940"/>
                </a:lnTo>
                <a:close/>
              </a:path>
            </a:pathLst>
          </a:custGeom>
          <a:solidFill>
            <a:srgbClr val="ffffff"/>
          </a:solidFill>
          <a:ln>
            <a:noFill/>
          </a:ln>
        </p:spPr>
      </p:sp>
      <p:sp>
        <p:nvSpPr>
          <p:cNvPr id="1473" name="Freeform 177"/>
          <p:cNvSpPr/>
          <p:nvPr/>
        </p:nvSpPr>
        <p:spPr>
          <a:xfrm>
            <a:off x="4781880" y="3944880"/>
            <a:ext cx="1947960" cy="7560"/>
          </a:xfrm>
          <a:custGeom>
            <a:avLst/>
            <a:gdLst/>
            <a:ahLst/>
            <a:rect l="0" t="0" r="r" b="b"/>
            <a:pathLst>
              <a:path w="5411" h="21">
                <a:moveTo>
                  <a:pt x="0" y="12"/>
                </a:moveTo>
                <a:cubicBezTo>
                  <a:pt x="266" y="0"/>
                  <a:pt x="391" y="1"/>
                  <a:pt x="498" y="3"/>
                </a:cubicBezTo>
                <a:cubicBezTo>
                  <a:pt x="606" y="5"/>
                  <a:pt x="697" y="8"/>
                  <a:pt x="783" y="7"/>
                </a:cubicBezTo>
                <a:cubicBezTo>
                  <a:pt x="870" y="6"/>
                  <a:pt x="953" y="3"/>
                  <a:pt x="1039" y="2"/>
                </a:cubicBezTo>
                <a:cubicBezTo>
                  <a:pt x="1124" y="2"/>
                  <a:pt x="1211" y="6"/>
                  <a:pt x="1299" y="10"/>
                </a:cubicBezTo>
                <a:cubicBezTo>
                  <a:pt x="1387" y="14"/>
                  <a:pt x="1476" y="17"/>
                  <a:pt x="1562" y="17"/>
                </a:cubicBezTo>
                <a:cubicBezTo>
                  <a:pt x="1648" y="17"/>
                  <a:pt x="1731" y="14"/>
                  <a:pt x="1815" y="15"/>
                </a:cubicBezTo>
                <a:cubicBezTo>
                  <a:pt x="1899" y="15"/>
                  <a:pt x="1985" y="20"/>
                  <a:pt x="2071" y="20"/>
                </a:cubicBezTo>
                <a:cubicBezTo>
                  <a:pt x="2156" y="20"/>
                  <a:pt x="2241" y="15"/>
                  <a:pt x="2326" y="14"/>
                </a:cubicBezTo>
                <a:cubicBezTo>
                  <a:pt x="2411" y="13"/>
                  <a:pt x="2496" y="15"/>
                  <a:pt x="2582" y="14"/>
                </a:cubicBezTo>
                <a:cubicBezTo>
                  <a:pt x="2667" y="14"/>
                  <a:pt x="2753" y="11"/>
                  <a:pt x="2839" y="11"/>
                </a:cubicBezTo>
                <a:cubicBezTo>
                  <a:pt x="2925" y="11"/>
                  <a:pt x="3009" y="14"/>
                  <a:pt x="3096" y="15"/>
                </a:cubicBezTo>
                <a:cubicBezTo>
                  <a:pt x="3182" y="15"/>
                  <a:pt x="3269" y="13"/>
                  <a:pt x="3354" y="11"/>
                </a:cubicBezTo>
                <a:cubicBezTo>
                  <a:pt x="3438" y="10"/>
                  <a:pt x="3520" y="9"/>
                  <a:pt x="3605" y="9"/>
                </a:cubicBezTo>
                <a:cubicBezTo>
                  <a:pt x="3691" y="9"/>
                  <a:pt x="3779" y="10"/>
                  <a:pt x="3866" y="10"/>
                </a:cubicBezTo>
                <a:cubicBezTo>
                  <a:pt x="3952" y="10"/>
                  <a:pt x="4037" y="11"/>
                  <a:pt x="4124" y="11"/>
                </a:cubicBezTo>
                <a:cubicBezTo>
                  <a:pt x="4211" y="11"/>
                  <a:pt x="4301" y="10"/>
                  <a:pt x="4388" y="11"/>
                </a:cubicBezTo>
                <a:cubicBezTo>
                  <a:pt x="4475" y="13"/>
                  <a:pt x="4559" y="16"/>
                  <a:pt x="4642" y="15"/>
                </a:cubicBezTo>
                <a:cubicBezTo>
                  <a:pt x="4726" y="15"/>
                  <a:pt x="4809" y="10"/>
                  <a:pt x="4917" y="11"/>
                </a:cubicBezTo>
                <a:cubicBezTo>
                  <a:pt x="5026" y="12"/>
                  <a:pt x="5159" y="19"/>
                  <a:pt x="5410" y="10"/>
                </a:cubicBezTo>
              </a:path>
            </a:pathLst>
          </a:custGeom>
          <a:ln cap="rnd" w="31680">
            <a:solidFill>
              <a:srgbClr val="008cd8"/>
            </a:solidFill>
            <a:bevel/>
          </a:ln>
        </p:spPr>
      </p:sp>
      <p:sp>
        <p:nvSpPr>
          <p:cNvPr id="1474" name="Freeform 178"/>
          <p:cNvSpPr/>
          <p:nvPr/>
        </p:nvSpPr>
        <p:spPr>
          <a:xfrm>
            <a:off x="4781880" y="3613680"/>
            <a:ext cx="1950840" cy="339480"/>
          </a:xfrm>
          <a:custGeom>
            <a:avLst/>
            <a:gdLst/>
            <a:ahLst/>
            <a:rect l="0" t="0" r="r" b="b"/>
            <a:pathLst>
              <a:path w="5419" h="943">
                <a:moveTo>
                  <a:pt x="5413" y="942"/>
                </a:moveTo>
                <a:cubicBezTo>
                  <a:pt x="5410" y="890"/>
                  <a:pt x="5413" y="867"/>
                  <a:pt x="5413" y="850"/>
                </a:cubicBezTo>
                <a:cubicBezTo>
                  <a:pt x="5414" y="833"/>
                  <a:pt x="5412" y="822"/>
                  <a:pt x="5412" y="807"/>
                </a:cubicBezTo>
                <a:cubicBezTo>
                  <a:pt x="5411" y="793"/>
                  <a:pt x="5411" y="775"/>
                  <a:pt x="5412" y="757"/>
                </a:cubicBezTo>
                <a:cubicBezTo>
                  <a:pt x="5413" y="738"/>
                  <a:pt x="5415" y="718"/>
                  <a:pt x="5416" y="704"/>
                </a:cubicBezTo>
                <a:cubicBezTo>
                  <a:pt x="5417" y="689"/>
                  <a:pt x="5418" y="680"/>
                  <a:pt x="5416" y="669"/>
                </a:cubicBezTo>
                <a:cubicBezTo>
                  <a:pt x="5415" y="658"/>
                  <a:pt x="5410" y="647"/>
                  <a:pt x="5408" y="630"/>
                </a:cubicBezTo>
                <a:cubicBezTo>
                  <a:pt x="5405" y="613"/>
                  <a:pt x="5405" y="592"/>
                  <a:pt x="5405" y="575"/>
                </a:cubicBezTo>
                <a:cubicBezTo>
                  <a:pt x="5406" y="559"/>
                  <a:pt x="5408" y="548"/>
                  <a:pt x="5409" y="534"/>
                </a:cubicBezTo>
                <a:cubicBezTo>
                  <a:pt x="5411" y="520"/>
                  <a:pt x="5413" y="505"/>
                  <a:pt x="5412" y="490"/>
                </a:cubicBezTo>
                <a:cubicBezTo>
                  <a:pt x="5411" y="476"/>
                  <a:pt x="5408" y="464"/>
                  <a:pt x="5409" y="452"/>
                </a:cubicBezTo>
                <a:cubicBezTo>
                  <a:pt x="5409" y="440"/>
                  <a:pt x="5412" y="427"/>
                  <a:pt x="5412" y="410"/>
                </a:cubicBezTo>
                <a:cubicBezTo>
                  <a:pt x="5411" y="393"/>
                  <a:pt x="5405" y="372"/>
                  <a:pt x="5404" y="356"/>
                </a:cubicBezTo>
                <a:cubicBezTo>
                  <a:pt x="5403" y="340"/>
                  <a:pt x="5406" y="330"/>
                  <a:pt x="5410" y="316"/>
                </a:cubicBezTo>
                <a:cubicBezTo>
                  <a:pt x="5413" y="303"/>
                  <a:pt x="5416" y="287"/>
                  <a:pt x="5414" y="270"/>
                </a:cubicBezTo>
                <a:cubicBezTo>
                  <a:pt x="5413" y="254"/>
                  <a:pt x="5408" y="237"/>
                  <a:pt x="5407" y="223"/>
                </a:cubicBezTo>
                <a:cubicBezTo>
                  <a:pt x="5406" y="209"/>
                  <a:pt x="5409" y="197"/>
                  <a:pt x="5410" y="184"/>
                </a:cubicBezTo>
                <a:cubicBezTo>
                  <a:pt x="5411" y="170"/>
                  <a:pt x="5410" y="154"/>
                  <a:pt x="5407" y="138"/>
                </a:cubicBezTo>
                <a:cubicBezTo>
                  <a:pt x="5405" y="122"/>
                  <a:pt x="5402" y="106"/>
                  <a:pt x="5404" y="93"/>
                </a:cubicBezTo>
                <a:cubicBezTo>
                  <a:pt x="5406" y="81"/>
                  <a:pt x="5413" y="72"/>
                  <a:pt x="5414" y="57"/>
                </a:cubicBezTo>
                <a:cubicBezTo>
                  <a:pt x="5416" y="43"/>
                  <a:pt x="5411" y="24"/>
                  <a:pt x="5366" y="15"/>
                </a:cubicBezTo>
                <a:cubicBezTo>
                  <a:pt x="5321" y="5"/>
                  <a:pt x="5235" y="6"/>
                  <a:pt x="5149" y="6"/>
                </a:cubicBezTo>
                <a:cubicBezTo>
                  <a:pt x="5063" y="7"/>
                  <a:pt x="4975" y="8"/>
                  <a:pt x="4890" y="9"/>
                </a:cubicBezTo>
                <a:cubicBezTo>
                  <a:pt x="4804" y="9"/>
                  <a:pt x="4721" y="9"/>
                  <a:pt x="4636" y="8"/>
                </a:cubicBezTo>
                <a:cubicBezTo>
                  <a:pt x="4552" y="6"/>
                  <a:pt x="4466" y="2"/>
                  <a:pt x="4379" y="1"/>
                </a:cubicBezTo>
                <a:cubicBezTo>
                  <a:pt x="4293" y="0"/>
                  <a:pt x="4206" y="2"/>
                  <a:pt x="4120" y="4"/>
                </a:cubicBezTo>
                <a:cubicBezTo>
                  <a:pt x="4034" y="6"/>
                  <a:pt x="3950" y="8"/>
                  <a:pt x="3863" y="7"/>
                </a:cubicBezTo>
                <a:cubicBezTo>
                  <a:pt x="3777" y="6"/>
                  <a:pt x="3689" y="3"/>
                  <a:pt x="3602" y="4"/>
                </a:cubicBezTo>
                <a:cubicBezTo>
                  <a:pt x="3516" y="5"/>
                  <a:pt x="3431" y="10"/>
                  <a:pt x="3347" y="12"/>
                </a:cubicBezTo>
                <a:cubicBezTo>
                  <a:pt x="3263" y="14"/>
                  <a:pt x="3180" y="12"/>
                  <a:pt x="3094" y="11"/>
                </a:cubicBezTo>
                <a:cubicBezTo>
                  <a:pt x="3009" y="9"/>
                  <a:pt x="2922" y="9"/>
                  <a:pt x="2835" y="10"/>
                </a:cubicBezTo>
                <a:cubicBezTo>
                  <a:pt x="2749" y="10"/>
                  <a:pt x="2663" y="11"/>
                  <a:pt x="2579" y="12"/>
                </a:cubicBezTo>
                <a:cubicBezTo>
                  <a:pt x="2495" y="13"/>
                  <a:pt x="2412" y="13"/>
                  <a:pt x="2326" y="14"/>
                </a:cubicBezTo>
                <a:cubicBezTo>
                  <a:pt x="2241" y="15"/>
                  <a:pt x="2154" y="17"/>
                  <a:pt x="2068" y="15"/>
                </a:cubicBezTo>
                <a:cubicBezTo>
                  <a:pt x="1982" y="13"/>
                  <a:pt x="1897" y="8"/>
                  <a:pt x="1812" y="9"/>
                </a:cubicBezTo>
                <a:cubicBezTo>
                  <a:pt x="1726" y="9"/>
                  <a:pt x="1641" y="14"/>
                  <a:pt x="1555" y="14"/>
                </a:cubicBezTo>
                <a:cubicBezTo>
                  <a:pt x="1470" y="15"/>
                  <a:pt x="1385" y="12"/>
                  <a:pt x="1299" y="11"/>
                </a:cubicBezTo>
                <a:cubicBezTo>
                  <a:pt x="1213" y="9"/>
                  <a:pt x="1126" y="10"/>
                  <a:pt x="1041" y="10"/>
                </a:cubicBezTo>
                <a:cubicBezTo>
                  <a:pt x="955" y="9"/>
                  <a:pt x="870" y="9"/>
                  <a:pt x="785" y="9"/>
                </a:cubicBezTo>
                <a:cubicBezTo>
                  <a:pt x="699" y="9"/>
                  <a:pt x="612" y="10"/>
                  <a:pt x="527" y="10"/>
                </a:cubicBezTo>
                <a:cubicBezTo>
                  <a:pt x="441" y="9"/>
                  <a:pt x="356" y="8"/>
                  <a:pt x="269" y="8"/>
                </a:cubicBezTo>
                <a:cubicBezTo>
                  <a:pt x="183" y="8"/>
                  <a:pt x="95" y="10"/>
                  <a:pt x="53" y="20"/>
                </a:cubicBezTo>
                <a:cubicBezTo>
                  <a:pt x="11" y="29"/>
                  <a:pt x="15" y="47"/>
                  <a:pt x="16" y="62"/>
                </a:cubicBezTo>
                <a:cubicBezTo>
                  <a:pt x="18" y="77"/>
                  <a:pt x="18" y="88"/>
                  <a:pt x="16" y="101"/>
                </a:cubicBezTo>
                <a:cubicBezTo>
                  <a:pt x="15" y="113"/>
                  <a:pt x="12" y="125"/>
                  <a:pt x="11" y="140"/>
                </a:cubicBezTo>
                <a:cubicBezTo>
                  <a:pt x="10" y="155"/>
                  <a:pt x="12" y="172"/>
                  <a:pt x="13" y="188"/>
                </a:cubicBezTo>
                <a:cubicBezTo>
                  <a:pt x="14" y="203"/>
                  <a:pt x="14" y="217"/>
                  <a:pt x="14" y="231"/>
                </a:cubicBezTo>
                <a:cubicBezTo>
                  <a:pt x="13" y="246"/>
                  <a:pt x="12" y="261"/>
                  <a:pt x="12" y="274"/>
                </a:cubicBezTo>
                <a:cubicBezTo>
                  <a:pt x="11" y="287"/>
                  <a:pt x="11" y="298"/>
                  <a:pt x="11" y="313"/>
                </a:cubicBezTo>
                <a:cubicBezTo>
                  <a:pt x="10" y="328"/>
                  <a:pt x="10" y="345"/>
                  <a:pt x="10" y="361"/>
                </a:cubicBezTo>
                <a:cubicBezTo>
                  <a:pt x="10" y="377"/>
                  <a:pt x="11" y="391"/>
                  <a:pt x="9" y="407"/>
                </a:cubicBezTo>
                <a:cubicBezTo>
                  <a:pt x="8" y="422"/>
                  <a:pt x="4" y="439"/>
                  <a:pt x="6" y="455"/>
                </a:cubicBezTo>
                <a:cubicBezTo>
                  <a:pt x="7" y="470"/>
                  <a:pt x="15" y="485"/>
                  <a:pt x="18" y="499"/>
                </a:cubicBezTo>
                <a:cubicBezTo>
                  <a:pt x="21" y="511"/>
                  <a:pt x="20" y="524"/>
                  <a:pt x="18" y="537"/>
                </a:cubicBezTo>
                <a:cubicBezTo>
                  <a:pt x="16" y="550"/>
                  <a:pt x="14" y="564"/>
                  <a:pt x="14" y="581"/>
                </a:cubicBezTo>
                <a:cubicBezTo>
                  <a:pt x="13" y="597"/>
                  <a:pt x="14" y="616"/>
                  <a:pt x="17" y="629"/>
                </a:cubicBezTo>
                <a:cubicBezTo>
                  <a:pt x="19" y="643"/>
                  <a:pt x="22" y="651"/>
                  <a:pt x="22" y="665"/>
                </a:cubicBezTo>
                <a:cubicBezTo>
                  <a:pt x="22" y="678"/>
                  <a:pt x="19" y="696"/>
                  <a:pt x="18" y="712"/>
                </a:cubicBezTo>
                <a:cubicBezTo>
                  <a:pt x="16" y="728"/>
                  <a:pt x="16" y="743"/>
                  <a:pt x="16" y="758"/>
                </a:cubicBezTo>
                <a:cubicBezTo>
                  <a:pt x="16" y="773"/>
                  <a:pt x="17" y="789"/>
                  <a:pt x="16" y="803"/>
                </a:cubicBezTo>
                <a:cubicBezTo>
                  <a:pt x="16" y="817"/>
                  <a:pt x="15" y="829"/>
                  <a:pt x="11" y="847"/>
                </a:cubicBezTo>
                <a:cubicBezTo>
                  <a:pt x="7" y="865"/>
                  <a:pt x="0" y="889"/>
                  <a:pt x="0" y="929"/>
                </a:cubicBezTo>
              </a:path>
            </a:pathLst>
          </a:custGeom>
          <a:ln cap="rnd" w="31680">
            <a:solidFill>
              <a:srgbClr val="008cd8"/>
            </a:solidFill>
            <a:bevel/>
          </a:ln>
        </p:spPr>
      </p:sp>
      <p:sp>
        <p:nvSpPr>
          <p:cNvPr id="1475" name="TextShape 179"/>
          <p:cNvSpPr txBox="1"/>
          <p:nvPr/>
        </p:nvSpPr>
        <p:spPr>
          <a:xfrm>
            <a:off x="4828320" y="3704400"/>
            <a:ext cx="1159200" cy="142920"/>
          </a:xfrm>
          <a:prstGeom prst="rect">
            <a:avLst/>
          </a:prstGeom>
          <a:noFill/>
          <a:ln>
            <a:noFill/>
          </a:ln>
        </p:spPr>
        <p:txBody>
          <a:bodyPr lIns="0" rIns="0" tIns="0" bIns="0">
            <a:noAutofit/>
          </a:bodyPr>
          <a:p>
            <a:r>
              <a:rPr b="0" lang="el-GR" sz="1000" spc="-1" strike="noStrike">
                <a:solidFill>
                  <a:srgbClr val="004c75"/>
                </a:solidFill>
                <a:latin typeface="Franklin Gothic Demi"/>
              </a:rPr>
              <a:t>Τζιοβάνι (Ανθοπώλης)</a:t>
            </a:r>
            <a:endParaRPr b="0" lang="el-GR" sz="1000" spc="-1" strike="noStrike">
              <a:solidFill>
                <a:srgbClr val="004c75"/>
              </a:solidFill>
              <a:latin typeface="Franklin Gothic Demi"/>
              <a:ea typeface="Franklin Gothic Demi"/>
            </a:endParaRPr>
          </a:p>
        </p:txBody>
      </p:sp>
      <p:sp>
        <p:nvSpPr>
          <p:cNvPr id="1476" name="TextShape 180"/>
          <p:cNvSpPr txBox="1"/>
          <p:nvPr/>
        </p:nvSpPr>
        <p:spPr>
          <a:xfrm>
            <a:off x="4906080" y="3975120"/>
            <a:ext cx="901800" cy="121320"/>
          </a:xfrm>
          <a:prstGeom prst="rect">
            <a:avLst/>
          </a:prstGeom>
          <a:noFill/>
          <a:ln>
            <a:noFill/>
          </a:ln>
        </p:spPr>
        <p:txBody>
          <a:bodyPr lIns="0" rIns="0" tIns="0" bIns="0">
            <a:noAutofit/>
          </a:bodyPr>
          <a:p>
            <a:r>
              <a:rPr b="0" lang="el-GR" sz="850" spc="-1" strike="noStrike">
                <a:solidFill>
                  <a:srgbClr val="004c75"/>
                </a:solidFill>
                <a:latin typeface="Franklin Gothic Demi"/>
              </a:rPr>
              <a:t>Επωνυμία: Φιόρι ΟΕ</a:t>
            </a:r>
            <a:endParaRPr b="0" lang="el-GR" sz="850" spc="-1" strike="noStrike">
              <a:solidFill>
                <a:srgbClr val="004c75"/>
              </a:solidFill>
              <a:latin typeface="Franklin Gothic Demi"/>
              <a:ea typeface="Franklin Gothic Demi"/>
            </a:endParaRPr>
          </a:p>
        </p:txBody>
      </p:sp>
      <p:sp>
        <p:nvSpPr>
          <p:cNvPr id="1477" name="Freeform 181"/>
          <p:cNvSpPr/>
          <p:nvPr/>
        </p:nvSpPr>
        <p:spPr>
          <a:xfrm>
            <a:off x="4816440" y="5131080"/>
            <a:ext cx="1880280" cy="12240"/>
          </a:xfrm>
          <a:custGeom>
            <a:avLst/>
            <a:gdLst/>
            <a:ahLst/>
            <a:rect l="0" t="0" r="r" b="b"/>
            <a:pathLst>
              <a:path w="5223" h="34">
                <a:moveTo>
                  <a:pt x="0" y="14"/>
                </a:moveTo>
                <a:cubicBezTo>
                  <a:pt x="245" y="8"/>
                  <a:pt x="371" y="11"/>
                  <a:pt x="475" y="14"/>
                </a:cubicBezTo>
                <a:cubicBezTo>
                  <a:pt x="578" y="18"/>
                  <a:pt x="660" y="22"/>
                  <a:pt x="746" y="21"/>
                </a:cubicBezTo>
                <a:cubicBezTo>
                  <a:pt x="832" y="21"/>
                  <a:pt x="921" y="15"/>
                  <a:pt x="1007" y="12"/>
                </a:cubicBezTo>
                <a:cubicBezTo>
                  <a:pt x="1093" y="10"/>
                  <a:pt x="1177" y="9"/>
                  <a:pt x="1253" y="11"/>
                </a:cubicBezTo>
                <a:cubicBezTo>
                  <a:pt x="1330" y="13"/>
                  <a:pt x="1400" y="17"/>
                  <a:pt x="1480" y="17"/>
                </a:cubicBezTo>
                <a:cubicBezTo>
                  <a:pt x="1559" y="17"/>
                  <a:pt x="1649" y="13"/>
                  <a:pt x="1733" y="12"/>
                </a:cubicBezTo>
                <a:cubicBezTo>
                  <a:pt x="1818" y="11"/>
                  <a:pt x="1898" y="13"/>
                  <a:pt x="1983" y="16"/>
                </a:cubicBezTo>
                <a:cubicBezTo>
                  <a:pt x="2067" y="20"/>
                  <a:pt x="2156" y="25"/>
                  <a:pt x="2240" y="25"/>
                </a:cubicBezTo>
                <a:cubicBezTo>
                  <a:pt x="2324" y="26"/>
                  <a:pt x="2404" y="21"/>
                  <a:pt x="2485" y="21"/>
                </a:cubicBezTo>
                <a:cubicBezTo>
                  <a:pt x="2566" y="20"/>
                  <a:pt x="2649" y="24"/>
                  <a:pt x="2732" y="24"/>
                </a:cubicBezTo>
                <a:cubicBezTo>
                  <a:pt x="2815" y="24"/>
                  <a:pt x="2898" y="20"/>
                  <a:pt x="2980" y="18"/>
                </a:cubicBezTo>
                <a:cubicBezTo>
                  <a:pt x="3061" y="16"/>
                  <a:pt x="3141" y="16"/>
                  <a:pt x="3226" y="15"/>
                </a:cubicBezTo>
                <a:cubicBezTo>
                  <a:pt x="3310" y="14"/>
                  <a:pt x="3398" y="12"/>
                  <a:pt x="3485" y="13"/>
                </a:cubicBezTo>
                <a:cubicBezTo>
                  <a:pt x="3572" y="14"/>
                  <a:pt x="3656" y="18"/>
                  <a:pt x="3737" y="21"/>
                </a:cubicBezTo>
                <a:cubicBezTo>
                  <a:pt x="3817" y="24"/>
                  <a:pt x="3894" y="26"/>
                  <a:pt x="3978" y="24"/>
                </a:cubicBezTo>
                <a:cubicBezTo>
                  <a:pt x="4062" y="22"/>
                  <a:pt x="4154" y="17"/>
                  <a:pt x="4236" y="13"/>
                </a:cubicBezTo>
                <a:cubicBezTo>
                  <a:pt x="4318" y="10"/>
                  <a:pt x="4391" y="9"/>
                  <a:pt x="4475" y="9"/>
                </a:cubicBezTo>
                <a:cubicBezTo>
                  <a:pt x="4559" y="9"/>
                  <a:pt x="4655" y="10"/>
                  <a:pt x="4760" y="16"/>
                </a:cubicBezTo>
                <a:cubicBezTo>
                  <a:pt x="4865" y="22"/>
                  <a:pt x="4980" y="33"/>
                  <a:pt x="5222" y="0"/>
                </a:cubicBezTo>
                <a:lnTo>
                  <a:pt x="0" y="14"/>
                </a:lnTo>
                <a:close/>
              </a:path>
            </a:pathLst>
          </a:custGeom>
          <a:solidFill>
            <a:srgbClr val="ffffff"/>
          </a:solidFill>
          <a:ln>
            <a:noFill/>
          </a:ln>
        </p:spPr>
      </p:sp>
      <p:sp>
        <p:nvSpPr>
          <p:cNvPr id="1478" name="Freeform 182"/>
          <p:cNvSpPr/>
          <p:nvPr/>
        </p:nvSpPr>
        <p:spPr>
          <a:xfrm>
            <a:off x="4817880" y="5132520"/>
            <a:ext cx="58680" cy="1800"/>
          </a:xfrm>
          <a:custGeom>
            <a:avLst/>
            <a:gdLst/>
            <a:ahLst/>
            <a:rect l="0" t="0" r="r" b="b"/>
            <a:pathLst>
              <a:path w="163" h="5">
                <a:moveTo>
                  <a:pt x="0" y="0"/>
                </a:moveTo>
                <a:cubicBezTo>
                  <a:pt x="61" y="1"/>
                  <a:pt x="114" y="2"/>
                  <a:pt x="162" y="4"/>
                </a:cubicBezTo>
              </a:path>
            </a:pathLst>
          </a:custGeom>
          <a:ln w="29160">
            <a:solidFill>
              <a:srgbClr val="008cd8"/>
            </a:solidFill>
            <a:round/>
          </a:ln>
        </p:spPr>
      </p:sp>
      <p:sp>
        <p:nvSpPr>
          <p:cNvPr id="1479" name="Freeform 183"/>
          <p:cNvSpPr/>
          <p:nvPr/>
        </p:nvSpPr>
        <p:spPr>
          <a:xfrm>
            <a:off x="4905000" y="5134320"/>
            <a:ext cx="58320" cy="1800"/>
          </a:xfrm>
          <a:custGeom>
            <a:avLst/>
            <a:gdLst/>
            <a:ahLst/>
            <a:rect l="0" t="0" r="r" b="b"/>
            <a:pathLst>
              <a:path w="162" h="5">
                <a:moveTo>
                  <a:pt x="0" y="0"/>
                </a:moveTo>
                <a:cubicBezTo>
                  <a:pt x="64" y="2"/>
                  <a:pt x="116" y="3"/>
                  <a:pt x="161" y="4"/>
                </a:cubicBezTo>
              </a:path>
            </a:pathLst>
          </a:custGeom>
          <a:ln w="29160">
            <a:solidFill>
              <a:srgbClr val="008cd8"/>
            </a:solidFill>
            <a:round/>
          </a:ln>
        </p:spPr>
      </p:sp>
      <p:sp>
        <p:nvSpPr>
          <p:cNvPr id="1480" name="Freeform 184"/>
          <p:cNvSpPr/>
          <p:nvPr/>
        </p:nvSpPr>
        <p:spPr>
          <a:xfrm>
            <a:off x="4991760" y="5133960"/>
            <a:ext cx="58320" cy="2160"/>
          </a:xfrm>
          <a:custGeom>
            <a:avLst/>
            <a:gdLst/>
            <a:ahLst/>
            <a:rect l="0" t="0" r="r" b="b"/>
            <a:pathLst>
              <a:path w="162" h="6">
                <a:moveTo>
                  <a:pt x="0" y="5"/>
                </a:moveTo>
                <a:cubicBezTo>
                  <a:pt x="60" y="4"/>
                  <a:pt x="112" y="2"/>
                  <a:pt x="161" y="0"/>
                </a:cubicBezTo>
              </a:path>
            </a:pathLst>
          </a:custGeom>
          <a:ln w="29160">
            <a:solidFill>
              <a:srgbClr val="008cd8"/>
            </a:solidFill>
            <a:round/>
          </a:ln>
        </p:spPr>
      </p:sp>
      <p:sp>
        <p:nvSpPr>
          <p:cNvPr id="1481" name="Freeform 185"/>
          <p:cNvSpPr/>
          <p:nvPr/>
        </p:nvSpPr>
        <p:spPr>
          <a:xfrm>
            <a:off x="5078880" y="5132160"/>
            <a:ext cx="58320" cy="1080"/>
          </a:xfrm>
          <a:custGeom>
            <a:avLst/>
            <a:gdLst/>
            <a:ahLst/>
            <a:rect l="0" t="0" r="r" b="b"/>
            <a:pathLst>
              <a:path w="162" h="3">
                <a:moveTo>
                  <a:pt x="0" y="2"/>
                </a:moveTo>
                <a:cubicBezTo>
                  <a:pt x="4" y="2"/>
                  <a:pt x="7" y="2"/>
                  <a:pt x="11" y="2"/>
                </a:cubicBezTo>
                <a:cubicBezTo>
                  <a:pt x="60" y="1"/>
                  <a:pt x="110" y="0"/>
                  <a:pt x="161" y="1"/>
                </a:cubicBezTo>
              </a:path>
            </a:pathLst>
          </a:custGeom>
          <a:ln w="29160">
            <a:solidFill>
              <a:srgbClr val="008cd8"/>
            </a:solidFill>
            <a:round/>
          </a:ln>
        </p:spPr>
      </p:sp>
      <p:sp>
        <p:nvSpPr>
          <p:cNvPr id="1482" name="Freeform 186"/>
          <p:cNvSpPr/>
          <p:nvPr/>
        </p:nvSpPr>
        <p:spPr>
          <a:xfrm>
            <a:off x="5165640" y="5133240"/>
            <a:ext cx="58320" cy="2160"/>
          </a:xfrm>
          <a:custGeom>
            <a:avLst/>
            <a:gdLst/>
            <a:ahLst/>
            <a:rect l="0" t="0" r="r" b="b"/>
            <a:pathLst>
              <a:path w="162" h="6">
                <a:moveTo>
                  <a:pt x="0" y="0"/>
                </a:moveTo>
                <a:cubicBezTo>
                  <a:pt x="7" y="0"/>
                  <a:pt x="15" y="0"/>
                  <a:pt x="22" y="0"/>
                </a:cubicBezTo>
                <a:cubicBezTo>
                  <a:pt x="68" y="2"/>
                  <a:pt x="115" y="3"/>
                  <a:pt x="161" y="5"/>
                </a:cubicBezTo>
              </a:path>
            </a:pathLst>
          </a:custGeom>
          <a:ln w="29160">
            <a:solidFill>
              <a:srgbClr val="008cd8"/>
            </a:solidFill>
            <a:round/>
          </a:ln>
        </p:spPr>
      </p:sp>
      <p:sp>
        <p:nvSpPr>
          <p:cNvPr id="1483" name="Freeform 187"/>
          <p:cNvSpPr/>
          <p:nvPr/>
        </p:nvSpPr>
        <p:spPr>
          <a:xfrm>
            <a:off x="5252760" y="5135760"/>
            <a:ext cx="58320" cy="720"/>
          </a:xfrm>
          <a:custGeom>
            <a:avLst/>
            <a:gdLst/>
            <a:ahLst/>
            <a:rect l="0" t="0" r="r" b="b"/>
            <a:pathLst>
              <a:path w="162" h="2">
                <a:moveTo>
                  <a:pt x="0" y="0"/>
                </a:moveTo>
                <a:cubicBezTo>
                  <a:pt x="12" y="0"/>
                  <a:pt x="24" y="1"/>
                  <a:pt x="37" y="1"/>
                </a:cubicBezTo>
                <a:cubicBezTo>
                  <a:pt x="79" y="1"/>
                  <a:pt x="120" y="1"/>
                  <a:pt x="161" y="1"/>
                </a:cubicBezTo>
              </a:path>
            </a:pathLst>
          </a:custGeom>
          <a:ln w="29160">
            <a:solidFill>
              <a:srgbClr val="008cd8"/>
            </a:solidFill>
            <a:round/>
          </a:ln>
        </p:spPr>
      </p:sp>
      <p:sp>
        <p:nvSpPr>
          <p:cNvPr id="1484" name="Freeform 188"/>
          <p:cNvSpPr/>
          <p:nvPr/>
        </p:nvSpPr>
        <p:spPr>
          <a:xfrm>
            <a:off x="5339520" y="5135400"/>
            <a:ext cx="58320" cy="720"/>
          </a:xfrm>
          <a:custGeom>
            <a:avLst/>
            <a:gdLst/>
            <a:ahLst/>
            <a:rect l="0" t="0" r="r" b="b"/>
            <a:pathLst>
              <a:path w="162" h="2">
                <a:moveTo>
                  <a:pt x="0" y="1"/>
                </a:moveTo>
                <a:cubicBezTo>
                  <a:pt x="12" y="1"/>
                  <a:pt x="25" y="1"/>
                  <a:pt x="37" y="1"/>
                </a:cubicBezTo>
                <a:cubicBezTo>
                  <a:pt x="78" y="1"/>
                  <a:pt x="119" y="0"/>
                  <a:pt x="161" y="0"/>
                </a:cubicBezTo>
              </a:path>
            </a:pathLst>
          </a:custGeom>
          <a:ln w="29160">
            <a:solidFill>
              <a:srgbClr val="008cd8"/>
            </a:solidFill>
            <a:round/>
          </a:ln>
        </p:spPr>
      </p:sp>
      <p:sp>
        <p:nvSpPr>
          <p:cNvPr id="1485" name="Freeform 189"/>
          <p:cNvSpPr/>
          <p:nvPr/>
        </p:nvSpPr>
        <p:spPr>
          <a:xfrm>
            <a:off x="5426640" y="5135760"/>
            <a:ext cx="58320" cy="1800"/>
          </a:xfrm>
          <a:custGeom>
            <a:avLst/>
            <a:gdLst/>
            <a:ahLst/>
            <a:rect l="0" t="0" r="r" b="b"/>
            <a:pathLst>
              <a:path w="162" h="5">
                <a:moveTo>
                  <a:pt x="0" y="0"/>
                </a:moveTo>
                <a:cubicBezTo>
                  <a:pt x="15" y="0"/>
                  <a:pt x="31" y="0"/>
                  <a:pt x="47" y="1"/>
                </a:cubicBezTo>
                <a:cubicBezTo>
                  <a:pt x="85" y="2"/>
                  <a:pt x="123" y="3"/>
                  <a:pt x="161" y="4"/>
                </a:cubicBezTo>
              </a:path>
            </a:pathLst>
          </a:custGeom>
          <a:ln w="29160">
            <a:solidFill>
              <a:srgbClr val="008cd8"/>
            </a:solidFill>
            <a:round/>
          </a:ln>
        </p:spPr>
      </p:sp>
      <p:sp>
        <p:nvSpPr>
          <p:cNvPr id="1486" name="Freeform 190"/>
          <p:cNvSpPr/>
          <p:nvPr/>
        </p:nvSpPr>
        <p:spPr>
          <a:xfrm>
            <a:off x="5513400" y="5135760"/>
            <a:ext cx="58320" cy="2160"/>
          </a:xfrm>
          <a:custGeom>
            <a:avLst/>
            <a:gdLst/>
            <a:ahLst/>
            <a:rect l="0" t="0" r="r" b="b"/>
            <a:pathLst>
              <a:path w="162" h="6">
                <a:moveTo>
                  <a:pt x="0" y="5"/>
                </a:moveTo>
                <a:cubicBezTo>
                  <a:pt x="21" y="5"/>
                  <a:pt x="42" y="5"/>
                  <a:pt x="62" y="5"/>
                </a:cubicBezTo>
                <a:cubicBezTo>
                  <a:pt x="96" y="4"/>
                  <a:pt x="129" y="2"/>
                  <a:pt x="161" y="0"/>
                </a:cubicBezTo>
              </a:path>
            </a:pathLst>
          </a:custGeom>
          <a:ln w="29160">
            <a:solidFill>
              <a:srgbClr val="008cd8"/>
            </a:solidFill>
            <a:round/>
          </a:ln>
        </p:spPr>
      </p:sp>
      <p:sp>
        <p:nvSpPr>
          <p:cNvPr id="1487" name="Freeform 191"/>
          <p:cNvSpPr/>
          <p:nvPr/>
        </p:nvSpPr>
        <p:spPr>
          <a:xfrm>
            <a:off x="5600520" y="5133240"/>
            <a:ext cx="58320" cy="1440"/>
          </a:xfrm>
          <a:custGeom>
            <a:avLst/>
            <a:gdLst/>
            <a:ahLst/>
            <a:rect l="0" t="0" r="r" b="b"/>
            <a:pathLst>
              <a:path w="162" h="4">
                <a:moveTo>
                  <a:pt x="0" y="3"/>
                </a:moveTo>
                <a:cubicBezTo>
                  <a:pt x="22" y="1"/>
                  <a:pt x="44" y="1"/>
                  <a:pt x="66" y="0"/>
                </a:cubicBezTo>
                <a:cubicBezTo>
                  <a:pt x="98" y="0"/>
                  <a:pt x="129" y="0"/>
                  <a:pt x="161" y="1"/>
                </a:cubicBezTo>
              </a:path>
            </a:pathLst>
          </a:custGeom>
          <a:ln w="29160">
            <a:solidFill>
              <a:srgbClr val="008cd8"/>
            </a:solidFill>
            <a:round/>
          </a:ln>
        </p:spPr>
      </p:sp>
      <p:sp>
        <p:nvSpPr>
          <p:cNvPr id="1488" name="Freeform 192"/>
          <p:cNvSpPr/>
          <p:nvPr/>
        </p:nvSpPr>
        <p:spPr>
          <a:xfrm>
            <a:off x="5687280" y="5134680"/>
            <a:ext cx="57960" cy="720"/>
          </a:xfrm>
          <a:custGeom>
            <a:avLst/>
            <a:gdLst/>
            <a:ahLst/>
            <a:rect l="0" t="0" r="r" b="b"/>
            <a:pathLst>
              <a:path w="161" h="2">
                <a:moveTo>
                  <a:pt x="0" y="0"/>
                </a:moveTo>
                <a:cubicBezTo>
                  <a:pt x="24" y="0"/>
                  <a:pt x="47" y="1"/>
                  <a:pt x="71" y="1"/>
                </a:cubicBezTo>
                <a:cubicBezTo>
                  <a:pt x="100" y="1"/>
                  <a:pt x="130" y="1"/>
                  <a:pt x="160" y="1"/>
                </a:cubicBezTo>
              </a:path>
            </a:pathLst>
          </a:custGeom>
          <a:ln w="29160">
            <a:solidFill>
              <a:srgbClr val="008cd8"/>
            </a:solidFill>
            <a:round/>
          </a:ln>
        </p:spPr>
      </p:sp>
      <p:sp>
        <p:nvSpPr>
          <p:cNvPr id="1489" name="Freeform 193"/>
          <p:cNvSpPr/>
          <p:nvPr/>
        </p:nvSpPr>
        <p:spPr>
          <a:xfrm>
            <a:off x="5774040" y="5133600"/>
            <a:ext cx="58320" cy="1080"/>
          </a:xfrm>
          <a:custGeom>
            <a:avLst/>
            <a:gdLst/>
            <a:ahLst/>
            <a:rect l="0" t="0" r="r" b="b"/>
            <a:pathLst>
              <a:path w="162" h="3">
                <a:moveTo>
                  <a:pt x="0" y="2"/>
                </a:moveTo>
                <a:cubicBezTo>
                  <a:pt x="29" y="1"/>
                  <a:pt x="58" y="0"/>
                  <a:pt x="86" y="0"/>
                </a:cubicBezTo>
                <a:cubicBezTo>
                  <a:pt x="111" y="0"/>
                  <a:pt x="136" y="0"/>
                  <a:pt x="161" y="1"/>
                </a:cubicBezTo>
              </a:path>
            </a:pathLst>
          </a:custGeom>
          <a:ln w="29160">
            <a:solidFill>
              <a:srgbClr val="008cd8"/>
            </a:solidFill>
            <a:round/>
          </a:ln>
        </p:spPr>
      </p:sp>
      <p:sp>
        <p:nvSpPr>
          <p:cNvPr id="1490" name="Freeform 194"/>
          <p:cNvSpPr/>
          <p:nvPr/>
        </p:nvSpPr>
        <p:spPr>
          <a:xfrm>
            <a:off x="5860800" y="5134680"/>
            <a:ext cx="58320" cy="1080"/>
          </a:xfrm>
          <a:custGeom>
            <a:avLst/>
            <a:gdLst/>
            <a:ahLst/>
            <a:rect l="0" t="0" r="r" b="b"/>
            <a:pathLst>
              <a:path w="162" h="3">
                <a:moveTo>
                  <a:pt x="0" y="0"/>
                </a:moveTo>
                <a:cubicBezTo>
                  <a:pt x="31" y="0"/>
                  <a:pt x="61" y="1"/>
                  <a:pt x="91" y="2"/>
                </a:cubicBezTo>
                <a:cubicBezTo>
                  <a:pt x="114" y="2"/>
                  <a:pt x="138" y="2"/>
                  <a:pt x="161" y="2"/>
                </a:cubicBezTo>
              </a:path>
            </a:pathLst>
          </a:custGeom>
          <a:ln w="29160">
            <a:solidFill>
              <a:srgbClr val="008cd8"/>
            </a:solidFill>
            <a:round/>
          </a:ln>
        </p:spPr>
      </p:sp>
      <p:sp>
        <p:nvSpPr>
          <p:cNvPr id="1491" name="Freeform 195"/>
          <p:cNvSpPr/>
          <p:nvPr/>
        </p:nvSpPr>
        <p:spPr>
          <a:xfrm>
            <a:off x="5947920" y="5134320"/>
            <a:ext cx="58320" cy="1440"/>
          </a:xfrm>
          <a:custGeom>
            <a:avLst/>
            <a:gdLst/>
            <a:ahLst/>
            <a:rect l="0" t="0" r="r" b="b"/>
            <a:pathLst>
              <a:path w="162" h="4">
                <a:moveTo>
                  <a:pt x="0" y="3"/>
                </a:moveTo>
                <a:cubicBezTo>
                  <a:pt x="28" y="3"/>
                  <a:pt x="57" y="2"/>
                  <a:pt x="85" y="2"/>
                </a:cubicBezTo>
                <a:cubicBezTo>
                  <a:pt x="110" y="1"/>
                  <a:pt x="136" y="1"/>
                  <a:pt x="161" y="0"/>
                </a:cubicBezTo>
              </a:path>
            </a:pathLst>
          </a:custGeom>
          <a:ln w="29160">
            <a:solidFill>
              <a:srgbClr val="008cd8"/>
            </a:solidFill>
            <a:round/>
          </a:ln>
        </p:spPr>
      </p:sp>
      <p:sp>
        <p:nvSpPr>
          <p:cNvPr id="1492" name="Freeform 196"/>
          <p:cNvSpPr/>
          <p:nvPr/>
        </p:nvSpPr>
        <p:spPr>
          <a:xfrm>
            <a:off x="6035040" y="5132520"/>
            <a:ext cx="58320" cy="1440"/>
          </a:xfrm>
          <a:custGeom>
            <a:avLst/>
            <a:gdLst/>
            <a:ahLst/>
            <a:rect l="0" t="0" r="r" b="b"/>
            <a:pathLst>
              <a:path w="162" h="4">
                <a:moveTo>
                  <a:pt x="0" y="3"/>
                </a:moveTo>
                <a:cubicBezTo>
                  <a:pt x="30" y="3"/>
                  <a:pt x="60" y="2"/>
                  <a:pt x="91" y="1"/>
                </a:cubicBezTo>
                <a:cubicBezTo>
                  <a:pt x="114" y="1"/>
                  <a:pt x="137" y="1"/>
                  <a:pt x="161" y="0"/>
                </a:cubicBezTo>
              </a:path>
            </a:pathLst>
          </a:custGeom>
          <a:ln w="29160">
            <a:solidFill>
              <a:srgbClr val="008cd8"/>
            </a:solidFill>
            <a:round/>
          </a:ln>
        </p:spPr>
      </p:sp>
      <p:sp>
        <p:nvSpPr>
          <p:cNvPr id="1493" name="Freeform 197"/>
          <p:cNvSpPr/>
          <p:nvPr/>
        </p:nvSpPr>
        <p:spPr>
          <a:xfrm>
            <a:off x="6121800" y="5132160"/>
            <a:ext cx="58320" cy="1440"/>
          </a:xfrm>
          <a:custGeom>
            <a:avLst/>
            <a:gdLst/>
            <a:ahLst/>
            <a:rect l="0" t="0" r="r" b="b"/>
            <a:pathLst>
              <a:path w="162" h="4">
                <a:moveTo>
                  <a:pt x="0" y="0"/>
                </a:moveTo>
                <a:cubicBezTo>
                  <a:pt x="36" y="0"/>
                  <a:pt x="71" y="1"/>
                  <a:pt x="107" y="1"/>
                </a:cubicBezTo>
                <a:cubicBezTo>
                  <a:pt x="125" y="2"/>
                  <a:pt x="143" y="2"/>
                  <a:pt x="161" y="3"/>
                </a:cubicBezTo>
              </a:path>
            </a:pathLst>
          </a:custGeom>
          <a:ln w="29160">
            <a:solidFill>
              <a:srgbClr val="008cd8"/>
            </a:solidFill>
            <a:round/>
          </a:ln>
        </p:spPr>
      </p:sp>
      <p:sp>
        <p:nvSpPr>
          <p:cNvPr id="1494" name="Freeform 198"/>
          <p:cNvSpPr/>
          <p:nvPr/>
        </p:nvSpPr>
        <p:spPr>
          <a:xfrm>
            <a:off x="6208920" y="5134320"/>
            <a:ext cx="58320" cy="2160"/>
          </a:xfrm>
          <a:custGeom>
            <a:avLst/>
            <a:gdLst/>
            <a:ahLst/>
            <a:rect l="0" t="0" r="r" b="b"/>
            <a:pathLst>
              <a:path w="162" h="6">
                <a:moveTo>
                  <a:pt x="0" y="0"/>
                </a:moveTo>
                <a:cubicBezTo>
                  <a:pt x="39" y="1"/>
                  <a:pt x="78" y="3"/>
                  <a:pt x="117" y="4"/>
                </a:cubicBezTo>
                <a:cubicBezTo>
                  <a:pt x="131" y="4"/>
                  <a:pt x="146" y="4"/>
                  <a:pt x="161" y="5"/>
                </a:cubicBezTo>
              </a:path>
            </a:pathLst>
          </a:custGeom>
          <a:ln w="29160">
            <a:solidFill>
              <a:srgbClr val="008cd8"/>
            </a:solidFill>
            <a:round/>
          </a:ln>
        </p:spPr>
      </p:sp>
      <p:sp>
        <p:nvSpPr>
          <p:cNvPr id="1495" name="Freeform 199"/>
          <p:cNvSpPr/>
          <p:nvPr/>
        </p:nvSpPr>
        <p:spPr>
          <a:xfrm>
            <a:off x="6295680" y="5135040"/>
            <a:ext cx="58320" cy="1440"/>
          </a:xfrm>
          <a:custGeom>
            <a:avLst/>
            <a:gdLst/>
            <a:ahLst/>
            <a:rect l="0" t="0" r="r" b="b"/>
            <a:pathLst>
              <a:path w="162" h="4">
                <a:moveTo>
                  <a:pt x="0" y="3"/>
                </a:moveTo>
                <a:cubicBezTo>
                  <a:pt x="40" y="3"/>
                  <a:pt x="80" y="2"/>
                  <a:pt x="121" y="1"/>
                </a:cubicBezTo>
                <a:cubicBezTo>
                  <a:pt x="134" y="1"/>
                  <a:pt x="148" y="0"/>
                  <a:pt x="161" y="0"/>
                </a:cubicBezTo>
              </a:path>
            </a:pathLst>
          </a:custGeom>
          <a:ln w="29160">
            <a:solidFill>
              <a:srgbClr val="008cd8"/>
            </a:solidFill>
            <a:round/>
          </a:ln>
        </p:spPr>
      </p:sp>
      <p:sp>
        <p:nvSpPr>
          <p:cNvPr id="1496" name="Freeform 200"/>
          <p:cNvSpPr/>
          <p:nvPr/>
        </p:nvSpPr>
        <p:spPr>
          <a:xfrm>
            <a:off x="6382800" y="5132880"/>
            <a:ext cx="58320" cy="1440"/>
          </a:xfrm>
          <a:custGeom>
            <a:avLst/>
            <a:gdLst/>
            <a:ahLst/>
            <a:rect l="0" t="0" r="r" b="b"/>
            <a:pathLst>
              <a:path w="162" h="4">
                <a:moveTo>
                  <a:pt x="0" y="3"/>
                </a:moveTo>
                <a:cubicBezTo>
                  <a:pt x="44" y="2"/>
                  <a:pt x="88" y="0"/>
                  <a:pt x="130" y="0"/>
                </a:cubicBezTo>
                <a:cubicBezTo>
                  <a:pt x="141" y="0"/>
                  <a:pt x="151" y="0"/>
                  <a:pt x="161" y="0"/>
                </a:cubicBezTo>
              </a:path>
            </a:pathLst>
          </a:custGeom>
          <a:ln w="29160">
            <a:solidFill>
              <a:srgbClr val="008cd8"/>
            </a:solidFill>
            <a:round/>
          </a:ln>
        </p:spPr>
      </p:sp>
      <p:sp>
        <p:nvSpPr>
          <p:cNvPr id="1497" name="Freeform 201"/>
          <p:cNvSpPr/>
          <p:nvPr/>
        </p:nvSpPr>
        <p:spPr>
          <a:xfrm>
            <a:off x="6469560" y="5132880"/>
            <a:ext cx="58320" cy="1440"/>
          </a:xfrm>
          <a:custGeom>
            <a:avLst/>
            <a:gdLst/>
            <a:ahLst/>
            <a:rect l="0" t="0" r="r" b="b"/>
            <a:pathLst>
              <a:path w="162" h="4">
                <a:moveTo>
                  <a:pt x="0" y="0"/>
                </a:moveTo>
                <a:cubicBezTo>
                  <a:pt x="47" y="1"/>
                  <a:pt x="96" y="2"/>
                  <a:pt x="153" y="3"/>
                </a:cubicBezTo>
                <a:cubicBezTo>
                  <a:pt x="156" y="3"/>
                  <a:pt x="158" y="3"/>
                  <a:pt x="161" y="3"/>
                </a:cubicBezTo>
              </a:path>
            </a:pathLst>
          </a:custGeom>
          <a:ln w="29160">
            <a:solidFill>
              <a:srgbClr val="008cd8"/>
            </a:solidFill>
            <a:round/>
          </a:ln>
        </p:spPr>
      </p:sp>
      <p:sp>
        <p:nvSpPr>
          <p:cNvPr id="1498" name="Freeform 202"/>
          <p:cNvSpPr/>
          <p:nvPr/>
        </p:nvSpPr>
        <p:spPr>
          <a:xfrm>
            <a:off x="6556320" y="5134680"/>
            <a:ext cx="58320" cy="1440"/>
          </a:xfrm>
          <a:custGeom>
            <a:avLst/>
            <a:gdLst/>
            <a:ahLst/>
            <a:rect l="0" t="0" r="r" b="b"/>
            <a:pathLst>
              <a:path w="162" h="4">
                <a:moveTo>
                  <a:pt x="0" y="0"/>
                </a:moveTo>
                <a:cubicBezTo>
                  <a:pt x="45" y="0"/>
                  <a:pt x="97" y="1"/>
                  <a:pt x="161" y="3"/>
                </a:cubicBezTo>
              </a:path>
            </a:pathLst>
          </a:custGeom>
          <a:ln w="29160">
            <a:solidFill>
              <a:srgbClr val="008cd8"/>
            </a:solidFill>
            <a:round/>
          </a:ln>
        </p:spPr>
      </p:sp>
      <p:sp>
        <p:nvSpPr>
          <p:cNvPr id="1499" name="Freeform 203"/>
          <p:cNvSpPr/>
          <p:nvPr/>
        </p:nvSpPr>
        <p:spPr>
          <a:xfrm>
            <a:off x="6643440" y="5136480"/>
            <a:ext cx="58320" cy="2520"/>
          </a:xfrm>
          <a:custGeom>
            <a:avLst/>
            <a:gdLst/>
            <a:ahLst/>
            <a:rect l="0" t="0" r="r" b="b"/>
            <a:pathLst>
              <a:path w="162" h="7">
                <a:moveTo>
                  <a:pt x="0" y="0"/>
                </a:moveTo>
                <a:cubicBezTo>
                  <a:pt x="47" y="2"/>
                  <a:pt x="101" y="4"/>
                  <a:pt x="161" y="6"/>
                </a:cubicBezTo>
              </a:path>
            </a:pathLst>
          </a:custGeom>
          <a:ln w="29160">
            <a:solidFill>
              <a:srgbClr val="008cd8"/>
            </a:solidFill>
            <a:round/>
          </a:ln>
        </p:spPr>
      </p:sp>
      <p:sp>
        <p:nvSpPr>
          <p:cNvPr id="1500" name="TextShape 204"/>
          <p:cNvSpPr txBox="1"/>
          <p:nvPr/>
        </p:nvSpPr>
        <p:spPr>
          <a:xfrm>
            <a:off x="4906080" y="5147280"/>
            <a:ext cx="1114200" cy="121320"/>
          </a:xfrm>
          <a:prstGeom prst="rect">
            <a:avLst/>
          </a:prstGeom>
          <a:noFill/>
          <a:ln>
            <a:noFill/>
          </a:ln>
        </p:spPr>
        <p:txBody>
          <a:bodyPr lIns="0" rIns="0" tIns="0" bIns="0">
            <a:noAutofit/>
          </a:bodyPr>
          <a:p>
            <a:r>
              <a:rPr b="0" lang="el-GR" sz="850" spc="-1" strike="noStrike">
                <a:solidFill>
                  <a:srgbClr val="c9211e"/>
                </a:solidFill>
                <a:latin typeface="Franklin Gothic Demi"/>
              </a:rPr>
              <a:t>ΑποδέχεταιΣυνεργασία()</a:t>
            </a:r>
            <a:endParaRPr b="0" lang="el-GR" sz="850" spc="-1" strike="noStrike">
              <a:solidFill>
                <a:srgbClr val="c9211e"/>
              </a:solidFill>
              <a:latin typeface="Franklin Gothic Demi"/>
              <a:ea typeface="Franklin Gothic Demi"/>
            </a:endParaRPr>
          </a:p>
        </p:txBody>
      </p:sp>
      <p:sp>
        <p:nvSpPr>
          <p:cNvPr id="1501" name="TextShape 205"/>
          <p:cNvSpPr txBox="1"/>
          <p:nvPr/>
        </p:nvSpPr>
        <p:spPr>
          <a:xfrm>
            <a:off x="4906080" y="4101840"/>
            <a:ext cx="1174320" cy="121320"/>
          </a:xfrm>
          <a:prstGeom prst="rect">
            <a:avLst/>
          </a:prstGeom>
          <a:noFill/>
          <a:ln>
            <a:noFill/>
          </a:ln>
        </p:spPr>
        <p:txBody>
          <a:bodyPr lIns="0" rIns="0" tIns="0" bIns="0">
            <a:noAutofit/>
          </a:bodyPr>
          <a:p>
            <a:r>
              <a:rPr b="0" lang="el-GR" sz="850" spc="-1" strike="noStrike">
                <a:solidFill>
                  <a:srgbClr val="004c75"/>
                </a:solidFill>
                <a:latin typeface="Franklin Gothic Demi"/>
              </a:rPr>
              <a:t>Όνομα Ιδιοκτήτη: Τζιοβάνι</a:t>
            </a:r>
            <a:endParaRPr b="0" lang="el-GR" sz="850" spc="-1" strike="noStrike">
              <a:solidFill>
                <a:srgbClr val="004c75"/>
              </a:solidFill>
              <a:latin typeface="Franklin Gothic Demi"/>
              <a:ea typeface="Franklin Gothic Demi"/>
            </a:endParaRPr>
          </a:p>
        </p:txBody>
      </p:sp>
      <p:sp>
        <p:nvSpPr>
          <p:cNvPr id="1502" name="TextShape 206"/>
          <p:cNvSpPr txBox="1"/>
          <p:nvPr/>
        </p:nvSpPr>
        <p:spPr>
          <a:xfrm>
            <a:off x="4906080" y="4229280"/>
            <a:ext cx="1240560" cy="121320"/>
          </a:xfrm>
          <a:prstGeom prst="rect">
            <a:avLst/>
          </a:prstGeom>
          <a:noFill/>
          <a:ln>
            <a:noFill/>
          </a:ln>
        </p:spPr>
        <p:txBody>
          <a:bodyPr lIns="0" rIns="0" tIns="0" bIns="0">
            <a:noAutofit/>
          </a:bodyPr>
          <a:p>
            <a:r>
              <a:rPr b="0" lang="el-GR" sz="850" spc="-1" strike="noStrike">
                <a:solidFill>
                  <a:srgbClr val="004c75"/>
                </a:solidFill>
                <a:latin typeface="Franklin Gothic Demi"/>
              </a:rPr>
              <a:t>Επώνυμο Ιδιοκτήτη: Λορέτο</a:t>
            </a:r>
            <a:endParaRPr b="0" lang="el-GR" sz="850" spc="-1" strike="noStrike">
              <a:solidFill>
                <a:srgbClr val="004c75"/>
              </a:solidFill>
              <a:latin typeface="Franklin Gothic Demi"/>
              <a:ea typeface="Franklin Gothic Demi"/>
            </a:endParaRPr>
          </a:p>
        </p:txBody>
      </p:sp>
      <p:sp>
        <p:nvSpPr>
          <p:cNvPr id="1503" name="TextShape 207"/>
          <p:cNvSpPr txBox="1"/>
          <p:nvPr/>
        </p:nvSpPr>
        <p:spPr>
          <a:xfrm>
            <a:off x="4906080" y="4356000"/>
            <a:ext cx="1389600" cy="121320"/>
          </a:xfrm>
          <a:prstGeom prst="rect">
            <a:avLst/>
          </a:prstGeom>
          <a:noFill/>
          <a:ln>
            <a:noFill/>
          </a:ln>
        </p:spPr>
        <p:txBody>
          <a:bodyPr lIns="0" rIns="0" tIns="0" bIns="0">
            <a:noAutofit/>
          </a:bodyPr>
          <a:p>
            <a:r>
              <a:rPr b="0" lang="el-GR" sz="850" spc="-1" strike="noStrike">
                <a:solidFill>
                  <a:srgbClr val="004c75"/>
                </a:solidFill>
                <a:latin typeface="Franklin Gothic Demi"/>
              </a:rPr>
              <a:t>Διεύθυνση: Ρικολέτο 43, Ρώμη</a:t>
            </a:r>
            <a:endParaRPr b="0" lang="el-GR" sz="850" spc="-1" strike="noStrike">
              <a:solidFill>
                <a:srgbClr val="004c75"/>
              </a:solidFill>
              <a:latin typeface="Franklin Gothic Demi"/>
              <a:ea typeface="Franklin Gothic Demi"/>
            </a:endParaRPr>
          </a:p>
        </p:txBody>
      </p:sp>
      <p:sp>
        <p:nvSpPr>
          <p:cNvPr id="1504" name="TextShape 208"/>
          <p:cNvSpPr txBox="1"/>
          <p:nvPr/>
        </p:nvSpPr>
        <p:spPr>
          <a:xfrm>
            <a:off x="4906080" y="4483080"/>
            <a:ext cx="849960" cy="121320"/>
          </a:xfrm>
          <a:prstGeom prst="rect">
            <a:avLst/>
          </a:prstGeom>
          <a:noFill/>
          <a:ln>
            <a:noFill/>
          </a:ln>
        </p:spPr>
        <p:txBody>
          <a:bodyPr lIns="0" rIns="0" tIns="0" bIns="0">
            <a:noAutofit/>
          </a:bodyPr>
          <a:p>
            <a:r>
              <a:rPr b="0" lang="el-GR" sz="850" spc="-1" strike="noStrike">
                <a:solidFill>
                  <a:srgbClr val="004c75"/>
                </a:solidFill>
                <a:latin typeface="Franklin Gothic Demi"/>
              </a:rPr>
              <a:t>ΑΦΜ: 333444555</a:t>
            </a:r>
            <a:endParaRPr b="0" lang="el-GR" sz="850" spc="-1" strike="noStrike">
              <a:solidFill>
                <a:srgbClr val="004c75"/>
              </a:solidFill>
              <a:latin typeface="Franklin Gothic Demi"/>
              <a:ea typeface="Franklin Gothic Demi"/>
            </a:endParaRPr>
          </a:p>
        </p:txBody>
      </p:sp>
      <p:sp>
        <p:nvSpPr>
          <p:cNvPr id="1505" name="TextShape 209"/>
          <p:cNvSpPr txBox="1"/>
          <p:nvPr/>
        </p:nvSpPr>
        <p:spPr>
          <a:xfrm>
            <a:off x="4906080" y="4609800"/>
            <a:ext cx="512280" cy="121320"/>
          </a:xfrm>
          <a:prstGeom prst="rect">
            <a:avLst/>
          </a:prstGeom>
          <a:noFill/>
          <a:ln>
            <a:noFill/>
          </a:ln>
        </p:spPr>
        <p:txBody>
          <a:bodyPr lIns="0" rIns="0" tIns="0" bIns="0">
            <a:noAutofit/>
          </a:bodyPr>
          <a:p>
            <a:r>
              <a:rPr b="0" lang="el-GR" sz="850" spc="-1" strike="noStrike">
                <a:solidFill>
                  <a:srgbClr val="004c75"/>
                </a:solidFill>
                <a:latin typeface="Franklin Gothic Demi"/>
              </a:rPr>
              <a:t>Τηλέφωνο: </a:t>
            </a:r>
            <a:endParaRPr b="0" lang="el-GR" sz="850" spc="-1" strike="noStrike">
              <a:solidFill>
                <a:srgbClr val="004c75"/>
              </a:solidFill>
              <a:latin typeface="Franklin Gothic Demi"/>
              <a:ea typeface="Franklin Gothic Demi"/>
            </a:endParaRPr>
          </a:p>
        </p:txBody>
      </p:sp>
      <p:sp>
        <p:nvSpPr>
          <p:cNvPr id="1506" name="TextShape 210"/>
          <p:cNvSpPr txBox="1"/>
          <p:nvPr/>
        </p:nvSpPr>
        <p:spPr>
          <a:xfrm>
            <a:off x="5428440" y="4609800"/>
            <a:ext cx="566280" cy="121320"/>
          </a:xfrm>
          <a:prstGeom prst="rect">
            <a:avLst/>
          </a:prstGeom>
          <a:noFill/>
          <a:ln>
            <a:noFill/>
          </a:ln>
        </p:spPr>
        <p:txBody>
          <a:bodyPr lIns="0" rIns="0" tIns="0" bIns="0">
            <a:noAutofit/>
          </a:bodyPr>
          <a:p>
            <a:r>
              <a:rPr b="0" lang="el-GR" sz="850" spc="-1" strike="noStrike">
                <a:solidFill>
                  <a:srgbClr val="004c75"/>
                </a:solidFill>
                <a:latin typeface="Franklin Gothic Demi"/>
              </a:rPr>
              <a:t>062345678</a:t>
            </a:r>
            <a:endParaRPr b="0" lang="el-GR" sz="850" spc="-1" strike="noStrike">
              <a:solidFill>
                <a:srgbClr val="004c75"/>
              </a:solidFill>
              <a:latin typeface="Franklin Gothic Demi"/>
              <a:ea typeface="Franklin Gothic Demi"/>
            </a:endParaRPr>
          </a:p>
        </p:txBody>
      </p:sp>
      <p:sp>
        <p:nvSpPr>
          <p:cNvPr id="1507" name="TextShape 211"/>
          <p:cNvSpPr txBox="1"/>
          <p:nvPr/>
        </p:nvSpPr>
        <p:spPr>
          <a:xfrm>
            <a:off x="4906080" y="4736520"/>
            <a:ext cx="831960" cy="121320"/>
          </a:xfrm>
          <a:prstGeom prst="rect">
            <a:avLst/>
          </a:prstGeom>
          <a:noFill/>
          <a:ln>
            <a:noFill/>
          </a:ln>
        </p:spPr>
        <p:txBody>
          <a:bodyPr lIns="0" rIns="0" tIns="0" bIns="0">
            <a:noAutofit/>
          </a:bodyPr>
          <a:p>
            <a:r>
              <a:rPr b="0" lang="el-GR" sz="850" spc="-1" strike="noStrike">
                <a:solidFill>
                  <a:srgbClr val="004c75"/>
                </a:solidFill>
                <a:latin typeface="Franklin Gothic Demi"/>
              </a:rPr>
              <a:t>Email: info@fiori.it</a:t>
            </a:r>
            <a:endParaRPr b="0" lang="el-GR" sz="850" spc="-1" strike="noStrike">
              <a:solidFill>
                <a:srgbClr val="004c75"/>
              </a:solidFill>
              <a:latin typeface="Franklin Gothic Demi"/>
              <a:ea typeface="Franklin Gothic Demi"/>
            </a:endParaRPr>
          </a:p>
        </p:txBody>
      </p:sp>
      <p:sp>
        <p:nvSpPr>
          <p:cNvPr id="1508" name="TextShape 212"/>
          <p:cNvSpPr txBox="1"/>
          <p:nvPr/>
        </p:nvSpPr>
        <p:spPr>
          <a:xfrm>
            <a:off x="4906080" y="4863600"/>
            <a:ext cx="1133640" cy="121320"/>
          </a:xfrm>
          <a:prstGeom prst="rect">
            <a:avLst/>
          </a:prstGeom>
          <a:noFill/>
          <a:ln>
            <a:noFill/>
          </a:ln>
        </p:spPr>
        <p:txBody>
          <a:bodyPr lIns="0" rIns="0" tIns="0" bIns="0">
            <a:noAutofit/>
          </a:bodyPr>
          <a:p>
            <a:r>
              <a:rPr b="0" lang="el-GR" sz="850" spc="-1" strike="noStrike">
                <a:solidFill>
                  <a:srgbClr val="004c75"/>
                </a:solidFill>
                <a:latin typeface="Franklin Gothic Demi"/>
              </a:rPr>
              <a:t>Τραπεζικός Λογαρισμός: </a:t>
            </a:r>
            <a:endParaRPr b="0" lang="el-GR" sz="850" spc="-1" strike="noStrike">
              <a:solidFill>
                <a:srgbClr val="004c75"/>
              </a:solidFill>
              <a:latin typeface="Franklin Gothic Demi"/>
              <a:ea typeface="Franklin Gothic Demi"/>
            </a:endParaRPr>
          </a:p>
        </p:txBody>
      </p:sp>
      <p:sp>
        <p:nvSpPr>
          <p:cNvPr id="1509" name="TextShape 213"/>
          <p:cNvSpPr txBox="1"/>
          <p:nvPr/>
        </p:nvSpPr>
        <p:spPr>
          <a:xfrm>
            <a:off x="6059880" y="4863600"/>
            <a:ext cx="457920" cy="121320"/>
          </a:xfrm>
          <a:prstGeom prst="rect">
            <a:avLst/>
          </a:prstGeom>
          <a:noFill/>
          <a:ln>
            <a:noFill/>
          </a:ln>
        </p:spPr>
        <p:txBody>
          <a:bodyPr lIns="0" rIns="0" tIns="0" bIns="0">
            <a:noAutofit/>
          </a:bodyPr>
          <a:p>
            <a:r>
              <a:rPr b="0" lang="el-GR" sz="850" spc="-1" strike="noStrike">
                <a:solidFill>
                  <a:srgbClr val="004c75"/>
                </a:solidFill>
                <a:latin typeface="Franklin Gothic Demi"/>
              </a:rPr>
              <a:t>IT556677</a:t>
            </a:r>
            <a:endParaRPr b="0" lang="el-GR" sz="850" spc="-1" strike="noStrike">
              <a:solidFill>
                <a:srgbClr val="004c75"/>
              </a:solidFill>
              <a:latin typeface="Franklin Gothic Demi"/>
              <a:ea typeface="Franklin Gothic Demi"/>
            </a:endParaRPr>
          </a:p>
        </p:txBody>
      </p:sp>
      <p:sp>
        <p:nvSpPr>
          <p:cNvPr id="1510" name="TextShape 214"/>
          <p:cNvSpPr txBox="1"/>
          <p:nvPr/>
        </p:nvSpPr>
        <p:spPr>
          <a:xfrm>
            <a:off x="4906080" y="4990320"/>
            <a:ext cx="608040" cy="121320"/>
          </a:xfrm>
          <a:prstGeom prst="rect">
            <a:avLst/>
          </a:prstGeom>
          <a:noFill/>
          <a:ln>
            <a:noFill/>
          </a:ln>
        </p:spPr>
        <p:txBody>
          <a:bodyPr lIns="0" rIns="0" tIns="0" bIns="0">
            <a:noAutofit/>
          </a:bodyPr>
          <a:p>
            <a:r>
              <a:rPr b="0" lang="el-GR" sz="850" spc="-1" strike="noStrike">
                <a:solidFill>
                  <a:srgbClr val="004c75"/>
                </a:solidFill>
                <a:latin typeface="Franklin Gothic Demi"/>
              </a:rPr>
              <a:t>Κωδ Δικ Συν: </a:t>
            </a:r>
            <a:endParaRPr b="0" lang="el-GR" sz="850" spc="-1" strike="noStrike">
              <a:solidFill>
                <a:srgbClr val="004c75"/>
              </a:solidFill>
              <a:latin typeface="Franklin Gothic Demi"/>
              <a:ea typeface="Franklin Gothic Demi"/>
            </a:endParaRPr>
          </a:p>
        </p:txBody>
      </p:sp>
      <p:sp>
        <p:nvSpPr>
          <p:cNvPr id="1511" name="TextShape 215"/>
          <p:cNvSpPr txBox="1"/>
          <p:nvPr/>
        </p:nvSpPr>
        <p:spPr>
          <a:xfrm>
            <a:off x="5524200" y="4990320"/>
            <a:ext cx="937800" cy="121320"/>
          </a:xfrm>
          <a:prstGeom prst="rect">
            <a:avLst/>
          </a:prstGeom>
          <a:noFill/>
          <a:ln>
            <a:noFill/>
          </a:ln>
        </p:spPr>
        <p:txBody>
          <a:bodyPr lIns="0" rIns="0" tIns="0" bIns="0">
            <a:noAutofit/>
          </a:bodyPr>
          <a:p>
            <a:r>
              <a:rPr b="0" lang="el-GR" sz="850" spc="-1" strike="noStrike">
                <a:solidFill>
                  <a:srgbClr val="004c75"/>
                </a:solidFill>
                <a:latin typeface="Franklin Gothic Demi"/>
              </a:rPr>
              <a:t>WorldWideFlower34</a:t>
            </a:r>
            <a:endParaRPr b="0" lang="el-GR" sz="850" spc="-1" strike="noStrike">
              <a:solidFill>
                <a:srgbClr val="004c75"/>
              </a:solidFill>
              <a:latin typeface="Franklin Gothic Demi"/>
              <a:ea typeface="Franklin Gothic Demi"/>
            </a:endParaRPr>
          </a:p>
        </p:txBody>
      </p:sp>
      <p:sp>
        <p:nvSpPr>
          <p:cNvPr id="1512" name="Freeform 216"/>
          <p:cNvSpPr/>
          <p:nvPr/>
        </p:nvSpPr>
        <p:spPr>
          <a:xfrm>
            <a:off x="7411680" y="5232600"/>
            <a:ext cx="1953360" cy="1241280"/>
          </a:xfrm>
          <a:custGeom>
            <a:avLst/>
            <a:gdLst/>
            <a:ahLst/>
            <a:rect l="0" t="0" r="r" b="b"/>
            <a:pathLst>
              <a:path w="5426" h="3448">
                <a:moveTo>
                  <a:pt x="13" y="3434"/>
                </a:moveTo>
                <a:cubicBezTo>
                  <a:pt x="289" y="3447"/>
                  <a:pt x="411" y="3438"/>
                  <a:pt x="515" y="3433"/>
                </a:cubicBezTo>
                <a:cubicBezTo>
                  <a:pt x="619" y="3427"/>
                  <a:pt x="705" y="3425"/>
                  <a:pt x="790" y="3425"/>
                </a:cubicBezTo>
                <a:cubicBezTo>
                  <a:pt x="875" y="3425"/>
                  <a:pt x="958" y="3428"/>
                  <a:pt x="1046" y="3426"/>
                </a:cubicBezTo>
                <a:cubicBezTo>
                  <a:pt x="1133" y="3425"/>
                  <a:pt x="1224" y="3420"/>
                  <a:pt x="1311" y="3421"/>
                </a:cubicBezTo>
                <a:cubicBezTo>
                  <a:pt x="1398" y="3423"/>
                  <a:pt x="1480" y="3431"/>
                  <a:pt x="1563" y="3433"/>
                </a:cubicBezTo>
                <a:cubicBezTo>
                  <a:pt x="1646" y="3435"/>
                  <a:pt x="1728" y="3431"/>
                  <a:pt x="1814" y="3427"/>
                </a:cubicBezTo>
                <a:cubicBezTo>
                  <a:pt x="1899" y="3424"/>
                  <a:pt x="1988" y="3423"/>
                  <a:pt x="2072" y="3425"/>
                </a:cubicBezTo>
                <a:cubicBezTo>
                  <a:pt x="2155" y="3427"/>
                  <a:pt x="2234" y="3432"/>
                  <a:pt x="2319" y="3433"/>
                </a:cubicBezTo>
                <a:cubicBezTo>
                  <a:pt x="2404" y="3435"/>
                  <a:pt x="2495" y="3433"/>
                  <a:pt x="2583" y="3433"/>
                </a:cubicBezTo>
                <a:cubicBezTo>
                  <a:pt x="2671" y="3433"/>
                  <a:pt x="2756" y="3435"/>
                  <a:pt x="2840" y="3434"/>
                </a:cubicBezTo>
                <a:cubicBezTo>
                  <a:pt x="2925" y="3433"/>
                  <a:pt x="3009" y="3430"/>
                  <a:pt x="3094" y="3426"/>
                </a:cubicBezTo>
                <a:cubicBezTo>
                  <a:pt x="3180" y="3422"/>
                  <a:pt x="3268" y="3418"/>
                  <a:pt x="3355" y="3419"/>
                </a:cubicBezTo>
                <a:cubicBezTo>
                  <a:pt x="3441" y="3420"/>
                  <a:pt x="3526" y="3425"/>
                  <a:pt x="3613" y="3427"/>
                </a:cubicBezTo>
                <a:cubicBezTo>
                  <a:pt x="3701" y="3429"/>
                  <a:pt x="3791" y="3427"/>
                  <a:pt x="3878" y="3425"/>
                </a:cubicBezTo>
                <a:cubicBezTo>
                  <a:pt x="3965" y="3423"/>
                  <a:pt x="4048" y="3422"/>
                  <a:pt x="4132" y="3423"/>
                </a:cubicBezTo>
                <a:cubicBezTo>
                  <a:pt x="4215" y="3424"/>
                  <a:pt x="4299" y="3427"/>
                  <a:pt x="4385" y="3430"/>
                </a:cubicBezTo>
                <a:cubicBezTo>
                  <a:pt x="4470" y="3433"/>
                  <a:pt x="4557" y="3435"/>
                  <a:pt x="4643" y="3438"/>
                </a:cubicBezTo>
                <a:cubicBezTo>
                  <a:pt x="4728" y="3440"/>
                  <a:pt x="4812" y="3442"/>
                  <a:pt x="4896" y="3443"/>
                </a:cubicBezTo>
                <a:cubicBezTo>
                  <a:pt x="4980" y="3444"/>
                  <a:pt x="5063" y="3444"/>
                  <a:pt x="5150" y="3445"/>
                </a:cubicBezTo>
                <a:cubicBezTo>
                  <a:pt x="5237" y="3446"/>
                  <a:pt x="5327" y="3447"/>
                  <a:pt x="5372" y="3419"/>
                </a:cubicBezTo>
                <a:cubicBezTo>
                  <a:pt x="5418" y="3390"/>
                  <a:pt x="5419" y="3332"/>
                  <a:pt x="5417" y="3275"/>
                </a:cubicBezTo>
                <a:cubicBezTo>
                  <a:pt x="5415" y="3218"/>
                  <a:pt x="5410" y="3163"/>
                  <a:pt x="5409" y="3108"/>
                </a:cubicBezTo>
                <a:cubicBezTo>
                  <a:pt x="5408" y="3053"/>
                  <a:pt x="5412" y="2998"/>
                  <a:pt x="5412" y="2943"/>
                </a:cubicBezTo>
                <a:cubicBezTo>
                  <a:pt x="5412" y="2887"/>
                  <a:pt x="5410" y="2832"/>
                  <a:pt x="5410" y="2775"/>
                </a:cubicBezTo>
                <a:cubicBezTo>
                  <a:pt x="5410" y="2719"/>
                  <a:pt x="5413" y="2660"/>
                  <a:pt x="5411" y="2607"/>
                </a:cubicBezTo>
                <a:cubicBezTo>
                  <a:pt x="5409" y="2554"/>
                  <a:pt x="5403" y="2506"/>
                  <a:pt x="5398" y="2453"/>
                </a:cubicBezTo>
                <a:cubicBezTo>
                  <a:pt x="5394" y="2400"/>
                  <a:pt x="5391" y="2342"/>
                  <a:pt x="5396" y="2288"/>
                </a:cubicBezTo>
                <a:cubicBezTo>
                  <a:pt x="5401" y="2233"/>
                  <a:pt x="5415" y="2182"/>
                  <a:pt x="5418" y="2127"/>
                </a:cubicBezTo>
                <a:cubicBezTo>
                  <a:pt x="5422" y="2073"/>
                  <a:pt x="5416" y="2015"/>
                  <a:pt x="5412" y="1963"/>
                </a:cubicBezTo>
                <a:cubicBezTo>
                  <a:pt x="5408" y="1911"/>
                  <a:pt x="5406" y="1866"/>
                  <a:pt x="5406" y="1812"/>
                </a:cubicBezTo>
                <a:cubicBezTo>
                  <a:pt x="5406" y="1759"/>
                  <a:pt x="5407" y="1697"/>
                  <a:pt x="5410" y="1643"/>
                </a:cubicBezTo>
                <a:cubicBezTo>
                  <a:pt x="5413" y="1590"/>
                  <a:pt x="5417" y="1544"/>
                  <a:pt x="5414" y="1492"/>
                </a:cubicBezTo>
                <a:cubicBezTo>
                  <a:pt x="5411" y="1441"/>
                  <a:pt x="5402" y="1384"/>
                  <a:pt x="5404" y="1326"/>
                </a:cubicBezTo>
                <a:cubicBezTo>
                  <a:pt x="5407" y="1268"/>
                  <a:pt x="5421" y="1209"/>
                  <a:pt x="5423" y="1154"/>
                </a:cubicBezTo>
                <a:cubicBezTo>
                  <a:pt x="5425" y="1099"/>
                  <a:pt x="5414" y="1048"/>
                  <a:pt x="5410" y="989"/>
                </a:cubicBezTo>
                <a:cubicBezTo>
                  <a:pt x="5406" y="931"/>
                  <a:pt x="5410" y="866"/>
                  <a:pt x="5409" y="808"/>
                </a:cubicBezTo>
                <a:cubicBezTo>
                  <a:pt x="5409" y="751"/>
                  <a:pt x="5404" y="702"/>
                  <a:pt x="5405" y="651"/>
                </a:cubicBezTo>
                <a:cubicBezTo>
                  <a:pt x="5406" y="600"/>
                  <a:pt x="5413" y="548"/>
                  <a:pt x="5417" y="498"/>
                </a:cubicBezTo>
                <a:cubicBezTo>
                  <a:pt x="5421" y="448"/>
                  <a:pt x="5422" y="401"/>
                  <a:pt x="5420" y="332"/>
                </a:cubicBezTo>
                <a:cubicBezTo>
                  <a:pt x="5418" y="263"/>
                  <a:pt x="5413" y="171"/>
                  <a:pt x="5406" y="3"/>
                </a:cubicBezTo>
                <a:cubicBezTo>
                  <a:pt x="5174" y="19"/>
                  <a:pt x="5030" y="20"/>
                  <a:pt x="4917" y="17"/>
                </a:cubicBezTo>
                <a:cubicBezTo>
                  <a:pt x="4804" y="13"/>
                  <a:pt x="4722" y="6"/>
                  <a:pt x="4641" y="5"/>
                </a:cubicBezTo>
                <a:cubicBezTo>
                  <a:pt x="4559" y="4"/>
                  <a:pt x="4480" y="8"/>
                  <a:pt x="4396" y="11"/>
                </a:cubicBezTo>
                <a:cubicBezTo>
                  <a:pt x="4312" y="15"/>
                  <a:pt x="4223" y="17"/>
                  <a:pt x="4137" y="18"/>
                </a:cubicBezTo>
                <a:cubicBezTo>
                  <a:pt x="4051" y="18"/>
                  <a:pt x="3966" y="16"/>
                  <a:pt x="3875" y="14"/>
                </a:cubicBezTo>
                <a:cubicBezTo>
                  <a:pt x="3785" y="12"/>
                  <a:pt x="3687" y="10"/>
                  <a:pt x="3599" y="10"/>
                </a:cubicBezTo>
                <a:cubicBezTo>
                  <a:pt x="3511" y="10"/>
                  <a:pt x="3432" y="13"/>
                  <a:pt x="3351" y="13"/>
                </a:cubicBezTo>
                <a:cubicBezTo>
                  <a:pt x="3269" y="14"/>
                  <a:pt x="3184" y="12"/>
                  <a:pt x="3101" y="13"/>
                </a:cubicBezTo>
                <a:cubicBezTo>
                  <a:pt x="3018" y="14"/>
                  <a:pt x="2937" y="18"/>
                  <a:pt x="2851" y="17"/>
                </a:cubicBezTo>
                <a:cubicBezTo>
                  <a:pt x="2764" y="16"/>
                  <a:pt x="2671" y="12"/>
                  <a:pt x="2583" y="9"/>
                </a:cubicBezTo>
                <a:cubicBezTo>
                  <a:pt x="2495" y="7"/>
                  <a:pt x="2412" y="8"/>
                  <a:pt x="2328" y="8"/>
                </a:cubicBezTo>
                <a:cubicBezTo>
                  <a:pt x="2245" y="8"/>
                  <a:pt x="2162" y="8"/>
                  <a:pt x="2074" y="12"/>
                </a:cubicBezTo>
                <a:cubicBezTo>
                  <a:pt x="1987" y="16"/>
                  <a:pt x="1896" y="23"/>
                  <a:pt x="1809" y="24"/>
                </a:cubicBezTo>
                <a:cubicBezTo>
                  <a:pt x="1722" y="25"/>
                  <a:pt x="1638" y="19"/>
                  <a:pt x="1557" y="16"/>
                </a:cubicBezTo>
                <a:cubicBezTo>
                  <a:pt x="1476" y="14"/>
                  <a:pt x="1398" y="13"/>
                  <a:pt x="1311" y="13"/>
                </a:cubicBezTo>
                <a:cubicBezTo>
                  <a:pt x="1224" y="13"/>
                  <a:pt x="1127" y="13"/>
                  <a:pt x="1035" y="11"/>
                </a:cubicBezTo>
                <a:cubicBezTo>
                  <a:pt x="943" y="8"/>
                  <a:pt x="855" y="2"/>
                  <a:pt x="773" y="1"/>
                </a:cubicBezTo>
                <a:cubicBezTo>
                  <a:pt x="692" y="0"/>
                  <a:pt x="618" y="3"/>
                  <a:pt x="538" y="7"/>
                </a:cubicBezTo>
                <a:cubicBezTo>
                  <a:pt x="458" y="11"/>
                  <a:pt x="372" y="15"/>
                  <a:pt x="283" y="15"/>
                </a:cubicBezTo>
                <a:cubicBezTo>
                  <a:pt x="195" y="16"/>
                  <a:pt x="103" y="12"/>
                  <a:pt x="56" y="39"/>
                </a:cubicBezTo>
                <a:cubicBezTo>
                  <a:pt x="8" y="65"/>
                  <a:pt x="4" y="122"/>
                  <a:pt x="2" y="176"/>
                </a:cubicBezTo>
                <a:cubicBezTo>
                  <a:pt x="0" y="230"/>
                  <a:pt x="0" y="282"/>
                  <a:pt x="2" y="334"/>
                </a:cubicBezTo>
                <a:cubicBezTo>
                  <a:pt x="3" y="387"/>
                  <a:pt x="5" y="441"/>
                  <a:pt x="7" y="498"/>
                </a:cubicBezTo>
                <a:cubicBezTo>
                  <a:pt x="9" y="555"/>
                  <a:pt x="11" y="616"/>
                  <a:pt x="12" y="672"/>
                </a:cubicBezTo>
                <a:cubicBezTo>
                  <a:pt x="12" y="727"/>
                  <a:pt x="12" y="776"/>
                  <a:pt x="10" y="829"/>
                </a:cubicBezTo>
                <a:cubicBezTo>
                  <a:pt x="8" y="882"/>
                  <a:pt x="4" y="939"/>
                  <a:pt x="8" y="993"/>
                </a:cubicBezTo>
                <a:cubicBezTo>
                  <a:pt x="11" y="1047"/>
                  <a:pt x="23" y="1099"/>
                  <a:pt x="26" y="1153"/>
                </a:cubicBezTo>
                <a:cubicBezTo>
                  <a:pt x="30" y="1206"/>
                  <a:pt x="25" y="1261"/>
                  <a:pt x="23" y="1319"/>
                </a:cubicBezTo>
                <a:cubicBezTo>
                  <a:pt x="20" y="1377"/>
                  <a:pt x="19" y="1437"/>
                  <a:pt x="14" y="1490"/>
                </a:cubicBezTo>
                <a:cubicBezTo>
                  <a:pt x="10" y="1543"/>
                  <a:pt x="2" y="1588"/>
                  <a:pt x="3" y="1639"/>
                </a:cubicBezTo>
                <a:cubicBezTo>
                  <a:pt x="4" y="1689"/>
                  <a:pt x="14" y="1745"/>
                  <a:pt x="17" y="1799"/>
                </a:cubicBezTo>
                <a:cubicBezTo>
                  <a:pt x="19" y="1853"/>
                  <a:pt x="15" y="1905"/>
                  <a:pt x="13" y="1957"/>
                </a:cubicBezTo>
                <a:cubicBezTo>
                  <a:pt x="12" y="2009"/>
                  <a:pt x="14" y="2059"/>
                  <a:pt x="18" y="2115"/>
                </a:cubicBezTo>
                <a:cubicBezTo>
                  <a:pt x="22" y="2171"/>
                  <a:pt x="27" y="2232"/>
                  <a:pt x="27" y="2290"/>
                </a:cubicBezTo>
                <a:cubicBezTo>
                  <a:pt x="27" y="2349"/>
                  <a:pt x="21" y="2404"/>
                  <a:pt x="19" y="2455"/>
                </a:cubicBezTo>
                <a:cubicBezTo>
                  <a:pt x="17" y="2507"/>
                  <a:pt x="19" y="2554"/>
                  <a:pt x="16" y="2608"/>
                </a:cubicBezTo>
                <a:cubicBezTo>
                  <a:pt x="14" y="2661"/>
                  <a:pt x="8" y="2721"/>
                  <a:pt x="8" y="2777"/>
                </a:cubicBezTo>
                <a:cubicBezTo>
                  <a:pt x="9" y="2833"/>
                  <a:pt x="14" y="2887"/>
                  <a:pt x="16" y="2941"/>
                </a:cubicBezTo>
                <a:cubicBezTo>
                  <a:pt x="18" y="2996"/>
                  <a:pt x="15" y="3051"/>
                  <a:pt x="13" y="3116"/>
                </a:cubicBezTo>
                <a:cubicBezTo>
                  <a:pt x="11" y="3180"/>
                  <a:pt x="9" y="3253"/>
                  <a:pt x="19" y="3432"/>
                </a:cubicBezTo>
                <a:lnTo>
                  <a:pt x="13" y="3434"/>
                </a:lnTo>
                <a:close/>
              </a:path>
            </a:pathLst>
          </a:custGeom>
          <a:solidFill>
            <a:srgbClr val="f2f2f2"/>
          </a:solidFill>
          <a:ln>
            <a:noFill/>
          </a:ln>
        </p:spPr>
      </p:sp>
      <p:sp>
        <p:nvSpPr>
          <p:cNvPr id="1513" name="Freeform 217"/>
          <p:cNvSpPr/>
          <p:nvPr/>
        </p:nvSpPr>
        <p:spPr>
          <a:xfrm>
            <a:off x="7415640" y="5235480"/>
            <a:ext cx="1947600" cy="1235520"/>
          </a:xfrm>
          <a:custGeom>
            <a:avLst/>
            <a:gdLst/>
            <a:ahLst/>
            <a:rect l="0" t="0" r="r" b="b"/>
            <a:pathLst>
              <a:path w="5410" h="3432">
                <a:moveTo>
                  <a:pt x="0" y="3420"/>
                </a:moveTo>
                <a:cubicBezTo>
                  <a:pt x="258" y="3430"/>
                  <a:pt x="386" y="3422"/>
                  <a:pt x="493" y="3419"/>
                </a:cubicBezTo>
                <a:cubicBezTo>
                  <a:pt x="601" y="3416"/>
                  <a:pt x="687" y="3419"/>
                  <a:pt x="772" y="3423"/>
                </a:cubicBezTo>
                <a:cubicBezTo>
                  <a:pt x="858" y="3426"/>
                  <a:pt x="943" y="3430"/>
                  <a:pt x="1029" y="3427"/>
                </a:cubicBezTo>
                <a:cubicBezTo>
                  <a:pt x="1115" y="3425"/>
                  <a:pt x="1201" y="3418"/>
                  <a:pt x="1289" y="3415"/>
                </a:cubicBezTo>
                <a:cubicBezTo>
                  <a:pt x="1378" y="3413"/>
                  <a:pt x="1468" y="3416"/>
                  <a:pt x="1554" y="3416"/>
                </a:cubicBezTo>
                <a:cubicBezTo>
                  <a:pt x="1640" y="3416"/>
                  <a:pt x="1720" y="3413"/>
                  <a:pt x="1803" y="3414"/>
                </a:cubicBezTo>
                <a:cubicBezTo>
                  <a:pt x="1885" y="3415"/>
                  <a:pt x="1969" y="3421"/>
                  <a:pt x="2056" y="3422"/>
                </a:cubicBezTo>
                <a:cubicBezTo>
                  <a:pt x="2143" y="3422"/>
                  <a:pt x="2232" y="3417"/>
                  <a:pt x="2317" y="3418"/>
                </a:cubicBezTo>
                <a:cubicBezTo>
                  <a:pt x="2402" y="3418"/>
                  <a:pt x="2483" y="3425"/>
                  <a:pt x="2570" y="3427"/>
                </a:cubicBezTo>
                <a:cubicBezTo>
                  <a:pt x="2656" y="3429"/>
                  <a:pt x="2748" y="3427"/>
                  <a:pt x="2837" y="3424"/>
                </a:cubicBezTo>
                <a:cubicBezTo>
                  <a:pt x="2927" y="3422"/>
                  <a:pt x="3013" y="3419"/>
                  <a:pt x="3098" y="3420"/>
                </a:cubicBezTo>
                <a:cubicBezTo>
                  <a:pt x="3183" y="3420"/>
                  <a:pt x="3268" y="3424"/>
                  <a:pt x="3352" y="3425"/>
                </a:cubicBezTo>
                <a:cubicBezTo>
                  <a:pt x="3435" y="3426"/>
                  <a:pt x="3519" y="3424"/>
                  <a:pt x="3604" y="3425"/>
                </a:cubicBezTo>
                <a:cubicBezTo>
                  <a:pt x="3689" y="3426"/>
                  <a:pt x="3775" y="3431"/>
                  <a:pt x="3860" y="3431"/>
                </a:cubicBezTo>
                <a:cubicBezTo>
                  <a:pt x="3946" y="3431"/>
                  <a:pt x="4030" y="3427"/>
                  <a:pt x="4115" y="3425"/>
                </a:cubicBezTo>
                <a:cubicBezTo>
                  <a:pt x="4200" y="3423"/>
                  <a:pt x="4286" y="3423"/>
                  <a:pt x="4371" y="3424"/>
                </a:cubicBezTo>
                <a:cubicBezTo>
                  <a:pt x="4456" y="3426"/>
                  <a:pt x="4539" y="3429"/>
                  <a:pt x="4622" y="3429"/>
                </a:cubicBezTo>
                <a:cubicBezTo>
                  <a:pt x="4706" y="3430"/>
                  <a:pt x="4790" y="3427"/>
                  <a:pt x="4877" y="3425"/>
                </a:cubicBezTo>
                <a:cubicBezTo>
                  <a:pt x="4965" y="3424"/>
                  <a:pt x="5056" y="3422"/>
                  <a:pt x="5145" y="3424"/>
                </a:cubicBezTo>
                <a:cubicBezTo>
                  <a:pt x="5233" y="3426"/>
                  <a:pt x="5319" y="3430"/>
                  <a:pt x="5361" y="3403"/>
                </a:cubicBezTo>
                <a:cubicBezTo>
                  <a:pt x="5403" y="3376"/>
                  <a:pt x="5402" y="3318"/>
                  <a:pt x="5402" y="3262"/>
                </a:cubicBezTo>
                <a:cubicBezTo>
                  <a:pt x="5402" y="3206"/>
                  <a:pt x="5404" y="3153"/>
                  <a:pt x="5405" y="3098"/>
                </a:cubicBezTo>
                <a:cubicBezTo>
                  <a:pt x="5407" y="3042"/>
                  <a:pt x="5407" y="2984"/>
                  <a:pt x="5407" y="2928"/>
                </a:cubicBezTo>
                <a:cubicBezTo>
                  <a:pt x="5408" y="2872"/>
                  <a:pt x="5409" y="2818"/>
                  <a:pt x="5405" y="2764"/>
                </a:cubicBezTo>
                <a:cubicBezTo>
                  <a:pt x="5402" y="2711"/>
                  <a:pt x="5395" y="2659"/>
                  <a:pt x="5393" y="2606"/>
                </a:cubicBezTo>
                <a:cubicBezTo>
                  <a:pt x="5392" y="2553"/>
                  <a:pt x="5396" y="2499"/>
                  <a:pt x="5400" y="2447"/>
                </a:cubicBezTo>
                <a:cubicBezTo>
                  <a:pt x="5404" y="2394"/>
                  <a:pt x="5408" y="2343"/>
                  <a:pt x="5408" y="2289"/>
                </a:cubicBezTo>
                <a:cubicBezTo>
                  <a:pt x="5407" y="2236"/>
                  <a:pt x="5403" y="2181"/>
                  <a:pt x="5399" y="2124"/>
                </a:cubicBezTo>
                <a:cubicBezTo>
                  <a:pt x="5396" y="2067"/>
                  <a:pt x="5394" y="2008"/>
                  <a:pt x="5393" y="1954"/>
                </a:cubicBezTo>
                <a:cubicBezTo>
                  <a:pt x="5392" y="1899"/>
                  <a:pt x="5393" y="1850"/>
                  <a:pt x="5394" y="1798"/>
                </a:cubicBezTo>
                <a:cubicBezTo>
                  <a:pt x="5396" y="1747"/>
                  <a:pt x="5398" y="1693"/>
                  <a:pt x="5400" y="1639"/>
                </a:cubicBezTo>
                <a:cubicBezTo>
                  <a:pt x="5402" y="1586"/>
                  <a:pt x="5404" y="1532"/>
                  <a:pt x="5404" y="1474"/>
                </a:cubicBezTo>
                <a:cubicBezTo>
                  <a:pt x="5404" y="1417"/>
                  <a:pt x="5402" y="1356"/>
                  <a:pt x="5399" y="1299"/>
                </a:cubicBezTo>
                <a:cubicBezTo>
                  <a:pt x="5396" y="1243"/>
                  <a:pt x="5392" y="1191"/>
                  <a:pt x="5392" y="1141"/>
                </a:cubicBezTo>
                <a:cubicBezTo>
                  <a:pt x="5393" y="1090"/>
                  <a:pt x="5399" y="1041"/>
                  <a:pt x="5402" y="986"/>
                </a:cubicBezTo>
                <a:cubicBezTo>
                  <a:pt x="5404" y="931"/>
                  <a:pt x="5403" y="869"/>
                  <a:pt x="5403" y="813"/>
                </a:cubicBezTo>
                <a:cubicBezTo>
                  <a:pt x="5402" y="756"/>
                  <a:pt x="5402" y="703"/>
                  <a:pt x="5402" y="649"/>
                </a:cubicBezTo>
                <a:cubicBezTo>
                  <a:pt x="5402" y="595"/>
                  <a:pt x="5404" y="540"/>
                  <a:pt x="5405" y="485"/>
                </a:cubicBezTo>
                <a:cubicBezTo>
                  <a:pt x="5407" y="431"/>
                  <a:pt x="5409" y="377"/>
                  <a:pt x="5408" y="309"/>
                </a:cubicBezTo>
                <a:cubicBezTo>
                  <a:pt x="5408" y="242"/>
                  <a:pt x="5406" y="159"/>
                  <a:pt x="5399" y="0"/>
                </a:cubicBezTo>
              </a:path>
            </a:pathLst>
          </a:custGeom>
          <a:ln cap="rnd" w="31680">
            <a:solidFill>
              <a:srgbClr val="008cd8"/>
            </a:solidFill>
            <a:bevel/>
          </a:ln>
        </p:spPr>
      </p:sp>
      <p:sp>
        <p:nvSpPr>
          <p:cNvPr id="1514" name="Freeform 218"/>
          <p:cNvSpPr/>
          <p:nvPr/>
        </p:nvSpPr>
        <p:spPr>
          <a:xfrm>
            <a:off x="7414200" y="5231880"/>
            <a:ext cx="1945800" cy="1234800"/>
          </a:xfrm>
          <a:custGeom>
            <a:avLst/>
            <a:gdLst/>
            <a:ahLst/>
            <a:rect l="0" t="0" r="r" b="b"/>
            <a:pathLst>
              <a:path w="5405" h="3430">
                <a:moveTo>
                  <a:pt x="5404" y="12"/>
                </a:moveTo>
                <a:cubicBezTo>
                  <a:pt x="5150" y="2"/>
                  <a:pt x="5022" y="0"/>
                  <a:pt x="4914" y="1"/>
                </a:cubicBezTo>
                <a:cubicBezTo>
                  <a:pt x="4806" y="2"/>
                  <a:pt x="4718" y="6"/>
                  <a:pt x="4632" y="8"/>
                </a:cubicBezTo>
                <a:cubicBezTo>
                  <a:pt x="4546" y="10"/>
                  <a:pt x="4461" y="11"/>
                  <a:pt x="4374" y="10"/>
                </a:cubicBezTo>
                <a:cubicBezTo>
                  <a:pt x="4287" y="10"/>
                  <a:pt x="4198" y="8"/>
                  <a:pt x="4114" y="8"/>
                </a:cubicBezTo>
                <a:cubicBezTo>
                  <a:pt x="4029" y="8"/>
                  <a:pt x="3950" y="10"/>
                  <a:pt x="3865" y="11"/>
                </a:cubicBezTo>
                <a:cubicBezTo>
                  <a:pt x="3781" y="12"/>
                  <a:pt x="3692" y="12"/>
                  <a:pt x="3607" y="11"/>
                </a:cubicBezTo>
                <a:cubicBezTo>
                  <a:pt x="3522" y="10"/>
                  <a:pt x="3440" y="7"/>
                  <a:pt x="3355" y="6"/>
                </a:cubicBezTo>
                <a:cubicBezTo>
                  <a:pt x="3270" y="6"/>
                  <a:pt x="3180" y="8"/>
                  <a:pt x="3093" y="9"/>
                </a:cubicBezTo>
                <a:cubicBezTo>
                  <a:pt x="3005" y="10"/>
                  <a:pt x="2919" y="11"/>
                  <a:pt x="2834" y="12"/>
                </a:cubicBezTo>
                <a:cubicBezTo>
                  <a:pt x="2749" y="13"/>
                  <a:pt x="2664" y="17"/>
                  <a:pt x="2579" y="14"/>
                </a:cubicBezTo>
                <a:cubicBezTo>
                  <a:pt x="2494" y="12"/>
                  <a:pt x="2409" y="5"/>
                  <a:pt x="2324" y="4"/>
                </a:cubicBezTo>
                <a:cubicBezTo>
                  <a:pt x="2240" y="4"/>
                  <a:pt x="2155" y="10"/>
                  <a:pt x="2068" y="14"/>
                </a:cubicBezTo>
                <a:cubicBezTo>
                  <a:pt x="1981" y="17"/>
                  <a:pt x="1891" y="18"/>
                  <a:pt x="1804" y="18"/>
                </a:cubicBezTo>
                <a:cubicBezTo>
                  <a:pt x="1717" y="19"/>
                  <a:pt x="1634" y="19"/>
                  <a:pt x="1549" y="17"/>
                </a:cubicBezTo>
                <a:cubicBezTo>
                  <a:pt x="1463" y="15"/>
                  <a:pt x="1376" y="11"/>
                  <a:pt x="1289" y="10"/>
                </a:cubicBezTo>
                <a:cubicBezTo>
                  <a:pt x="1202" y="8"/>
                  <a:pt x="1116" y="9"/>
                  <a:pt x="1032" y="9"/>
                </a:cubicBezTo>
                <a:cubicBezTo>
                  <a:pt x="947" y="9"/>
                  <a:pt x="863" y="8"/>
                  <a:pt x="779" y="6"/>
                </a:cubicBezTo>
                <a:cubicBezTo>
                  <a:pt x="694" y="5"/>
                  <a:pt x="609" y="4"/>
                  <a:pt x="525" y="3"/>
                </a:cubicBezTo>
                <a:cubicBezTo>
                  <a:pt x="441" y="3"/>
                  <a:pt x="358" y="3"/>
                  <a:pt x="272" y="4"/>
                </a:cubicBezTo>
                <a:cubicBezTo>
                  <a:pt x="186" y="5"/>
                  <a:pt x="98" y="5"/>
                  <a:pt x="54" y="34"/>
                </a:cubicBezTo>
                <a:cubicBezTo>
                  <a:pt x="10" y="63"/>
                  <a:pt x="11" y="120"/>
                  <a:pt x="11" y="175"/>
                </a:cubicBezTo>
                <a:cubicBezTo>
                  <a:pt x="12" y="229"/>
                  <a:pt x="11" y="282"/>
                  <a:pt x="11" y="336"/>
                </a:cubicBezTo>
                <a:cubicBezTo>
                  <a:pt x="11" y="390"/>
                  <a:pt x="11" y="445"/>
                  <a:pt x="12" y="499"/>
                </a:cubicBezTo>
                <a:cubicBezTo>
                  <a:pt x="12" y="553"/>
                  <a:pt x="13" y="607"/>
                  <a:pt x="14" y="660"/>
                </a:cubicBezTo>
                <a:cubicBezTo>
                  <a:pt x="15" y="713"/>
                  <a:pt x="16" y="765"/>
                  <a:pt x="14" y="821"/>
                </a:cubicBezTo>
                <a:cubicBezTo>
                  <a:pt x="12" y="876"/>
                  <a:pt x="7" y="937"/>
                  <a:pt x="5" y="992"/>
                </a:cubicBezTo>
                <a:cubicBezTo>
                  <a:pt x="4" y="1048"/>
                  <a:pt x="5" y="1100"/>
                  <a:pt x="5" y="1153"/>
                </a:cubicBezTo>
                <a:cubicBezTo>
                  <a:pt x="5" y="1206"/>
                  <a:pt x="3" y="1261"/>
                  <a:pt x="3" y="1317"/>
                </a:cubicBezTo>
                <a:cubicBezTo>
                  <a:pt x="2" y="1372"/>
                  <a:pt x="2" y="1428"/>
                  <a:pt x="3" y="1484"/>
                </a:cubicBezTo>
                <a:cubicBezTo>
                  <a:pt x="4" y="1540"/>
                  <a:pt x="6" y="1596"/>
                  <a:pt x="7" y="1649"/>
                </a:cubicBezTo>
                <a:cubicBezTo>
                  <a:pt x="9" y="1703"/>
                  <a:pt x="10" y="1754"/>
                  <a:pt x="10" y="1808"/>
                </a:cubicBezTo>
                <a:cubicBezTo>
                  <a:pt x="9" y="1862"/>
                  <a:pt x="6" y="1918"/>
                  <a:pt x="4" y="1974"/>
                </a:cubicBezTo>
                <a:cubicBezTo>
                  <a:pt x="2" y="2029"/>
                  <a:pt x="2" y="2085"/>
                  <a:pt x="4" y="2139"/>
                </a:cubicBezTo>
                <a:cubicBezTo>
                  <a:pt x="6" y="2194"/>
                  <a:pt x="10" y="2247"/>
                  <a:pt x="13" y="2300"/>
                </a:cubicBezTo>
                <a:cubicBezTo>
                  <a:pt x="15" y="2353"/>
                  <a:pt x="16" y="2405"/>
                  <a:pt x="14" y="2457"/>
                </a:cubicBezTo>
                <a:cubicBezTo>
                  <a:pt x="12" y="2509"/>
                  <a:pt x="8" y="2562"/>
                  <a:pt x="7" y="2615"/>
                </a:cubicBezTo>
                <a:cubicBezTo>
                  <a:pt x="7" y="2667"/>
                  <a:pt x="10" y="2720"/>
                  <a:pt x="11" y="2775"/>
                </a:cubicBezTo>
                <a:cubicBezTo>
                  <a:pt x="11" y="2830"/>
                  <a:pt x="9" y="2887"/>
                  <a:pt x="6" y="2942"/>
                </a:cubicBezTo>
                <a:cubicBezTo>
                  <a:pt x="3" y="2997"/>
                  <a:pt x="0" y="3049"/>
                  <a:pt x="1" y="3119"/>
                </a:cubicBezTo>
                <a:cubicBezTo>
                  <a:pt x="3" y="3188"/>
                  <a:pt x="10" y="3276"/>
                  <a:pt x="6" y="3429"/>
                </a:cubicBezTo>
              </a:path>
            </a:pathLst>
          </a:custGeom>
          <a:ln cap="rnd" w="31680">
            <a:solidFill>
              <a:srgbClr val="008cd8"/>
            </a:solidFill>
            <a:bevel/>
          </a:ln>
        </p:spPr>
      </p:sp>
      <p:sp>
        <p:nvSpPr>
          <p:cNvPr id="1515" name="Freeform 219"/>
          <p:cNvSpPr/>
          <p:nvPr/>
        </p:nvSpPr>
        <p:spPr>
          <a:xfrm>
            <a:off x="7409520" y="4899240"/>
            <a:ext cx="1956600" cy="345240"/>
          </a:xfrm>
          <a:custGeom>
            <a:avLst/>
            <a:gdLst/>
            <a:ahLst/>
            <a:rect l="0" t="0" r="r" b="b"/>
            <a:pathLst>
              <a:path w="5435" h="959">
                <a:moveTo>
                  <a:pt x="15" y="927"/>
                </a:moveTo>
                <a:cubicBezTo>
                  <a:pt x="275" y="933"/>
                  <a:pt x="404" y="937"/>
                  <a:pt x="511" y="938"/>
                </a:cubicBezTo>
                <a:cubicBezTo>
                  <a:pt x="618" y="939"/>
                  <a:pt x="703" y="938"/>
                  <a:pt x="788" y="941"/>
                </a:cubicBezTo>
                <a:cubicBezTo>
                  <a:pt x="873" y="944"/>
                  <a:pt x="957" y="952"/>
                  <a:pt x="1042" y="955"/>
                </a:cubicBezTo>
                <a:cubicBezTo>
                  <a:pt x="1127" y="958"/>
                  <a:pt x="1212" y="956"/>
                  <a:pt x="1299" y="953"/>
                </a:cubicBezTo>
                <a:cubicBezTo>
                  <a:pt x="1386" y="949"/>
                  <a:pt x="1475" y="944"/>
                  <a:pt x="1565" y="939"/>
                </a:cubicBezTo>
                <a:cubicBezTo>
                  <a:pt x="1656" y="933"/>
                  <a:pt x="1747" y="927"/>
                  <a:pt x="1830" y="928"/>
                </a:cubicBezTo>
                <a:cubicBezTo>
                  <a:pt x="1914" y="929"/>
                  <a:pt x="1990" y="937"/>
                  <a:pt x="2071" y="939"/>
                </a:cubicBezTo>
                <a:cubicBezTo>
                  <a:pt x="2153" y="940"/>
                  <a:pt x="2241" y="935"/>
                  <a:pt x="2329" y="929"/>
                </a:cubicBezTo>
                <a:cubicBezTo>
                  <a:pt x="2416" y="924"/>
                  <a:pt x="2504" y="919"/>
                  <a:pt x="2590" y="917"/>
                </a:cubicBezTo>
                <a:cubicBezTo>
                  <a:pt x="2676" y="915"/>
                  <a:pt x="2760" y="916"/>
                  <a:pt x="2845" y="920"/>
                </a:cubicBezTo>
                <a:cubicBezTo>
                  <a:pt x="2929" y="923"/>
                  <a:pt x="3014" y="929"/>
                  <a:pt x="3097" y="935"/>
                </a:cubicBezTo>
                <a:cubicBezTo>
                  <a:pt x="3180" y="940"/>
                  <a:pt x="3260" y="944"/>
                  <a:pt x="3345" y="943"/>
                </a:cubicBezTo>
                <a:cubicBezTo>
                  <a:pt x="3429" y="943"/>
                  <a:pt x="3519" y="936"/>
                  <a:pt x="3609" y="932"/>
                </a:cubicBezTo>
                <a:cubicBezTo>
                  <a:pt x="3700" y="929"/>
                  <a:pt x="3792" y="927"/>
                  <a:pt x="3879" y="926"/>
                </a:cubicBezTo>
                <a:cubicBezTo>
                  <a:pt x="3966" y="926"/>
                  <a:pt x="4047" y="925"/>
                  <a:pt x="4129" y="925"/>
                </a:cubicBezTo>
                <a:cubicBezTo>
                  <a:pt x="4212" y="925"/>
                  <a:pt x="4296" y="925"/>
                  <a:pt x="4380" y="927"/>
                </a:cubicBezTo>
                <a:cubicBezTo>
                  <a:pt x="4465" y="928"/>
                  <a:pt x="4551" y="931"/>
                  <a:pt x="4641" y="932"/>
                </a:cubicBezTo>
                <a:cubicBezTo>
                  <a:pt x="4731" y="934"/>
                  <a:pt x="4826" y="934"/>
                  <a:pt x="4915" y="933"/>
                </a:cubicBezTo>
                <a:cubicBezTo>
                  <a:pt x="5005" y="932"/>
                  <a:pt x="5089" y="931"/>
                  <a:pt x="5172" y="929"/>
                </a:cubicBezTo>
                <a:cubicBezTo>
                  <a:pt x="5255" y="928"/>
                  <a:pt x="5337" y="928"/>
                  <a:pt x="5374" y="923"/>
                </a:cubicBezTo>
                <a:cubicBezTo>
                  <a:pt x="5411" y="917"/>
                  <a:pt x="5403" y="907"/>
                  <a:pt x="5404" y="894"/>
                </a:cubicBezTo>
                <a:cubicBezTo>
                  <a:pt x="5404" y="880"/>
                  <a:pt x="5413" y="864"/>
                  <a:pt x="5417" y="848"/>
                </a:cubicBezTo>
                <a:cubicBezTo>
                  <a:pt x="5422" y="833"/>
                  <a:pt x="5423" y="818"/>
                  <a:pt x="5425" y="803"/>
                </a:cubicBezTo>
                <a:cubicBezTo>
                  <a:pt x="5428" y="787"/>
                  <a:pt x="5433" y="771"/>
                  <a:pt x="5434" y="759"/>
                </a:cubicBezTo>
                <a:cubicBezTo>
                  <a:pt x="5434" y="746"/>
                  <a:pt x="5430" y="738"/>
                  <a:pt x="5424" y="723"/>
                </a:cubicBezTo>
                <a:cubicBezTo>
                  <a:pt x="5417" y="707"/>
                  <a:pt x="5409" y="683"/>
                  <a:pt x="5407" y="667"/>
                </a:cubicBezTo>
                <a:cubicBezTo>
                  <a:pt x="5406" y="651"/>
                  <a:pt x="5411" y="642"/>
                  <a:pt x="5413" y="633"/>
                </a:cubicBezTo>
                <a:cubicBezTo>
                  <a:pt x="5415" y="623"/>
                  <a:pt x="5413" y="614"/>
                  <a:pt x="5414" y="600"/>
                </a:cubicBezTo>
                <a:cubicBezTo>
                  <a:pt x="5415" y="586"/>
                  <a:pt x="5419" y="567"/>
                  <a:pt x="5418" y="548"/>
                </a:cubicBezTo>
                <a:cubicBezTo>
                  <a:pt x="5418" y="530"/>
                  <a:pt x="5414" y="512"/>
                  <a:pt x="5417" y="495"/>
                </a:cubicBezTo>
                <a:cubicBezTo>
                  <a:pt x="5421" y="479"/>
                  <a:pt x="5431" y="465"/>
                  <a:pt x="5430" y="451"/>
                </a:cubicBezTo>
                <a:cubicBezTo>
                  <a:pt x="5428" y="436"/>
                  <a:pt x="5414" y="420"/>
                  <a:pt x="5409" y="409"/>
                </a:cubicBezTo>
                <a:cubicBezTo>
                  <a:pt x="5405" y="398"/>
                  <a:pt x="5409" y="393"/>
                  <a:pt x="5411" y="379"/>
                </a:cubicBezTo>
                <a:cubicBezTo>
                  <a:pt x="5414" y="365"/>
                  <a:pt x="5415" y="342"/>
                  <a:pt x="5415" y="322"/>
                </a:cubicBezTo>
                <a:cubicBezTo>
                  <a:pt x="5416" y="302"/>
                  <a:pt x="5414" y="284"/>
                  <a:pt x="5412" y="266"/>
                </a:cubicBezTo>
                <a:cubicBezTo>
                  <a:pt x="5410" y="249"/>
                  <a:pt x="5408" y="232"/>
                  <a:pt x="5409" y="218"/>
                </a:cubicBezTo>
                <a:cubicBezTo>
                  <a:pt x="5410" y="204"/>
                  <a:pt x="5416" y="194"/>
                  <a:pt x="5417" y="181"/>
                </a:cubicBezTo>
                <a:cubicBezTo>
                  <a:pt x="5418" y="169"/>
                  <a:pt x="5415" y="155"/>
                  <a:pt x="5414" y="145"/>
                </a:cubicBezTo>
                <a:cubicBezTo>
                  <a:pt x="5413" y="135"/>
                  <a:pt x="5414" y="129"/>
                  <a:pt x="5414" y="114"/>
                </a:cubicBezTo>
                <a:cubicBezTo>
                  <a:pt x="5414" y="99"/>
                  <a:pt x="5414" y="75"/>
                  <a:pt x="5416" y="59"/>
                </a:cubicBezTo>
                <a:cubicBezTo>
                  <a:pt x="5419" y="44"/>
                  <a:pt x="5424" y="36"/>
                  <a:pt x="5383" y="30"/>
                </a:cubicBezTo>
                <a:cubicBezTo>
                  <a:pt x="5343" y="23"/>
                  <a:pt x="5257" y="17"/>
                  <a:pt x="5167" y="13"/>
                </a:cubicBezTo>
                <a:cubicBezTo>
                  <a:pt x="5077" y="9"/>
                  <a:pt x="4983" y="7"/>
                  <a:pt x="4899" y="7"/>
                </a:cubicBezTo>
                <a:cubicBezTo>
                  <a:pt x="4816" y="8"/>
                  <a:pt x="4742" y="11"/>
                  <a:pt x="4660" y="13"/>
                </a:cubicBezTo>
                <a:cubicBezTo>
                  <a:pt x="4578" y="14"/>
                  <a:pt x="4486" y="15"/>
                  <a:pt x="4397" y="15"/>
                </a:cubicBezTo>
                <a:cubicBezTo>
                  <a:pt x="4309" y="16"/>
                  <a:pt x="4223" y="17"/>
                  <a:pt x="4136" y="18"/>
                </a:cubicBezTo>
                <a:cubicBezTo>
                  <a:pt x="4049" y="19"/>
                  <a:pt x="3962" y="20"/>
                  <a:pt x="3877" y="19"/>
                </a:cubicBezTo>
                <a:cubicBezTo>
                  <a:pt x="3793" y="18"/>
                  <a:pt x="3711" y="14"/>
                  <a:pt x="3626" y="15"/>
                </a:cubicBezTo>
                <a:cubicBezTo>
                  <a:pt x="3540" y="15"/>
                  <a:pt x="3450" y="20"/>
                  <a:pt x="3361" y="23"/>
                </a:cubicBezTo>
                <a:cubicBezTo>
                  <a:pt x="3271" y="27"/>
                  <a:pt x="3183" y="30"/>
                  <a:pt x="3093" y="28"/>
                </a:cubicBezTo>
                <a:cubicBezTo>
                  <a:pt x="3004" y="27"/>
                  <a:pt x="2913" y="21"/>
                  <a:pt x="2829" y="15"/>
                </a:cubicBezTo>
                <a:cubicBezTo>
                  <a:pt x="2744" y="9"/>
                  <a:pt x="2664" y="2"/>
                  <a:pt x="2582" y="1"/>
                </a:cubicBezTo>
                <a:cubicBezTo>
                  <a:pt x="2501" y="0"/>
                  <a:pt x="2417" y="6"/>
                  <a:pt x="2333" y="12"/>
                </a:cubicBezTo>
                <a:cubicBezTo>
                  <a:pt x="2250" y="19"/>
                  <a:pt x="2166" y="27"/>
                  <a:pt x="2079" y="28"/>
                </a:cubicBezTo>
                <a:cubicBezTo>
                  <a:pt x="1993" y="28"/>
                  <a:pt x="1903" y="22"/>
                  <a:pt x="1820" y="19"/>
                </a:cubicBezTo>
                <a:cubicBezTo>
                  <a:pt x="1737" y="15"/>
                  <a:pt x="1661" y="15"/>
                  <a:pt x="1578" y="17"/>
                </a:cubicBezTo>
                <a:cubicBezTo>
                  <a:pt x="1494" y="19"/>
                  <a:pt x="1403" y="22"/>
                  <a:pt x="1315" y="19"/>
                </a:cubicBezTo>
                <a:cubicBezTo>
                  <a:pt x="1226" y="15"/>
                  <a:pt x="1140" y="4"/>
                  <a:pt x="1054" y="5"/>
                </a:cubicBezTo>
                <a:cubicBezTo>
                  <a:pt x="967" y="5"/>
                  <a:pt x="880" y="17"/>
                  <a:pt x="793" y="21"/>
                </a:cubicBezTo>
                <a:cubicBezTo>
                  <a:pt x="707" y="24"/>
                  <a:pt x="620" y="18"/>
                  <a:pt x="509" y="19"/>
                </a:cubicBezTo>
                <a:cubicBezTo>
                  <a:pt x="398" y="19"/>
                  <a:pt x="262" y="24"/>
                  <a:pt x="14" y="35"/>
                </a:cubicBezTo>
                <a:cubicBezTo>
                  <a:pt x="24" y="57"/>
                  <a:pt x="25" y="80"/>
                  <a:pt x="28" y="97"/>
                </a:cubicBezTo>
                <a:cubicBezTo>
                  <a:pt x="31" y="115"/>
                  <a:pt x="36" y="127"/>
                  <a:pt x="36" y="144"/>
                </a:cubicBezTo>
                <a:cubicBezTo>
                  <a:pt x="37" y="161"/>
                  <a:pt x="32" y="182"/>
                  <a:pt x="26" y="196"/>
                </a:cubicBezTo>
                <a:cubicBezTo>
                  <a:pt x="20" y="209"/>
                  <a:pt x="11" y="215"/>
                  <a:pt x="10" y="228"/>
                </a:cubicBezTo>
                <a:cubicBezTo>
                  <a:pt x="8" y="241"/>
                  <a:pt x="14" y="261"/>
                  <a:pt x="15" y="281"/>
                </a:cubicBezTo>
                <a:cubicBezTo>
                  <a:pt x="17" y="301"/>
                  <a:pt x="15" y="321"/>
                  <a:pt x="16" y="336"/>
                </a:cubicBezTo>
                <a:cubicBezTo>
                  <a:pt x="17" y="351"/>
                  <a:pt x="21" y="362"/>
                  <a:pt x="21" y="373"/>
                </a:cubicBezTo>
                <a:cubicBezTo>
                  <a:pt x="20" y="383"/>
                  <a:pt x="16" y="394"/>
                  <a:pt x="19" y="407"/>
                </a:cubicBezTo>
                <a:cubicBezTo>
                  <a:pt x="23" y="420"/>
                  <a:pt x="34" y="436"/>
                  <a:pt x="32" y="451"/>
                </a:cubicBezTo>
                <a:cubicBezTo>
                  <a:pt x="31" y="465"/>
                  <a:pt x="17" y="478"/>
                  <a:pt x="12" y="497"/>
                </a:cubicBezTo>
                <a:cubicBezTo>
                  <a:pt x="7" y="515"/>
                  <a:pt x="11" y="539"/>
                  <a:pt x="14" y="554"/>
                </a:cubicBezTo>
                <a:cubicBezTo>
                  <a:pt x="16" y="570"/>
                  <a:pt x="18" y="576"/>
                  <a:pt x="18" y="585"/>
                </a:cubicBezTo>
                <a:cubicBezTo>
                  <a:pt x="18" y="594"/>
                  <a:pt x="17" y="606"/>
                  <a:pt x="15" y="618"/>
                </a:cubicBezTo>
                <a:cubicBezTo>
                  <a:pt x="13" y="629"/>
                  <a:pt x="10" y="641"/>
                  <a:pt x="11" y="657"/>
                </a:cubicBezTo>
                <a:cubicBezTo>
                  <a:pt x="13" y="672"/>
                  <a:pt x="18" y="691"/>
                  <a:pt x="20" y="708"/>
                </a:cubicBezTo>
                <a:cubicBezTo>
                  <a:pt x="21" y="725"/>
                  <a:pt x="18" y="741"/>
                  <a:pt x="17" y="760"/>
                </a:cubicBezTo>
                <a:cubicBezTo>
                  <a:pt x="15" y="779"/>
                  <a:pt x="16" y="802"/>
                  <a:pt x="16" y="816"/>
                </a:cubicBezTo>
                <a:cubicBezTo>
                  <a:pt x="17" y="831"/>
                  <a:pt x="16" y="836"/>
                  <a:pt x="20" y="855"/>
                </a:cubicBezTo>
                <a:cubicBezTo>
                  <a:pt x="24" y="874"/>
                  <a:pt x="32" y="907"/>
                  <a:pt x="0" y="934"/>
                </a:cubicBezTo>
                <a:lnTo>
                  <a:pt x="15" y="927"/>
                </a:lnTo>
                <a:close/>
              </a:path>
            </a:pathLst>
          </a:custGeom>
          <a:solidFill>
            <a:srgbClr val="ffffff"/>
          </a:solidFill>
          <a:ln>
            <a:noFill/>
          </a:ln>
        </p:spPr>
      </p:sp>
      <p:sp>
        <p:nvSpPr>
          <p:cNvPr id="1516" name="Freeform 220"/>
          <p:cNvSpPr/>
          <p:nvPr/>
        </p:nvSpPr>
        <p:spPr>
          <a:xfrm>
            <a:off x="7414560" y="4901040"/>
            <a:ext cx="1949040" cy="338040"/>
          </a:xfrm>
          <a:custGeom>
            <a:avLst/>
            <a:gdLst/>
            <a:ahLst/>
            <a:rect l="0" t="0" r="r" b="b"/>
            <a:pathLst>
              <a:path w="5414" h="939">
                <a:moveTo>
                  <a:pt x="0" y="925"/>
                </a:moveTo>
                <a:cubicBezTo>
                  <a:pt x="265" y="917"/>
                  <a:pt x="388" y="922"/>
                  <a:pt x="492" y="924"/>
                </a:cubicBezTo>
                <a:cubicBezTo>
                  <a:pt x="596" y="927"/>
                  <a:pt x="681" y="927"/>
                  <a:pt x="769" y="926"/>
                </a:cubicBezTo>
                <a:cubicBezTo>
                  <a:pt x="858" y="926"/>
                  <a:pt x="951" y="924"/>
                  <a:pt x="1038" y="925"/>
                </a:cubicBezTo>
                <a:cubicBezTo>
                  <a:pt x="1124" y="926"/>
                  <a:pt x="1205" y="929"/>
                  <a:pt x="1289" y="929"/>
                </a:cubicBezTo>
                <a:cubicBezTo>
                  <a:pt x="1373" y="930"/>
                  <a:pt x="1459" y="928"/>
                  <a:pt x="1545" y="928"/>
                </a:cubicBezTo>
                <a:cubicBezTo>
                  <a:pt x="1630" y="928"/>
                  <a:pt x="1715" y="930"/>
                  <a:pt x="1803" y="931"/>
                </a:cubicBezTo>
                <a:cubicBezTo>
                  <a:pt x="1890" y="932"/>
                  <a:pt x="1978" y="931"/>
                  <a:pt x="2066" y="932"/>
                </a:cubicBezTo>
                <a:cubicBezTo>
                  <a:pt x="2153" y="932"/>
                  <a:pt x="2238" y="933"/>
                  <a:pt x="2322" y="934"/>
                </a:cubicBezTo>
                <a:cubicBezTo>
                  <a:pt x="2406" y="936"/>
                  <a:pt x="2488" y="938"/>
                  <a:pt x="2572" y="938"/>
                </a:cubicBezTo>
                <a:cubicBezTo>
                  <a:pt x="2655" y="938"/>
                  <a:pt x="2740" y="936"/>
                  <a:pt x="2827" y="932"/>
                </a:cubicBezTo>
                <a:cubicBezTo>
                  <a:pt x="2913" y="928"/>
                  <a:pt x="3001" y="921"/>
                  <a:pt x="3090" y="920"/>
                </a:cubicBezTo>
                <a:cubicBezTo>
                  <a:pt x="3180" y="918"/>
                  <a:pt x="3270" y="921"/>
                  <a:pt x="3356" y="924"/>
                </a:cubicBezTo>
                <a:cubicBezTo>
                  <a:pt x="3443" y="927"/>
                  <a:pt x="3526" y="931"/>
                  <a:pt x="3610" y="932"/>
                </a:cubicBezTo>
                <a:cubicBezTo>
                  <a:pt x="3694" y="932"/>
                  <a:pt x="3780" y="929"/>
                  <a:pt x="3864" y="929"/>
                </a:cubicBezTo>
                <a:cubicBezTo>
                  <a:pt x="3949" y="930"/>
                  <a:pt x="4032" y="934"/>
                  <a:pt x="4116" y="936"/>
                </a:cubicBezTo>
                <a:cubicBezTo>
                  <a:pt x="4199" y="938"/>
                  <a:pt x="4284" y="938"/>
                  <a:pt x="4370" y="937"/>
                </a:cubicBezTo>
                <a:cubicBezTo>
                  <a:pt x="4456" y="936"/>
                  <a:pt x="4545" y="935"/>
                  <a:pt x="4631" y="934"/>
                </a:cubicBezTo>
                <a:cubicBezTo>
                  <a:pt x="4718" y="932"/>
                  <a:pt x="4803" y="930"/>
                  <a:pt x="4888" y="929"/>
                </a:cubicBezTo>
                <a:cubicBezTo>
                  <a:pt x="4973" y="928"/>
                  <a:pt x="5059" y="928"/>
                  <a:pt x="5145" y="928"/>
                </a:cubicBezTo>
                <a:cubicBezTo>
                  <a:pt x="5230" y="929"/>
                  <a:pt x="5317" y="929"/>
                  <a:pt x="5360" y="921"/>
                </a:cubicBezTo>
                <a:cubicBezTo>
                  <a:pt x="5403" y="913"/>
                  <a:pt x="5402" y="896"/>
                  <a:pt x="5402" y="882"/>
                </a:cubicBezTo>
                <a:cubicBezTo>
                  <a:pt x="5402" y="867"/>
                  <a:pt x="5401" y="853"/>
                  <a:pt x="5402" y="841"/>
                </a:cubicBezTo>
                <a:cubicBezTo>
                  <a:pt x="5403" y="828"/>
                  <a:pt x="5406" y="815"/>
                  <a:pt x="5406" y="801"/>
                </a:cubicBezTo>
                <a:cubicBezTo>
                  <a:pt x="5406" y="786"/>
                  <a:pt x="5405" y="770"/>
                  <a:pt x="5404" y="754"/>
                </a:cubicBezTo>
                <a:cubicBezTo>
                  <a:pt x="5403" y="739"/>
                  <a:pt x="5402" y="724"/>
                  <a:pt x="5402" y="710"/>
                </a:cubicBezTo>
                <a:cubicBezTo>
                  <a:pt x="5401" y="696"/>
                  <a:pt x="5402" y="682"/>
                  <a:pt x="5402" y="665"/>
                </a:cubicBezTo>
                <a:cubicBezTo>
                  <a:pt x="5402" y="648"/>
                  <a:pt x="5401" y="628"/>
                  <a:pt x="5401" y="613"/>
                </a:cubicBezTo>
                <a:cubicBezTo>
                  <a:pt x="5400" y="599"/>
                  <a:pt x="5399" y="591"/>
                  <a:pt x="5399" y="579"/>
                </a:cubicBezTo>
                <a:cubicBezTo>
                  <a:pt x="5398" y="567"/>
                  <a:pt x="5397" y="551"/>
                  <a:pt x="5398" y="537"/>
                </a:cubicBezTo>
                <a:cubicBezTo>
                  <a:pt x="5399" y="522"/>
                  <a:pt x="5402" y="509"/>
                  <a:pt x="5403" y="494"/>
                </a:cubicBezTo>
                <a:cubicBezTo>
                  <a:pt x="5405" y="480"/>
                  <a:pt x="5405" y="464"/>
                  <a:pt x="5404" y="449"/>
                </a:cubicBezTo>
                <a:cubicBezTo>
                  <a:pt x="5404" y="433"/>
                  <a:pt x="5403" y="418"/>
                  <a:pt x="5405" y="404"/>
                </a:cubicBezTo>
                <a:cubicBezTo>
                  <a:pt x="5406" y="389"/>
                  <a:pt x="5410" y="376"/>
                  <a:pt x="5410" y="361"/>
                </a:cubicBezTo>
                <a:cubicBezTo>
                  <a:pt x="5411" y="347"/>
                  <a:pt x="5408" y="332"/>
                  <a:pt x="5407" y="317"/>
                </a:cubicBezTo>
                <a:cubicBezTo>
                  <a:pt x="5405" y="302"/>
                  <a:pt x="5404" y="287"/>
                  <a:pt x="5403" y="269"/>
                </a:cubicBezTo>
                <a:cubicBezTo>
                  <a:pt x="5402" y="252"/>
                  <a:pt x="5401" y="233"/>
                  <a:pt x="5403" y="219"/>
                </a:cubicBezTo>
                <a:cubicBezTo>
                  <a:pt x="5404" y="206"/>
                  <a:pt x="5409" y="198"/>
                  <a:pt x="5410" y="185"/>
                </a:cubicBezTo>
                <a:cubicBezTo>
                  <a:pt x="5411" y="173"/>
                  <a:pt x="5410" y="156"/>
                  <a:pt x="5408" y="142"/>
                </a:cubicBezTo>
                <a:cubicBezTo>
                  <a:pt x="5407" y="129"/>
                  <a:pt x="5405" y="119"/>
                  <a:pt x="5407" y="105"/>
                </a:cubicBezTo>
                <a:cubicBezTo>
                  <a:pt x="5408" y="92"/>
                  <a:pt x="5412" y="74"/>
                  <a:pt x="5412" y="57"/>
                </a:cubicBezTo>
                <a:cubicBezTo>
                  <a:pt x="5413" y="40"/>
                  <a:pt x="5410" y="24"/>
                  <a:pt x="5365" y="16"/>
                </a:cubicBezTo>
                <a:cubicBezTo>
                  <a:pt x="5320" y="8"/>
                  <a:pt x="5233" y="9"/>
                  <a:pt x="5147" y="10"/>
                </a:cubicBezTo>
                <a:cubicBezTo>
                  <a:pt x="5061" y="11"/>
                  <a:pt x="4978" y="12"/>
                  <a:pt x="4892" y="12"/>
                </a:cubicBezTo>
                <a:cubicBezTo>
                  <a:pt x="4807" y="12"/>
                  <a:pt x="4719" y="10"/>
                  <a:pt x="4632" y="9"/>
                </a:cubicBezTo>
                <a:cubicBezTo>
                  <a:pt x="4545" y="9"/>
                  <a:pt x="4459" y="9"/>
                  <a:pt x="4373" y="8"/>
                </a:cubicBezTo>
                <a:cubicBezTo>
                  <a:pt x="4288" y="8"/>
                  <a:pt x="4203" y="7"/>
                  <a:pt x="4117" y="8"/>
                </a:cubicBezTo>
                <a:cubicBezTo>
                  <a:pt x="4031" y="10"/>
                  <a:pt x="3944" y="14"/>
                  <a:pt x="3858" y="14"/>
                </a:cubicBezTo>
                <a:cubicBezTo>
                  <a:pt x="3772" y="14"/>
                  <a:pt x="3687" y="11"/>
                  <a:pt x="3602" y="11"/>
                </a:cubicBezTo>
                <a:cubicBezTo>
                  <a:pt x="3517" y="12"/>
                  <a:pt x="3432" y="16"/>
                  <a:pt x="3347" y="15"/>
                </a:cubicBezTo>
                <a:cubicBezTo>
                  <a:pt x="3262" y="14"/>
                  <a:pt x="3178" y="6"/>
                  <a:pt x="3095" y="5"/>
                </a:cubicBezTo>
                <a:cubicBezTo>
                  <a:pt x="3011" y="3"/>
                  <a:pt x="2929" y="7"/>
                  <a:pt x="2842" y="7"/>
                </a:cubicBezTo>
                <a:cubicBezTo>
                  <a:pt x="2755" y="7"/>
                  <a:pt x="2664" y="2"/>
                  <a:pt x="2577" y="3"/>
                </a:cubicBezTo>
                <a:cubicBezTo>
                  <a:pt x="2490" y="3"/>
                  <a:pt x="2407" y="9"/>
                  <a:pt x="2322" y="10"/>
                </a:cubicBezTo>
                <a:cubicBezTo>
                  <a:pt x="2237" y="12"/>
                  <a:pt x="2149" y="9"/>
                  <a:pt x="2060" y="9"/>
                </a:cubicBezTo>
                <a:cubicBezTo>
                  <a:pt x="1972" y="8"/>
                  <a:pt x="1882" y="10"/>
                  <a:pt x="1796" y="10"/>
                </a:cubicBezTo>
                <a:cubicBezTo>
                  <a:pt x="1710" y="10"/>
                  <a:pt x="1628" y="8"/>
                  <a:pt x="1545" y="6"/>
                </a:cubicBezTo>
                <a:cubicBezTo>
                  <a:pt x="1461" y="3"/>
                  <a:pt x="1377" y="0"/>
                  <a:pt x="1292" y="1"/>
                </a:cubicBezTo>
                <a:cubicBezTo>
                  <a:pt x="1207" y="1"/>
                  <a:pt x="1120" y="4"/>
                  <a:pt x="1036" y="5"/>
                </a:cubicBezTo>
                <a:cubicBezTo>
                  <a:pt x="953" y="5"/>
                  <a:pt x="871" y="4"/>
                  <a:pt x="787" y="4"/>
                </a:cubicBezTo>
                <a:cubicBezTo>
                  <a:pt x="703" y="4"/>
                  <a:pt x="615" y="6"/>
                  <a:pt x="504" y="5"/>
                </a:cubicBezTo>
                <a:cubicBezTo>
                  <a:pt x="393" y="5"/>
                  <a:pt x="258" y="1"/>
                  <a:pt x="5" y="13"/>
                </a:cubicBezTo>
              </a:path>
            </a:pathLst>
          </a:custGeom>
          <a:ln cap="rnd" w="31680">
            <a:solidFill>
              <a:srgbClr val="008cd8"/>
            </a:solidFill>
            <a:bevel/>
          </a:ln>
        </p:spPr>
      </p:sp>
      <p:sp>
        <p:nvSpPr>
          <p:cNvPr id="1517" name="Freeform 221"/>
          <p:cNvSpPr/>
          <p:nvPr/>
        </p:nvSpPr>
        <p:spPr>
          <a:xfrm>
            <a:off x="7412400" y="4899240"/>
            <a:ext cx="6840" cy="336240"/>
          </a:xfrm>
          <a:custGeom>
            <a:avLst/>
            <a:gdLst/>
            <a:ahLst/>
            <a:rect l="0" t="0" r="r" b="b"/>
            <a:pathLst>
              <a:path w="19" h="934">
                <a:moveTo>
                  <a:pt x="18" y="0"/>
                </a:moveTo>
                <a:cubicBezTo>
                  <a:pt x="7" y="63"/>
                  <a:pt x="3" y="85"/>
                  <a:pt x="2" y="103"/>
                </a:cubicBezTo>
                <a:cubicBezTo>
                  <a:pt x="0" y="121"/>
                  <a:pt x="1" y="135"/>
                  <a:pt x="3" y="147"/>
                </a:cubicBezTo>
                <a:cubicBezTo>
                  <a:pt x="5" y="159"/>
                  <a:pt x="9" y="169"/>
                  <a:pt x="11" y="183"/>
                </a:cubicBezTo>
                <a:cubicBezTo>
                  <a:pt x="14" y="197"/>
                  <a:pt x="15" y="215"/>
                  <a:pt x="15" y="232"/>
                </a:cubicBezTo>
                <a:cubicBezTo>
                  <a:pt x="15" y="248"/>
                  <a:pt x="12" y="263"/>
                  <a:pt x="10" y="280"/>
                </a:cubicBezTo>
                <a:cubicBezTo>
                  <a:pt x="8" y="296"/>
                  <a:pt x="6" y="314"/>
                  <a:pt x="5" y="329"/>
                </a:cubicBezTo>
                <a:cubicBezTo>
                  <a:pt x="3" y="344"/>
                  <a:pt x="1" y="356"/>
                  <a:pt x="2" y="371"/>
                </a:cubicBezTo>
                <a:cubicBezTo>
                  <a:pt x="3" y="385"/>
                  <a:pt x="7" y="402"/>
                  <a:pt x="10" y="415"/>
                </a:cubicBezTo>
                <a:cubicBezTo>
                  <a:pt x="12" y="428"/>
                  <a:pt x="12" y="438"/>
                  <a:pt x="11" y="449"/>
                </a:cubicBezTo>
                <a:cubicBezTo>
                  <a:pt x="10" y="461"/>
                  <a:pt x="6" y="475"/>
                  <a:pt x="7" y="488"/>
                </a:cubicBezTo>
                <a:cubicBezTo>
                  <a:pt x="7" y="501"/>
                  <a:pt x="11" y="513"/>
                  <a:pt x="12" y="528"/>
                </a:cubicBezTo>
                <a:cubicBezTo>
                  <a:pt x="14" y="543"/>
                  <a:pt x="13" y="562"/>
                  <a:pt x="12" y="579"/>
                </a:cubicBezTo>
                <a:cubicBezTo>
                  <a:pt x="12" y="596"/>
                  <a:pt x="12" y="612"/>
                  <a:pt x="10" y="629"/>
                </a:cubicBezTo>
                <a:cubicBezTo>
                  <a:pt x="8" y="645"/>
                  <a:pt x="4" y="661"/>
                  <a:pt x="5" y="675"/>
                </a:cubicBezTo>
                <a:cubicBezTo>
                  <a:pt x="7" y="689"/>
                  <a:pt x="14" y="701"/>
                  <a:pt x="14" y="714"/>
                </a:cubicBezTo>
                <a:cubicBezTo>
                  <a:pt x="14" y="727"/>
                  <a:pt x="6" y="741"/>
                  <a:pt x="6" y="756"/>
                </a:cubicBezTo>
                <a:cubicBezTo>
                  <a:pt x="6" y="770"/>
                  <a:pt x="14" y="785"/>
                  <a:pt x="16" y="799"/>
                </a:cubicBezTo>
                <a:cubicBezTo>
                  <a:pt x="17" y="813"/>
                  <a:pt x="12" y="826"/>
                  <a:pt x="10" y="847"/>
                </a:cubicBezTo>
                <a:cubicBezTo>
                  <a:pt x="7" y="868"/>
                  <a:pt x="7" y="897"/>
                  <a:pt x="12" y="933"/>
                </a:cubicBezTo>
              </a:path>
            </a:pathLst>
          </a:custGeom>
          <a:ln cap="rnd" w="31680">
            <a:solidFill>
              <a:srgbClr val="008cd8"/>
            </a:solidFill>
            <a:bevel/>
          </a:ln>
        </p:spPr>
      </p:sp>
      <p:sp>
        <p:nvSpPr>
          <p:cNvPr id="1518" name="TextShape 222"/>
          <p:cNvSpPr txBox="1"/>
          <p:nvPr/>
        </p:nvSpPr>
        <p:spPr>
          <a:xfrm>
            <a:off x="7458840" y="4991400"/>
            <a:ext cx="1309320" cy="142920"/>
          </a:xfrm>
          <a:prstGeom prst="rect">
            <a:avLst/>
          </a:prstGeom>
          <a:noFill/>
          <a:ln>
            <a:noFill/>
          </a:ln>
        </p:spPr>
        <p:txBody>
          <a:bodyPr lIns="0" rIns="0" tIns="0" bIns="0">
            <a:noAutofit/>
          </a:bodyPr>
          <a:p>
            <a:r>
              <a:rPr b="0" lang="el-GR" sz="1000" spc="-1" strike="noStrike">
                <a:solidFill>
                  <a:srgbClr val="004c75"/>
                </a:solidFill>
                <a:latin typeface="Franklin Gothic Demi"/>
              </a:rPr>
              <a:t>Πέπε (Ταχυμεταφορέας)</a:t>
            </a:r>
            <a:endParaRPr b="0" lang="el-GR" sz="1000" spc="-1" strike="noStrike">
              <a:solidFill>
                <a:srgbClr val="004c75"/>
              </a:solidFill>
              <a:latin typeface="Franklin Gothic Demi"/>
              <a:ea typeface="Franklin Gothic Demi"/>
            </a:endParaRPr>
          </a:p>
        </p:txBody>
      </p:sp>
      <p:sp>
        <p:nvSpPr>
          <p:cNvPr id="1519" name="TextShape 223"/>
          <p:cNvSpPr txBox="1"/>
          <p:nvPr/>
        </p:nvSpPr>
        <p:spPr>
          <a:xfrm>
            <a:off x="7536240" y="5262120"/>
            <a:ext cx="1013760" cy="121320"/>
          </a:xfrm>
          <a:prstGeom prst="rect">
            <a:avLst/>
          </a:prstGeom>
          <a:noFill/>
          <a:ln>
            <a:noFill/>
          </a:ln>
        </p:spPr>
        <p:txBody>
          <a:bodyPr lIns="0" rIns="0" tIns="0" bIns="0">
            <a:noAutofit/>
          </a:bodyPr>
          <a:p>
            <a:r>
              <a:rPr b="0" lang="el-GR" sz="850" spc="-1" strike="noStrike">
                <a:solidFill>
                  <a:srgbClr val="004c75"/>
                </a:solidFill>
                <a:latin typeface="Franklin Gothic Demi"/>
              </a:rPr>
              <a:t>Επωνυμία: Ράπιντο ΟΕ</a:t>
            </a:r>
            <a:endParaRPr b="0" lang="el-GR" sz="850" spc="-1" strike="noStrike">
              <a:solidFill>
                <a:srgbClr val="004c75"/>
              </a:solidFill>
              <a:latin typeface="Franklin Gothic Demi"/>
              <a:ea typeface="Franklin Gothic Demi"/>
            </a:endParaRPr>
          </a:p>
        </p:txBody>
      </p:sp>
      <p:sp>
        <p:nvSpPr>
          <p:cNvPr id="1520" name="Freeform 224"/>
          <p:cNvSpPr/>
          <p:nvPr/>
        </p:nvSpPr>
        <p:spPr>
          <a:xfrm>
            <a:off x="7446600" y="6289920"/>
            <a:ext cx="1877040" cy="11160"/>
          </a:xfrm>
          <a:custGeom>
            <a:avLst/>
            <a:gdLst/>
            <a:ahLst/>
            <a:rect l="0" t="0" r="r" b="b"/>
            <a:pathLst>
              <a:path w="5214" h="31">
                <a:moveTo>
                  <a:pt x="0" y="17"/>
                </a:moveTo>
                <a:cubicBezTo>
                  <a:pt x="249" y="17"/>
                  <a:pt x="378" y="24"/>
                  <a:pt x="483" y="25"/>
                </a:cubicBezTo>
                <a:cubicBezTo>
                  <a:pt x="587" y="26"/>
                  <a:pt x="667" y="22"/>
                  <a:pt x="747" y="19"/>
                </a:cubicBezTo>
                <a:cubicBezTo>
                  <a:pt x="827" y="16"/>
                  <a:pt x="907" y="15"/>
                  <a:pt x="989" y="14"/>
                </a:cubicBezTo>
                <a:cubicBezTo>
                  <a:pt x="1072" y="13"/>
                  <a:pt x="1156" y="12"/>
                  <a:pt x="1242" y="15"/>
                </a:cubicBezTo>
                <a:cubicBezTo>
                  <a:pt x="1328" y="17"/>
                  <a:pt x="1414" y="23"/>
                  <a:pt x="1499" y="23"/>
                </a:cubicBezTo>
                <a:cubicBezTo>
                  <a:pt x="1583" y="23"/>
                  <a:pt x="1666" y="17"/>
                  <a:pt x="1749" y="15"/>
                </a:cubicBezTo>
                <a:cubicBezTo>
                  <a:pt x="1831" y="13"/>
                  <a:pt x="1915" y="14"/>
                  <a:pt x="1999" y="17"/>
                </a:cubicBezTo>
                <a:cubicBezTo>
                  <a:pt x="2083" y="19"/>
                  <a:pt x="2168" y="22"/>
                  <a:pt x="2250" y="23"/>
                </a:cubicBezTo>
                <a:cubicBezTo>
                  <a:pt x="2333" y="24"/>
                  <a:pt x="2414" y="24"/>
                  <a:pt x="2494" y="20"/>
                </a:cubicBezTo>
                <a:cubicBezTo>
                  <a:pt x="2575" y="16"/>
                  <a:pt x="2655" y="7"/>
                  <a:pt x="2740" y="9"/>
                </a:cubicBezTo>
                <a:cubicBezTo>
                  <a:pt x="2824" y="11"/>
                  <a:pt x="2913" y="24"/>
                  <a:pt x="2998" y="27"/>
                </a:cubicBezTo>
                <a:cubicBezTo>
                  <a:pt x="3084" y="30"/>
                  <a:pt x="3167" y="25"/>
                  <a:pt x="3248" y="21"/>
                </a:cubicBezTo>
                <a:cubicBezTo>
                  <a:pt x="3329" y="18"/>
                  <a:pt x="3407" y="17"/>
                  <a:pt x="3487" y="15"/>
                </a:cubicBezTo>
                <a:cubicBezTo>
                  <a:pt x="3568" y="14"/>
                  <a:pt x="3652" y="13"/>
                  <a:pt x="3738" y="15"/>
                </a:cubicBezTo>
                <a:cubicBezTo>
                  <a:pt x="3825" y="17"/>
                  <a:pt x="3915" y="24"/>
                  <a:pt x="4001" y="23"/>
                </a:cubicBezTo>
                <a:cubicBezTo>
                  <a:pt x="4086" y="22"/>
                  <a:pt x="4168" y="14"/>
                  <a:pt x="4251" y="13"/>
                </a:cubicBezTo>
                <a:cubicBezTo>
                  <a:pt x="4334" y="11"/>
                  <a:pt x="4419" y="17"/>
                  <a:pt x="4502" y="17"/>
                </a:cubicBezTo>
                <a:cubicBezTo>
                  <a:pt x="4584" y="18"/>
                  <a:pt x="4665" y="15"/>
                  <a:pt x="4765" y="17"/>
                </a:cubicBezTo>
                <a:cubicBezTo>
                  <a:pt x="4865" y="20"/>
                  <a:pt x="4985" y="29"/>
                  <a:pt x="5213" y="0"/>
                </a:cubicBezTo>
                <a:lnTo>
                  <a:pt x="0" y="17"/>
                </a:lnTo>
                <a:close/>
              </a:path>
            </a:pathLst>
          </a:custGeom>
          <a:solidFill>
            <a:srgbClr val="ffffff"/>
          </a:solidFill>
          <a:ln>
            <a:noFill/>
          </a:ln>
        </p:spPr>
      </p:sp>
      <p:sp>
        <p:nvSpPr>
          <p:cNvPr id="1521" name="Freeform 225"/>
          <p:cNvSpPr/>
          <p:nvPr/>
        </p:nvSpPr>
        <p:spPr>
          <a:xfrm>
            <a:off x="7447680" y="6295680"/>
            <a:ext cx="58680" cy="1800"/>
          </a:xfrm>
          <a:custGeom>
            <a:avLst/>
            <a:gdLst/>
            <a:ahLst/>
            <a:rect l="0" t="0" r="r" b="b"/>
            <a:pathLst>
              <a:path w="163" h="5">
                <a:moveTo>
                  <a:pt x="0" y="4"/>
                </a:moveTo>
                <a:cubicBezTo>
                  <a:pt x="61" y="2"/>
                  <a:pt x="114" y="1"/>
                  <a:pt x="162" y="0"/>
                </a:cubicBezTo>
              </a:path>
            </a:pathLst>
          </a:custGeom>
          <a:ln w="29160">
            <a:solidFill>
              <a:srgbClr val="008cd8"/>
            </a:solidFill>
            <a:round/>
          </a:ln>
        </p:spPr>
      </p:sp>
      <p:sp>
        <p:nvSpPr>
          <p:cNvPr id="1522" name="Freeform 226"/>
          <p:cNvSpPr/>
          <p:nvPr/>
        </p:nvSpPr>
        <p:spPr>
          <a:xfrm>
            <a:off x="7534800" y="6295680"/>
            <a:ext cx="58320" cy="1440"/>
          </a:xfrm>
          <a:custGeom>
            <a:avLst/>
            <a:gdLst/>
            <a:ahLst/>
            <a:rect l="0" t="0" r="r" b="b"/>
            <a:pathLst>
              <a:path w="162" h="4">
                <a:moveTo>
                  <a:pt x="0" y="0"/>
                </a:moveTo>
                <a:cubicBezTo>
                  <a:pt x="64" y="0"/>
                  <a:pt x="116" y="1"/>
                  <a:pt x="161" y="3"/>
                </a:cubicBezTo>
              </a:path>
            </a:pathLst>
          </a:custGeom>
          <a:ln w="29160">
            <a:solidFill>
              <a:srgbClr val="008cd8"/>
            </a:solidFill>
            <a:round/>
          </a:ln>
        </p:spPr>
      </p:sp>
      <p:sp>
        <p:nvSpPr>
          <p:cNvPr id="1523" name="Freeform 227"/>
          <p:cNvSpPr/>
          <p:nvPr/>
        </p:nvSpPr>
        <p:spPr>
          <a:xfrm>
            <a:off x="7621560" y="6297480"/>
            <a:ext cx="58320" cy="1440"/>
          </a:xfrm>
          <a:custGeom>
            <a:avLst/>
            <a:gdLst/>
            <a:ahLst/>
            <a:rect l="0" t="0" r="r" b="b"/>
            <a:pathLst>
              <a:path w="162" h="4">
                <a:moveTo>
                  <a:pt x="0" y="0"/>
                </a:moveTo>
                <a:lnTo>
                  <a:pt x="0" y="0"/>
                </a:lnTo>
                <a:cubicBezTo>
                  <a:pt x="60" y="2"/>
                  <a:pt x="113" y="3"/>
                  <a:pt x="161" y="2"/>
                </a:cubicBezTo>
              </a:path>
            </a:pathLst>
          </a:custGeom>
          <a:ln w="29160">
            <a:solidFill>
              <a:srgbClr val="008cd8"/>
            </a:solidFill>
            <a:round/>
          </a:ln>
        </p:spPr>
      </p:sp>
      <p:sp>
        <p:nvSpPr>
          <p:cNvPr id="1524" name="Freeform 228"/>
          <p:cNvSpPr/>
          <p:nvPr/>
        </p:nvSpPr>
        <p:spPr>
          <a:xfrm>
            <a:off x="7708680" y="6295680"/>
            <a:ext cx="58320" cy="2520"/>
          </a:xfrm>
          <a:custGeom>
            <a:avLst/>
            <a:gdLst/>
            <a:ahLst/>
            <a:rect l="0" t="0" r="r" b="b"/>
            <a:pathLst>
              <a:path w="162" h="7">
                <a:moveTo>
                  <a:pt x="0" y="6"/>
                </a:moveTo>
                <a:cubicBezTo>
                  <a:pt x="7" y="5"/>
                  <a:pt x="15" y="5"/>
                  <a:pt x="23" y="5"/>
                </a:cubicBezTo>
                <a:cubicBezTo>
                  <a:pt x="69" y="4"/>
                  <a:pt x="115" y="2"/>
                  <a:pt x="161" y="0"/>
                </a:cubicBezTo>
              </a:path>
            </a:pathLst>
          </a:custGeom>
          <a:ln w="29160">
            <a:solidFill>
              <a:srgbClr val="008cd8"/>
            </a:solidFill>
            <a:round/>
          </a:ln>
        </p:spPr>
      </p:sp>
      <p:sp>
        <p:nvSpPr>
          <p:cNvPr id="1525" name="Freeform 229"/>
          <p:cNvSpPr/>
          <p:nvPr/>
        </p:nvSpPr>
        <p:spPr>
          <a:xfrm>
            <a:off x="7795440" y="6293880"/>
            <a:ext cx="58320" cy="1080"/>
          </a:xfrm>
          <a:custGeom>
            <a:avLst/>
            <a:gdLst/>
            <a:ahLst/>
            <a:rect l="0" t="0" r="r" b="b"/>
            <a:pathLst>
              <a:path w="162" h="3">
                <a:moveTo>
                  <a:pt x="0" y="2"/>
                </a:moveTo>
                <a:cubicBezTo>
                  <a:pt x="8" y="2"/>
                  <a:pt x="16" y="1"/>
                  <a:pt x="23" y="1"/>
                </a:cubicBezTo>
                <a:cubicBezTo>
                  <a:pt x="69" y="0"/>
                  <a:pt x="115" y="0"/>
                  <a:pt x="161" y="0"/>
                </a:cubicBezTo>
              </a:path>
            </a:pathLst>
          </a:custGeom>
          <a:ln w="29160">
            <a:solidFill>
              <a:srgbClr val="008cd8"/>
            </a:solidFill>
            <a:round/>
          </a:ln>
        </p:spPr>
      </p:sp>
      <p:sp>
        <p:nvSpPr>
          <p:cNvPr id="1526" name="Freeform 230"/>
          <p:cNvSpPr/>
          <p:nvPr/>
        </p:nvSpPr>
        <p:spPr>
          <a:xfrm>
            <a:off x="7882560" y="6294240"/>
            <a:ext cx="58320" cy="1440"/>
          </a:xfrm>
          <a:custGeom>
            <a:avLst/>
            <a:gdLst/>
            <a:ahLst/>
            <a:rect l="0" t="0" r="r" b="b"/>
            <a:pathLst>
              <a:path w="162" h="4">
                <a:moveTo>
                  <a:pt x="0" y="0"/>
                </a:moveTo>
                <a:cubicBezTo>
                  <a:pt x="9" y="0"/>
                  <a:pt x="18" y="0"/>
                  <a:pt x="28" y="0"/>
                </a:cubicBezTo>
                <a:cubicBezTo>
                  <a:pt x="71" y="1"/>
                  <a:pt x="116" y="2"/>
                  <a:pt x="161" y="3"/>
                </a:cubicBezTo>
              </a:path>
            </a:pathLst>
          </a:custGeom>
          <a:ln w="29160">
            <a:solidFill>
              <a:srgbClr val="008cd8"/>
            </a:solidFill>
            <a:round/>
          </a:ln>
        </p:spPr>
      </p:sp>
      <p:sp>
        <p:nvSpPr>
          <p:cNvPr id="1527" name="Freeform 231"/>
          <p:cNvSpPr/>
          <p:nvPr/>
        </p:nvSpPr>
        <p:spPr>
          <a:xfrm>
            <a:off x="7969320" y="6296040"/>
            <a:ext cx="58680" cy="720"/>
          </a:xfrm>
          <a:custGeom>
            <a:avLst/>
            <a:gdLst/>
            <a:ahLst/>
            <a:rect l="0" t="0" r="r" b="b"/>
            <a:pathLst>
              <a:path w="163" h="2">
                <a:moveTo>
                  <a:pt x="0" y="0"/>
                </a:moveTo>
                <a:cubicBezTo>
                  <a:pt x="17" y="0"/>
                  <a:pt x="34" y="0"/>
                  <a:pt x="50" y="0"/>
                </a:cubicBezTo>
                <a:cubicBezTo>
                  <a:pt x="88" y="1"/>
                  <a:pt x="125" y="1"/>
                  <a:pt x="162" y="1"/>
                </a:cubicBezTo>
              </a:path>
            </a:pathLst>
          </a:custGeom>
          <a:ln w="29160">
            <a:solidFill>
              <a:srgbClr val="008cd8"/>
            </a:solidFill>
            <a:round/>
          </a:ln>
        </p:spPr>
      </p:sp>
      <p:sp>
        <p:nvSpPr>
          <p:cNvPr id="1528" name="Freeform 232"/>
          <p:cNvSpPr/>
          <p:nvPr/>
        </p:nvSpPr>
        <p:spPr>
          <a:xfrm>
            <a:off x="8056440" y="6295680"/>
            <a:ext cx="58320" cy="720"/>
          </a:xfrm>
          <a:custGeom>
            <a:avLst/>
            <a:gdLst/>
            <a:ahLst/>
            <a:rect l="0" t="0" r="r" b="b"/>
            <a:pathLst>
              <a:path w="162" h="2">
                <a:moveTo>
                  <a:pt x="0" y="1"/>
                </a:moveTo>
                <a:cubicBezTo>
                  <a:pt x="19" y="1"/>
                  <a:pt x="38" y="1"/>
                  <a:pt x="57" y="0"/>
                </a:cubicBezTo>
                <a:cubicBezTo>
                  <a:pt x="91" y="0"/>
                  <a:pt x="126" y="0"/>
                  <a:pt x="161" y="0"/>
                </a:cubicBezTo>
              </a:path>
            </a:pathLst>
          </a:custGeom>
          <a:ln w="29160">
            <a:solidFill>
              <a:srgbClr val="008cd8"/>
            </a:solidFill>
            <a:round/>
          </a:ln>
        </p:spPr>
      </p:sp>
      <p:sp>
        <p:nvSpPr>
          <p:cNvPr id="1529" name="Freeform 233"/>
          <p:cNvSpPr/>
          <p:nvPr/>
        </p:nvSpPr>
        <p:spPr>
          <a:xfrm>
            <a:off x="8143560" y="6295320"/>
            <a:ext cx="58320" cy="360"/>
          </a:xfrm>
          <a:custGeom>
            <a:avLst/>
            <a:gdLst/>
            <a:ahLst/>
            <a:rect l="0" t="0" r="r" b="b"/>
            <a:pathLst>
              <a:path w="162" h="1">
                <a:moveTo>
                  <a:pt x="0" y="0"/>
                </a:moveTo>
                <a:cubicBezTo>
                  <a:pt x="21" y="0"/>
                  <a:pt x="42" y="0"/>
                  <a:pt x="63" y="0"/>
                </a:cubicBezTo>
                <a:cubicBezTo>
                  <a:pt x="95" y="0"/>
                  <a:pt x="128" y="0"/>
                  <a:pt x="161" y="0"/>
                </a:cubicBezTo>
              </a:path>
            </a:pathLst>
          </a:custGeom>
          <a:ln w="29160">
            <a:solidFill>
              <a:srgbClr val="008cd8"/>
            </a:solidFill>
            <a:round/>
          </a:ln>
        </p:spPr>
      </p:sp>
      <p:sp>
        <p:nvSpPr>
          <p:cNvPr id="1530" name="Freeform 234"/>
          <p:cNvSpPr/>
          <p:nvPr/>
        </p:nvSpPr>
        <p:spPr>
          <a:xfrm>
            <a:off x="8230320" y="6295320"/>
            <a:ext cx="58320" cy="1440"/>
          </a:xfrm>
          <a:custGeom>
            <a:avLst/>
            <a:gdLst/>
            <a:ahLst/>
            <a:rect l="0" t="0" r="r" b="b"/>
            <a:pathLst>
              <a:path w="162" h="4">
                <a:moveTo>
                  <a:pt x="0" y="0"/>
                </a:moveTo>
                <a:cubicBezTo>
                  <a:pt x="23" y="1"/>
                  <a:pt x="45" y="1"/>
                  <a:pt x="67" y="1"/>
                </a:cubicBezTo>
                <a:cubicBezTo>
                  <a:pt x="99" y="1"/>
                  <a:pt x="130" y="2"/>
                  <a:pt x="161" y="3"/>
                </a:cubicBezTo>
              </a:path>
            </a:pathLst>
          </a:custGeom>
          <a:ln w="29160">
            <a:solidFill>
              <a:srgbClr val="008cd8"/>
            </a:solidFill>
            <a:round/>
          </a:ln>
        </p:spPr>
      </p:sp>
      <p:sp>
        <p:nvSpPr>
          <p:cNvPr id="1531" name="Freeform 235"/>
          <p:cNvSpPr/>
          <p:nvPr/>
        </p:nvSpPr>
        <p:spPr>
          <a:xfrm>
            <a:off x="8317440" y="6296760"/>
            <a:ext cx="58320" cy="1080"/>
          </a:xfrm>
          <a:custGeom>
            <a:avLst/>
            <a:gdLst/>
            <a:ahLst/>
            <a:rect l="0" t="0" r="r" b="b"/>
            <a:pathLst>
              <a:path w="162" h="3">
                <a:moveTo>
                  <a:pt x="0" y="0"/>
                </a:moveTo>
                <a:cubicBezTo>
                  <a:pt x="22" y="0"/>
                  <a:pt x="43" y="1"/>
                  <a:pt x="66" y="1"/>
                </a:cubicBezTo>
                <a:cubicBezTo>
                  <a:pt x="97" y="1"/>
                  <a:pt x="129" y="2"/>
                  <a:pt x="161" y="2"/>
                </a:cubicBezTo>
              </a:path>
            </a:pathLst>
          </a:custGeom>
          <a:ln w="29160">
            <a:solidFill>
              <a:srgbClr val="008cd8"/>
            </a:solidFill>
            <a:round/>
          </a:ln>
        </p:spPr>
      </p:sp>
      <p:sp>
        <p:nvSpPr>
          <p:cNvPr id="1532" name="Freeform 236"/>
          <p:cNvSpPr/>
          <p:nvPr/>
        </p:nvSpPr>
        <p:spPr>
          <a:xfrm>
            <a:off x="8404200" y="6297120"/>
            <a:ext cx="58320" cy="720"/>
          </a:xfrm>
          <a:custGeom>
            <a:avLst/>
            <a:gdLst/>
            <a:ahLst/>
            <a:rect l="0" t="0" r="r" b="b"/>
            <a:pathLst>
              <a:path w="162" h="2">
                <a:moveTo>
                  <a:pt x="0" y="1"/>
                </a:moveTo>
                <a:cubicBezTo>
                  <a:pt x="25" y="1"/>
                  <a:pt x="50" y="0"/>
                  <a:pt x="75" y="0"/>
                </a:cubicBezTo>
                <a:cubicBezTo>
                  <a:pt x="104" y="0"/>
                  <a:pt x="133" y="0"/>
                  <a:pt x="161" y="0"/>
                </a:cubicBezTo>
              </a:path>
            </a:pathLst>
          </a:custGeom>
          <a:ln w="29160">
            <a:solidFill>
              <a:srgbClr val="008cd8"/>
            </a:solidFill>
            <a:round/>
          </a:ln>
        </p:spPr>
      </p:sp>
      <p:sp>
        <p:nvSpPr>
          <p:cNvPr id="1533" name="Freeform 237"/>
          <p:cNvSpPr/>
          <p:nvPr/>
        </p:nvSpPr>
        <p:spPr>
          <a:xfrm>
            <a:off x="8491320" y="6296400"/>
            <a:ext cx="58320" cy="720"/>
          </a:xfrm>
          <a:custGeom>
            <a:avLst/>
            <a:gdLst/>
            <a:ahLst/>
            <a:rect l="0" t="0" r="r" b="b"/>
            <a:pathLst>
              <a:path w="162" h="2">
                <a:moveTo>
                  <a:pt x="0" y="1"/>
                </a:moveTo>
                <a:cubicBezTo>
                  <a:pt x="25" y="0"/>
                  <a:pt x="51" y="0"/>
                  <a:pt x="77" y="0"/>
                </a:cubicBezTo>
                <a:cubicBezTo>
                  <a:pt x="104" y="0"/>
                  <a:pt x="133" y="0"/>
                  <a:pt x="161" y="0"/>
                </a:cubicBezTo>
              </a:path>
            </a:pathLst>
          </a:custGeom>
          <a:ln w="29160">
            <a:solidFill>
              <a:srgbClr val="008cd8"/>
            </a:solidFill>
            <a:round/>
          </a:ln>
        </p:spPr>
      </p:sp>
      <p:sp>
        <p:nvSpPr>
          <p:cNvPr id="1534" name="Freeform 238"/>
          <p:cNvSpPr/>
          <p:nvPr/>
        </p:nvSpPr>
        <p:spPr>
          <a:xfrm>
            <a:off x="8578440" y="6296040"/>
            <a:ext cx="58320" cy="360"/>
          </a:xfrm>
          <a:custGeom>
            <a:avLst/>
            <a:gdLst/>
            <a:ahLst/>
            <a:rect l="0" t="0" r="r" b="b"/>
            <a:pathLst>
              <a:path w="162" h="1">
                <a:moveTo>
                  <a:pt x="0" y="0"/>
                </a:moveTo>
                <a:cubicBezTo>
                  <a:pt x="29" y="0"/>
                  <a:pt x="58" y="0"/>
                  <a:pt x="88" y="0"/>
                </a:cubicBezTo>
                <a:cubicBezTo>
                  <a:pt x="112" y="0"/>
                  <a:pt x="136" y="0"/>
                  <a:pt x="161" y="0"/>
                </a:cubicBezTo>
              </a:path>
            </a:pathLst>
          </a:custGeom>
          <a:ln w="29160">
            <a:solidFill>
              <a:srgbClr val="008cd8"/>
            </a:solidFill>
            <a:round/>
          </a:ln>
        </p:spPr>
      </p:sp>
      <p:sp>
        <p:nvSpPr>
          <p:cNvPr id="1535" name="Freeform 239"/>
          <p:cNvSpPr/>
          <p:nvPr/>
        </p:nvSpPr>
        <p:spPr>
          <a:xfrm>
            <a:off x="8665200" y="6296040"/>
            <a:ext cx="58320" cy="360"/>
          </a:xfrm>
          <a:custGeom>
            <a:avLst/>
            <a:gdLst/>
            <a:ahLst/>
            <a:rect l="0" t="0" r="r" b="b"/>
            <a:pathLst>
              <a:path w="162" h="1">
                <a:moveTo>
                  <a:pt x="0" y="0"/>
                </a:moveTo>
                <a:cubicBezTo>
                  <a:pt x="34" y="0"/>
                  <a:pt x="68" y="0"/>
                  <a:pt x="101" y="0"/>
                </a:cubicBezTo>
                <a:cubicBezTo>
                  <a:pt x="121" y="0"/>
                  <a:pt x="141" y="0"/>
                  <a:pt x="161" y="0"/>
                </a:cubicBezTo>
              </a:path>
            </a:pathLst>
          </a:custGeom>
          <a:ln w="29160">
            <a:solidFill>
              <a:srgbClr val="008cd8"/>
            </a:solidFill>
            <a:round/>
          </a:ln>
        </p:spPr>
      </p:sp>
      <p:sp>
        <p:nvSpPr>
          <p:cNvPr id="1536" name="Freeform 240"/>
          <p:cNvSpPr/>
          <p:nvPr/>
        </p:nvSpPr>
        <p:spPr>
          <a:xfrm>
            <a:off x="8752320" y="6294600"/>
            <a:ext cx="58320" cy="1440"/>
          </a:xfrm>
          <a:custGeom>
            <a:avLst/>
            <a:gdLst/>
            <a:ahLst/>
            <a:rect l="0" t="0" r="r" b="b"/>
            <a:pathLst>
              <a:path w="162" h="4">
                <a:moveTo>
                  <a:pt x="0" y="3"/>
                </a:moveTo>
                <a:cubicBezTo>
                  <a:pt x="36" y="2"/>
                  <a:pt x="73" y="2"/>
                  <a:pt x="109" y="1"/>
                </a:cubicBezTo>
                <a:cubicBezTo>
                  <a:pt x="127" y="1"/>
                  <a:pt x="144" y="0"/>
                  <a:pt x="161" y="0"/>
                </a:cubicBezTo>
              </a:path>
            </a:pathLst>
          </a:custGeom>
          <a:ln w="29160">
            <a:solidFill>
              <a:srgbClr val="008cd8"/>
            </a:solidFill>
            <a:round/>
          </a:ln>
        </p:spPr>
      </p:sp>
      <p:sp>
        <p:nvSpPr>
          <p:cNvPr id="1537" name="Freeform 241"/>
          <p:cNvSpPr/>
          <p:nvPr/>
        </p:nvSpPr>
        <p:spPr>
          <a:xfrm>
            <a:off x="8839080" y="6292800"/>
            <a:ext cx="58320" cy="1080"/>
          </a:xfrm>
          <a:custGeom>
            <a:avLst/>
            <a:gdLst/>
            <a:ahLst/>
            <a:rect l="0" t="0" r="r" b="b"/>
            <a:pathLst>
              <a:path w="162" h="3">
                <a:moveTo>
                  <a:pt x="0" y="2"/>
                </a:moveTo>
                <a:cubicBezTo>
                  <a:pt x="39" y="1"/>
                  <a:pt x="78" y="0"/>
                  <a:pt x="117" y="0"/>
                </a:cubicBezTo>
                <a:cubicBezTo>
                  <a:pt x="132" y="0"/>
                  <a:pt x="147" y="0"/>
                  <a:pt x="161" y="0"/>
                </a:cubicBezTo>
              </a:path>
            </a:pathLst>
          </a:custGeom>
          <a:ln w="29160">
            <a:solidFill>
              <a:srgbClr val="008cd8"/>
            </a:solidFill>
            <a:round/>
          </a:ln>
        </p:spPr>
      </p:sp>
      <p:sp>
        <p:nvSpPr>
          <p:cNvPr id="1538" name="Freeform 242"/>
          <p:cNvSpPr/>
          <p:nvPr/>
        </p:nvSpPr>
        <p:spPr>
          <a:xfrm>
            <a:off x="8926200" y="6292800"/>
            <a:ext cx="58320" cy="1440"/>
          </a:xfrm>
          <a:custGeom>
            <a:avLst/>
            <a:gdLst/>
            <a:ahLst/>
            <a:rect l="0" t="0" r="r" b="b"/>
            <a:pathLst>
              <a:path w="162" h="4">
                <a:moveTo>
                  <a:pt x="0" y="0"/>
                </a:moveTo>
                <a:cubicBezTo>
                  <a:pt x="41" y="1"/>
                  <a:pt x="82" y="1"/>
                  <a:pt x="124" y="2"/>
                </a:cubicBezTo>
                <a:cubicBezTo>
                  <a:pt x="136" y="3"/>
                  <a:pt x="149" y="3"/>
                  <a:pt x="161" y="3"/>
                </a:cubicBezTo>
              </a:path>
            </a:pathLst>
          </a:custGeom>
          <a:ln w="29160">
            <a:solidFill>
              <a:srgbClr val="008cd8"/>
            </a:solidFill>
            <a:round/>
          </a:ln>
        </p:spPr>
      </p:sp>
      <p:sp>
        <p:nvSpPr>
          <p:cNvPr id="1539" name="Freeform 243"/>
          <p:cNvSpPr/>
          <p:nvPr/>
        </p:nvSpPr>
        <p:spPr>
          <a:xfrm>
            <a:off x="9012960" y="6294600"/>
            <a:ext cx="58320" cy="1440"/>
          </a:xfrm>
          <a:custGeom>
            <a:avLst/>
            <a:gdLst/>
            <a:ahLst/>
            <a:rect l="0" t="0" r="r" b="b"/>
            <a:pathLst>
              <a:path w="162" h="4">
                <a:moveTo>
                  <a:pt x="0" y="0"/>
                </a:moveTo>
                <a:cubicBezTo>
                  <a:pt x="45" y="1"/>
                  <a:pt x="90" y="2"/>
                  <a:pt x="133" y="2"/>
                </a:cubicBezTo>
                <a:cubicBezTo>
                  <a:pt x="142" y="3"/>
                  <a:pt x="152" y="3"/>
                  <a:pt x="161" y="3"/>
                </a:cubicBezTo>
              </a:path>
            </a:pathLst>
          </a:custGeom>
          <a:ln w="29160">
            <a:solidFill>
              <a:srgbClr val="008cd8"/>
            </a:solidFill>
            <a:round/>
          </a:ln>
        </p:spPr>
      </p:sp>
      <p:sp>
        <p:nvSpPr>
          <p:cNvPr id="1540" name="Freeform 244"/>
          <p:cNvSpPr/>
          <p:nvPr/>
        </p:nvSpPr>
        <p:spPr>
          <a:xfrm>
            <a:off x="9100080" y="6294960"/>
            <a:ext cx="58320" cy="1080"/>
          </a:xfrm>
          <a:custGeom>
            <a:avLst/>
            <a:gdLst/>
            <a:ahLst/>
            <a:rect l="0" t="0" r="r" b="b"/>
            <a:pathLst>
              <a:path w="162" h="3">
                <a:moveTo>
                  <a:pt x="0" y="2"/>
                </a:moveTo>
                <a:cubicBezTo>
                  <a:pt x="47" y="1"/>
                  <a:pt x="98" y="1"/>
                  <a:pt x="157" y="0"/>
                </a:cubicBezTo>
                <a:cubicBezTo>
                  <a:pt x="158" y="0"/>
                  <a:pt x="160" y="0"/>
                  <a:pt x="161" y="0"/>
                </a:cubicBezTo>
              </a:path>
            </a:pathLst>
          </a:custGeom>
          <a:ln w="29160">
            <a:solidFill>
              <a:srgbClr val="008cd8"/>
            </a:solidFill>
            <a:round/>
          </a:ln>
        </p:spPr>
      </p:sp>
      <p:sp>
        <p:nvSpPr>
          <p:cNvPr id="1541" name="Freeform 245"/>
          <p:cNvSpPr/>
          <p:nvPr/>
        </p:nvSpPr>
        <p:spPr>
          <a:xfrm>
            <a:off x="9186840" y="6294600"/>
            <a:ext cx="58320" cy="360"/>
          </a:xfrm>
          <a:custGeom>
            <a:avLst/>
            <a:gdLst/>
            <a:ahLst/>
            <a:rect l="0" t="0" r="r" b="b"/>
            <a:pathLst>
              <a:path w="162" h="1">
                <a:moveTo>
                  <a:pt x="0" y="0"/>
                </a:moveTo>
                <a:cubicBezTo>
                  <a:pt x="46" y="0"/>
                  <a:pt x="99" y="0"/>
                  <a:pt x="161" y="0"/>
                </a:cubicBezTo>
              </a:path>
            </a:pathLst>
          </a:custGeom>
          <a:ln w="29160">
            <a:solidFill>
              <a:srgbClr val="008cd8"/>
            </a:solidFill>
            <a:round/>
          </a:ln>
        </p:spPr>
      </p:sp>
      <p:sp>
        <p:nvSpPr>
          <p:cNvPr id="1542" name="Freeform 246"/>
          <p:cNvSpPr/>
          <p:nvPr/>
        </p:nvSpPr>
        <p:spPr>
          <a:xfrm>
            <a:off x="9273960" y="6294960"/>
            <a:ext cx="56160" cy="1080"/>
          </a:xfrm>
          <a:custGeom>
            <a:avLst/>
            <a:gdLst/>
            <a:ahLst/>
            <a:rect l="0" t="0" r="r" b="b"/>
            <a:pathLst>
              <a:path w="156" h="3">
                <a:moveTo>
                  <a:pt x="0" y="0"/>
                </a:moveTo>
                <a:cubicBezTo>
                  <a:pt x="46" y="0"/>
                  <a:pt x="98" y="1"/>
                  <a:pt x="155" y="2"/>
                </a:cubicBezTo>
              </a:path>
            </a:pathLst>
          </a:custGeom>
          <a:ln w="29160">
            <a:solidFill>
              <a:srgbClr val="008cd8"/>
            </a:solidFill>
            <a:round/>
          </a:ln>
        </p:spPr>
      </p:sp>
      <p:sp>
        <p:nvSpPr>
          <p:cNvPr id="1543" name="TextShape 247"/>
          <p:cNvSpPr txBox="1"/>
          <p:nvPr/>
        </p:nvSpPr>
        <p:spPr>
          <a:xfrm>
            <a:off x="7536240" y="6307200"/>
            <a:ext cx="1046880" cy="121320"/>
          </a:xfrm>
          <a:prstGeom prst="rect">
            <a:avLst/>
          </a:prstGeom>
          <a:noFill/>
          <a:ln>
            <a:noFill/>
          </a:ln>
        </p:spPr>
        <p:txBody>
          <a:bodyPr lIns="0" rIns="0" tIns="0" bIns="0">
            <a:noAutofit/>
          </a:bodyPr>
          <a:p>
            <a:r>
              <a:rPr b="0" lang="el-GR" sz="850" spc="-1" strike="noStrike">
                <a:solidFill>
                  <a:srgbClr val="c9211e"/>
                </a:solidFill>
                <a:latin typeface="Franklin Gothic Demi"/>
              </a:rPr>
              <a:t>ΠαραδίδειΑνθοδέσμη()</a:t>
            </a:r>
            <a:endParaRPr b="0" lang="el-GR" sz="850" spc="-1" strike="noStrike">
              <a:solidFill>
                <a:srgbClr val="c9211e"/>
              </a:solidFill>
              <a:latin typeface="Franklin Gothic Demi"/>
              <a:ea typeface="Franklin Gothic Demi"/>
            </a:endParaRPr>
          </a:p>
        </p:txBody>
      </p:sp>
      <p:sp>
        <p:nvSpPr>
          <p:cNvPr id="1544" name="TextShape 248"/>
          <p:cNvSpPr txBox="1"/>
          <p:nvPr/>
        </p:nvSpPr>
        <p:spPr>
          <a:xfrm>
            <a:off x="7536240" y="5388840"/>
            <a:ext cx="1027440" cy="121320"/>
          </a:xfrm>
          <a:prstGeom prst="rect">
            <a:avLst/>
          </a:prstGeom>
          <a:noFill/>
          <a:ln>
            <a:noFill/>
          </a:ln>
        </p:spPr>
        <p:txBody>
          <a:bodyPr lIns="0" rIns="0" tIns="0" bIns="0">
            <a:noAutofit/>
          </a:bodyPr>
          <a:p>
            <a:r>
              <a:rPr b="0" lang="el-GR" sz="850" spc="-1" strike="noStrike">
                <a:solidFill>
                  <a:srgbClr val="004c75"/>
                </a:solidFill>
                <a:latin typeface="Franklin Gothic Demi"/>
              </a:rPr>
              <a:t>Όνομα Ιδιοκτήτη: Πέπε</a:t>
            </a:r>
            <a:endParaRPr b="0" lang="el-GR" sz="850" spc="-1" strike="noStrike">
              <a:solidFill>
                <a:srgbClr val="004c75"/>
              </a:solidFill>
              <a:latin typeface="Franklin Gothic Demi"/>
              <a:ea typeface="Franklin Gothic Demi"/>
            </a:endParaRPr>
          </a:p>
        </p:txBody>
      </p:sp>
      <p:sp>
        <p:nvSpPr>
          <p:cNvPr id="1545" name="TextShape 249"/>
          <p:cNvSpPr txBox="1"/>
          <p:nvPr/>
        </p:nvSpPr>
        <p:spPr>
          <a:xfrm>
            <a:off x="7536240" y="5516280"/>
            <a:ext cx="1254600" cy="121320"/>
          </a:xfrm>
          <a:prstGeom prst="rect">
            <a:avLst/>
          </a:prstGeom>
          <a:noFill/>
          <a:ln>
            <a:noFill/>
          </a:ln>
        </p:spPr>
        <p:txBody>
          <a:bodyPr lIns="0" rIns="0" tIns="0" bIns="0">
            <a:noAutofit/>
          </a:bodyPr>
          <a:p>
            <a:r>
              <a:rPr b="0" lang="el-GR" sz="850" spc="-1" strike="noStrike">
                <a:solidFill>
                  <a:srgbClr val="004c75"/>
                </a:solidFill>
                <a:latin typeface="Franklin Gothic Demi"/>
              </a:rPr>
              <a:t>Επώνυμο Ιδιοκτήτη: Σαλτόνι</a:t>
            </a:r>
            <a:endParaRPr b="0" lang="el-GR" sz="850" spc="-1" strike="noStrike">
              <a:solidFill>
                <a:srgbClr val="004c75"/>
              </a:solidFill>
              <a:latin typeface="Franklin Gothic Demi"/>
              <a:ea typeface="Franklin Gothic Demi"/>
            </a:endParaRPr>
          </a:p>
        </p:txBody>
      </p:sp>
      <p:sp>
        <p:nvSpPr>
          <p:cNvPr id="1546" name="TextShape 250"/>
          <p:cNvSpPr txBox="1"/>
          <p:nvPr/>
        </p:nvSpPr>
        <p:spPr>
          <a:xfrm>
            <a:off x="7536240" y="5643000"/>
            <a:ext cx="1454400" cy="121320"/>
          </a:xfrm>
          <a:prstGeom prst="rect">
            <a:avLst/>
          </a:prstGeom>
          <a:noFill/>
          <a:ln>
            <a:noFill/>
          </a:ln>
        </p:spPr>
        <p:txBody>
          <a:bodyPr lIns="0" rIns="0" tIns="0" bIns="0">
            <a:noAutofit/>
          </a:bodyPr>
          <a:p>
            <a:r>
              <a:rPr b="0" lang="el-GR" sz="850" spc="-1" strike="noStrike">
                <a:solidFill>
                  <a:srgbClr val="004c75"/>
                </a:solidFill>
                <a:latin typeface="Franklin Gothic Demi"/>
              </a:rPr>
              <a:t>Διεύθυνση: Καρακόλε 67, Ρώμη</a:t>
            </a:r>
            <a:endParaRPr b="0" lang="el-GR" sz="850" spc="-1" strike="noStrike">
              <a:solidFill>
                <a:srgbClr val="004c75"/>
              </a:solidFill>
              <a:latin typeface="Franklin Gothic Demi"/>
              <a:ea typeface="Franklin Gothic Demi"/>
            </a:endParaRPr>
          </a:p>
        </p:txBody>
      </p:sp>
      <p:sp>
        <p:nvSpPr>
          <p:cNvPr id="1547" name="TextShape 251"/>
          <p:cNvSpPr txBox="1"/>
          <p:nvPr/>
        </p:nvSpPr>
        <p:spPr>
          <a:xfrm>
            <a:off x="7536240" y="5770080"/>
            <a:ext cx="849960" cy="121320"/>
          </a:xfrm>
          <a:prstGeom prst="rect">
            <a:avLst/>
          </a:prstGeom>
          <a:noFill/>
          <a:ln>
            <a:noFill/>
          </a:ln>
        </p:spPr>
        <p:txBody>
          <a:bodyPr lIns="0" rIns="0" tIns="0" bIns="0">
            <a:noAutofit/>
          </a:bodyPr>
          <a:p>
            <a:r>
              <a:rPr b="0" lang="el-GR" sz="850" spc="-1" strike="noStrike">
                <a:solidFill>
                  <a:srgbClr val="004c75"/>
                </a:solidFill>
                <a:latin typeface="Franklin Gothic Demi"/>
              </a:rPr>
              <a:t>ΑΦΜ: 454545456</a:t>
            </a:r>
            <a:endParaRPr b="0" lang="el-GR" sz="850" spc="-1" strike="noStrike">
              <a:solidFill>
                <a:srgbClr val="004c75"/>
              </a:solidFill>
              <a:latin typeface="Franklin Gothic Demi"/>
              <a:ea typeface="Franklin Gothic Demi"/>
            </a:endParaRPr>
          </a:p>
        </p:txBody>
      </p:sp>
      <p:sp>
        <p:nvSpPr>
          <p:cNvPr id="1548" name="TextShape 252"/>
          <p:cNvSpPr txBox="1"/>
          <p:nvPr/>
        </p:nvSpPr>
        <p:spPr>
          <a:xfrm>
            <a:off x="7536240" y="5896800"/>
            <a:ext cx="512280" cy="121320"/>
          </a:xfrm>
          <a:prstGeom prst="rect">
            <a:avLst/>
          </a:prstGeom>
          <a:noFill/>
          <a:ln>
            <a:noFill/>
          </a:ln>
        </p:spPr>
        <p:txBody>
          <a:bodyPr lIns="0" rIns="0" tIns="0" bIns="0">
            <a:noAutofit/>
          </a:bodyPr>
          <a:p>
            <a:r>
              <a:rPr b="0" lang="el-GR" sz="850" spc="-1" strike="noStrike">
                <a:solidFill>
                  <a:srgbClr val="004c75"/>
                </a:solidFill>
                <a:latin typeface="Franklin Gothic Demi"/>
              </a:rPr>
              <a:t>Τηλέφωνο: </a:t>
            </a:r>
            <a:endParaRPr b="0" lang="el-GR" sz="850" spc="-1" strike="noStrike">
              <a:solidFill>
                <a:srgbClr val="004c75"/>
              </a:solidFill>
              <a:latin typeface="Franklin Gothic Demi"/>
              <a:ea typeface="Franklin Gothic Demi"/>
            </a:endParaRPr>
          </a:p>
        </p:txBody>
      </p:sp>
      <p:sp>
        <p:nvSpPr>
          <p:cNvPr id="1549" name="TextShape 253"/>
          <p:cNvSpPr txBox="1"/>
          <p:nvPr/>
        </p:nvSpPr>
        <p:spPr>
          <a:xfrm>
            <a:off x="8058600" y="5896800"/>
            <a:ext cx="125280" cy="121320"/>
          </a:xfrm>
          <a:prstGeom prst="rect">
            <a:avLst/>
          </a:prstGeom>
          <a:noFill/>
          <a:ln>
            <a:noFill/>
          </a:ln>
        </p:spPr>
        <p:txBody>
          <a:bodyPr lIns="0" rIns="0" tIns="0" bIns="0">
            <a:noAutofit/>
          </a:bodyPr>
          <a:p>
            <a:r>
              <a:rPr b="0" lang="el-GR" sz="850" spc="-1" strike="noStrike">
                <a:solidFill>
                  <a:srgbClr val="004c75"/>
                </a:solidFill>
                <a:latin typeface="Franklin Gothic Demi"/>
              </a:rPr>
              <a:t>06</a:t>
            </a:r>
            <a:endParaRPr b="0" lang="el-GR" sz="850" spc="-1" strike="noStrike">
              <a:solidFill>
                <a:srgbClr val="004c75"/>
              </a:solidFill>
              <a:latin typeface="Franklin Gothic Demi"/>
              <a:ea typeface="Franklin Gothic Demi"/>
            </a:endParaRPr>
          </a:p>
        </p:txBody>
      </p:sp>
      <p:sp>
        <p:nvSpPr>
          <p:cNvPr id="1550" name="TextShape 254"/>
          <p:cNvSpPr txBox="1"/>
          <p:nvPr/>
        </p:nvSpPr>
        <p:spPr>
          <a:xfrm>
            <a:off x="8182440" y="5896800"/>
            <a:ext cx="440280" cy="121320"/>
          </a:xfrm>
          <a:prstGeom prst="rect">
            <a:avLst/>
          </a:prstGeom>
          <a:noFill/>
          <a:ln>
            <a:noFill/>
          </a:ln>
        </p:spPr>
        <p:txBody>
          <a:bodyPr lIns="0" rIns="0" tIns="0" bIns="0">
            <a:noAutofit/>
          </a:bodyPr>
          <a:p>
            <a:r>
              <a:rPr b="0" lang="el-GR" sz="850" spc="-1" strike="noStrike">
                <a:solidFill>
                  <a:srgbClr val="004c75"/>
                </a:solidFill>
                <a:latin typeface="Franklin Gothic Demi"/>
              </a:rPr>
              <a:t>7895674</a:t>
            </a:r>
            <a:endParaRPr b="0" lang="el-GR" sz="850" spc="-1" strike="noStrike">
              <a:solidFill>
                <a:srgbClr val="004c75"/>
              </a:solidFill>
              <a:latin typeface="Franklin Gothic Demi"/>
              <a:ea typeface="Franklin Gothic Demi"/>
            </a:endParaRPr>
          </a:p>
        </p:txBody>
      </p:sp>
      <p:sp>
        <p:nvSpPr>
          <p:cNvPr id="1551" name="TextShape 255"/>
          <p:cNvSpPr txBox="1"/>
          <p:nvPr/>
        </p:nvSpPr>
        <p:spPr>
          <a:xfrm>
            <a:off x="7536240" y="6023520"/>
            <a:ext cx="945720" cy="121320"/>
          </a:xfrm>
          <a:prstGeom prst="rect">
            <a:avLst/>
          </a:prstGeom>
          <a:noFill/>
          <a:ln>
            <a:noFill/>
          </a:ln>
        </p:spPr>
        <p:txBody>
          <a:bodyPr lIns="0" rIns="0" tIns="0" bIns="0">
            <a:noAutofit/>
          </a:bodyPr>
          <a:p>
            <a:r>
              <a:rPr b="0" lang="el-GR" sz="850" spc="-1" strike="noStrike">
                <a:solidFill>
                  <a:srgbClr val="004c75"/>
                </a:solidFill>
                <a:latin typeface="Franklin Gothic Demi"/>
              </a:rPr>
              <a:t>Email: info@rapido.it</a:t>
            </a:r>
            <a:endParaRPr b="0" lang="el-GR" sz="850" spc="-1" strike="noStrike">
              <a:solidFill>
                <a:srgbClr val="004c75"/>
              </a:solidFill>
              <a:latin typeface="Franklin Gothic Demi"/>
              <a:ea typeface="Franklin Gothic Demi"/>
            </a:endParaRPr>
          </a:p>
        </p:txBody>
      </p:sp>
      <p:sp>
        <p:nvSpPr>
          <p:cNvPr id="1552" name="TextShape 256"/>
          <p:cNvSpPr txBox="1"/>
          <p:nvPr/>
        </p:nvSpPr>
        <p:spPr>
          <a:xfrm>
            <a:off x="7536240" y="6150600"/>
            <a:ext cx="617400" cy="121320"/>
          </a:xfrm>
          <a:prstGeom prst="rect">
            <a:avLst/>
          </a:prstGeom>
          <a:noFill/>
          <a:ln>
            <a:noFill/>
          </a:ln>
        </p:spPr>
        <p:txBody>
          <a:bodyPr lIns="0" rIns="0" tIns="0" bIns="0">
            <a:noAutofit/>
          </a:bodyPr>
          <a:p>
            <a:r>
              <a:rPr b="0" lang="el-GR" sz="850" spc="-1" strike="noStrike">
                <a:solidFill>
                  <a:srgbClr val="004c75"/>
                </a:solidFill>
                <a:latin typeface="Franklin Gothic Demi"/>
              </a:rPr>
              <a:t>Τύπος: Πόρτα</a:t>
            </a:r>
            <a:endParaRPr b="0" lang="el-GR" sz="850" spc="-1" strike="noStrike">
              <a:solidFill>
                <a:srgbClr val="004c75"/>
              </a:solidFill>
              <a:latin typeface="Franklin Gothic Demi"/>
              <a:ea typeface="Franklin Gothic Demi"/>
            </a:endParaRPr>
          </a:p>
        </p:txBody>
      </p:sp>
      <p:sp>
        <p:nvSpPr>
          <p:cNvPr id="1553" name="TextShape 257"/>
          <p:cNvSpPr txBox="1"/>
          <p:nvPr/>
        </p:nvSpPr>
        <p:spPr>
          <a:xfrm>
            <a:off x="8161920" y="6150600"/>
            <a:ext cx="25200" cy="121320"/>
          </a:xfrm>
          <a:prstGeom prst="rect">
            <a:avLst/>
          </a:prstGeom>
          <a:noFill/>
          <a:ln>
            <a:noFill/>
          </a:ln>
        </p:spPr>
        <p:txBody>
          <a:bodyPr lIns="0" rIns="0" tIns="0" bIns="0">
            <a:noAutofit/>
          </a:bodyPr>
          <a:p>
            <a:r>
              <a:rPr b="0" lang="el-GR" sz="850" spc="-1" strike="noStrike">
                <a:solidFill>
                  <a:srgbClr val="004c75"/>
                </a:solidFill>
                <a:latin typeface="Franklin Gothic Demi"/>
              </a:rPr>
              <a:t>-</a:t>
            </a:r>
            <a:endParaRPr b="0" lang="el-GR" sz="850" spc="-1" strike="noStrike">
              <a:solidFill>
                <a:srgbClr val="004c75"/>
              </a:solidFill>
              <a:latin typeface="Franklin Gothic Demi"/>
              <a:ea typeface="Franklin Gothic Demi"/>
            </a:endParaRPr>
          </a:p>
        </p:txBody>
      </p:sp>
      <p:sp>
        <p:nvSpPr>
          <p:cNvPr id="1554" name="TextShape 258"/>
          <p:cNvSpPr txBox="1"/>
          <p:nvPr/>
        </p:nvSpPr>
        <p:spPr>
          <a:xfrm>
            <a:off x="8188920" y="6150600"/>
            <a:ext cx="287640" cy="121320"/>
          </a:xfrm>
          <a:prstGeom prst="rect">
            <a:avLst/>
          </a:prstGeom>
          <a:noFill/>
          <a:ln>
            <a:noFill/>
          </a:ln>
        </p:spPr>
        <p:txBody>
          <a:bodyPr lIns="0" rIns="0" tIns="0" bIns="0">
            <a:noAutofit/>
          </a:bodyPr>
          <a:p>
            <a:r>
              <a:rPr b="0" lang="el-GR" sz="850" spc="-1" strike="noStrike">
                <a:solidFill>
                  <a:srgbClr val="004c75"/>
                </a:solidFill>
                <a:latin typeface="Franklin Gothic Demi"/>
              </a:rPr>
              <a:t>Πόρτα</a:t>
            </a:r>
            <a:endParaRPr b="0" lang="el-GR" sz="850" spc="-1" strike="noStrike">
              <a:solidFill>
                <a:srgbClr val="004c75"/>
              </a:solidFill>
              <a:latin typeface="Franklin Gothic Demi"/>
              <a:ea typeface="Franklin Gothic Demi"/>
            </a:endParaRPr>
          </a:p>
        </p:txBody>
      </p:sp>
      <p:sp>
        <p:nvSpPr>
          <p:cNvPr id="1555" name="TextShape 259"/>
          <p:cNvSpPr txBox="1"/>
          <p:nvPr/>
        </p:nvSpPr>
        <p:spPr>
          <a:xfrm>
            <a:off x="4906080" y="5274360"/>
            <a:ext cx="950400" cy="121320"/>
          </a:xfrm>
          <a:prstGeom prst="rect">
            <a:avLst/>
          </a:prstGeom>
          <a:noFill/>
          <a:ln>
            <a:noFill/>
          </a:ln>
        </p:spPr>
        <p:txBody>
          <a:bodyPr lIns="0" rIns="0" tIns="0" bIns="0">
            <a:noAutofit/>
          </a:bodyPr>
          <a:p>
            <a:r>
              <a:rPr b="0" lang="el-GR" sz="850" spc="-1" strike="noStrike">
                <a:solidFill>
                  <a:srgbClr val="c9211e"/>
                </a:solidFill>
                <a:latin typeface="Franklin Gothic Demi"/>
              </a:rPr>
              <a:t>ΑναθέτειΑνθοδεσία()</a:t>
            </a:r>
            <a:endParaRPr b="0" lang="el-GR" sz="850" spc="-1" strike="noStrike">
              <a:solidFill>
                <a:srgbClr val="c9211e"/>
              </a:solidFill>
              <a:latin typeface="Franklin Gothic Demi"/>
              <a:ea typeface="Franklin Gothic Demi"/>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6" name="CustomShape 1"/>
          <p:cNvSpPr/>
          <p:nvPr/>
        </p:nvSpPr>
        <p:spPr>
          <a:xfrm>
            <a:off x="648000" y="648000"/>
            <a:ext cx="10655640" cy="5903640"/>
          </a:xfrm>
          <a:prstGeom prst="rect">
            <a:avLst/>
          </a:prstGeom>
          <a:noFill/>
          <a:ln>
            <a:noFill/>
          </a:ln>
        </p:spPr>
        <p:style>
          <a:lnRef idx="0"/>
          <a:fillRef idx="0"/>
          <a:effectRef idx="0"/>
          <a:fontRef idx="minor"/>
        </p:style>
        <p:txBody>
          <a:bodyPr lIns="0" rIns="0" tIns="0" bIns="0">
            <a:normAutofit/>
          </a:bodyPr>
          <a:p>
            <a:pPr>
              <a:lnSpc>
                <a:spcPct val="100000"/>
              </a:lnSpc>
              <a:spcBef>
                <a:spcPts val="1417"/>
              </a:spcBef>
            </a:pPr>
            <a:endParaRPr b="0" lang="el-GR" sz="1800" spc="-1" strike="noStrike">
              <a:latin typeface="Arial"/>
            </a:endParaRPr>
          </a:p>
          <a:p>
            <a:pPr>
              <a:lnSpc>
                <a:spcPct val="100000"/>
              </a:lnSpc>
              <a:spcBef>
                <a:spcPts val="1417"/>
              </a:spcBef>
            </a:pPr>
            <a:r>
              <a:rPr b="0" lang="el-GR" sz="2400" spc="-1" strike="noStrike">
                <a:solidFill>
                  <a:srgbClr val="404040"/>
                </a:solidFill>
                <a:latin typeface="Century Gothic"/>
              </a:rPr>
              <a:t>... εστιάζοντας στο είδος της συνεργασίας που πρέπει να αναπτυχθεί μεταξύ των αντικειμένων για την παράδοση της ανθοδέσμης στην Άννα.</a:t>
            </a:r>
            <a:endParaRPr b="0" lang="el-GR" sz="2400" spc="-1" strike="noStrike">
              <a:latin typeface="Arial"/>
            </a:endParaRPr>
          </a:p>
          <a:p>
            <a:pPr>
              <a:lnSpc>
                <a:spcPct val="100000"/>
              </a:lnSpc>
              <a:spcBef>
                <a:spcPts val="1417"/>
              </a:spcBef>
            </a:pPr>
            <a:endParaRPr b="0" lang="el-GR" sz="2400" spc="-1" strike="noStrike">
              <a:latin typeface="Arial"/>
            </a:endParaRPr>
          </a:p>
          <a:p>
            <a:pPr>
              <a:lnSpc>
                <a:spcPct val="100000"/>
              </a:lnSpc>
              <a:spcBef>
                <a:spcPts val="1134"/>
              </a:spcBef>
            </a:pPr>
            <a:r>
              <a:rPr b="0" lang="el-GR" sz="2400" spc="-1" strike="noStrike">
                <a:solidFill>
                  <a:srgbClr val="404040"/>
                </a:solidFill>
                <a:latin typeface="Century Gothic"/>
              </a:rPr>
              <a:t>•</a:t>
            </a:r>
            <a:r>
              <a:rPr b="0" lang="el-GR" sz="2400" spc="-1" strike="noStrike">
                <a:solidFill>
                  <a:srgbClr val="404040"/>
                </a:solidFill>
                <a:latin typeface="Century Gothic"/>
              </a:rPr>
              <a:t>Παραγγελία: Μαμά (Πελάτης) - Γιώργος (Ανθοπώλης)</a:t>
            </a:r>
            <a:endParaRPr b="0" lang="el-GR" sz="2400" spc="-1" strike="noStrike">
              <a:latin typeface="Arial"/>
            </a:endParaRPr>
          </a:p>
          <a:p>
            <a:pPr>
              <a:lnSpc>
                <a:spcPct val="100000"/>
              </a:lnSpc>
              <a:spcBef>
                <a:spcPts val="1134"/>
              </a:spcBef>
            </a:pPr>
            <a:r>
              <a:rPr b="0" lang="el-GR" sz="2400" spc="-1" strike="noStrike">
                <a:solidFill>
                  <a:srgbClr val="404040"/>
                </a:solidFill>
                <a:latin typeface="Century Gothic"/>
              </a:rPr>
              <a:t>• </a:t>
            </a:r>
            <a:r>
              <a:rPr b="0" lang="el-GR" sz="2400" spc="-1" strike="noStrike">
                <a:solidFill>
                  <a:srgbClr val="404040"/>
                </a:solidFill>
                <a:latin typeface="Century Gothic"/>
              </a:rPr>
              <a:t>Συνεργασία: Γιώργος (Ανθοπώλης) - Τζιοβάνι (Ανθοπώλης)</a:t>
            </a:r>
            <a:endParaRPr b="0" lang="el-GR" sz="2400" spc="-1" strike="noStrike">
              <a:latin typeface="Arial"/>
            </a:endParaRPr>
          </a:p>
          <a:p>
            <a:pPr>
              <a:lnSpc>
                <a:spcPct val="100000"/>
              </a:lnSpc>
              <a:spcBef>
                <a:spcPts val="1134"/>
              </a:spcBef>
            </a:pPr>
            <a:r>
              <a:rPr b="0" lang="el-GR" sz="2400" spc="-1" strike="noStrike">
                <a:solidFill>
                  <a:srgbClr val="404040"/>
                </a:solidFill>
                <a:latin typeface="Century Gothic"/>
              </a:rPr>
              <a:t>•</a:t>
            </a:r>
            <a:r>
              <a:rPr b="0" lang="el-GR" sz="2400" spc="-1" strike="noStrike">
                <a:solidFill>
                  <a:srgbClr val="404040"/>
                </a:solidFill>
                <a:latin typeface="Century Gothic"/>
              </a:rPr>
              <a:t>Ανάθεση ανθοδεσίας: Τζιοβάνι (Ανθοπώλης) - Αντόνιο (Ανθοδέτης)</a:t>
            </a:r>
            <a:endParaRPr b="0" lang="el-GR" sz="2400" spc="-1" strike="noStrike">
              <a:latin typeface="Arial"/>
            </a:endParaRPr>
          </a:p>
          <a:p>
            <a:pPr>
              <a:lnSpc>
                <a:spcPct val="100000"/>
              </a:lnSpc>
              <a:spcBef>
                <a:spcPts val="1134"/>
              </a:spcBef>
            </a:pPr>
            <a:r>
              <a:rPr b="0" lang="el-GR" sz="2400" spc="-1" strike="noStrike">
                <a:solidFill>
                  <a:srgbClr val="404040"/>
                </a:solidFill>
                <a:latin typeface="Century Gothic"/>
              </a:rPr>
              <a:t>•</a:t>
            </a:r>
            <a:r>
              <a:rPr b="0" lang="el-GR" sz="2400" spc="-1" strike="noStrike">
                <a:solidFill>
                  <a:srgbClr val="404040"/>
                </a:solidFill>
                <a:latin typeface="Century Gothic"/>
              </a:rPr>
              <a:t>Ανάθεση παράδοσης: Τζιοβάνι (Ανθοπώλης) - Πέπε (Ταχυμεταφορέας)</a:t>
            </a:r>
            <a:endParaRPr b="0" lang="el-GR" sz="2400" spc="-1" strike="noStrike">
              <a:latin typeface="Arial"/>
            </a:endParaRPr>
          </a:p>
          <a:p>
            <a:pPr>
              <a:lnSpc>
                <a:spcPct val="100000"/>
              </a:lnSpc>
              <a:spcBef>
                <a:spcPts val="1134"/>
              </a:spcBef>
            </a:pPr>
            <a:r>
              <a:rPr b="0" lang="el-GR" sz="2400" spc="-1" strike="noStrike">
                <a:solidFill>
                  <a:srgbClr val="404040"/>
                </a:solidFill>
                <a:latin typeface="Century Gothic"/>
              </a:rPr>
              <a:t>•</a:t>
            </a:r>
            <a:r>
              <a:rPr b="0" lang="el-GR" sz="2400" spc="-1" strike="noStrike">
                <a:solidFill>
                  <a:srgbClr val="404040"/>
                </a:solidFill>
                <a:latin typeface="Century Gothic"/>
              </a:rPr>
              <a:t>Παράδοση: Πέπε (Ταχυμεταφορέας) - Άννα (Πελάτης) </a:t>
            </a:r>
            <a:endParaRPr b="0" lang="el-GR" sz="2400" spc="-1" strike="noStrike">
              <a:latin typeface="Arial"/>
            </a:endParaRPr>
          </a:p>
        </p:txBody>
      </p:sp>
      <p:sp>
        <p:nvSpPr>
          <p:cNvPr id="1557" name="CustomShape 2"/>
          <p:cNvSpPr/>
          <p:nvPr/>
        </p:nvSpPr>
        <p:spPr>
          <a:xfrm>
            <a:off x="34200" y="-62640"/>
            <a:ext cx="367704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4.2.1 Είδος συνεργασίας</a:t>
            </a:r>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8" name="Εικόνα 12" descr=""/>
          <p:cNvPicPr/>
          <p:nvPr/>
        </p:nvPicPr>
        <p:blipFill>
          <a:blip r:embed="rId1"/>
          <a:stretch/>
        </p:blipFill>
        <p:spPr>
          <a:xfrm>
            <a:off x="5886360" y="249840"/>
            <a:ext cx="1869120" cy="1869120"/>
          </a:xfrm>
          <a:prstGeom prst="rect">
            <a:avLst/>
          </a:prstGeom>
          <a:ln>
            <a:noFill/>
          </a:ln>
        </p:spPr>
      </p:pic>
      <p:pic>
        <p:nvPicPr>
          <p:cNvPr id="1559" name="Εικόνα 13" descr=""/>
          <p:cNvPicPr/>
          <p:nvPr/>
        </p:nvPicPr>
        <p:blipFill>
          <a:blip r:embed="rId2"/>
          <a:stretch/>
        </p:blipFill>
        <p:spPr>
          <a:xfrm>
            <a:off x="4152240" y="3290760"/>
            <a:ext cx="966600" cy="1933920"/>
          </a:xfrm>
          <a:prstGeom prst="rect">
            <a:avLst/>
          </a:prstGeom>
          <a:ln>
            <a:noFill/>
          </a:ln>
        </p:spPr>
      </p:pic>
      <p:pic>
        <p:nvPicPr>
          <p:cNvPr id="1560" name="Εικόνα 10" descr=""/>
          <p:cNvPicPr/>
          <p:nvPr/>
        </p:nvPicPr>
        <p:blipFill>
          <a:blip r:embed="rId3"/>
          <a:stretch/>
        </p:blipFill>
        <p:spPr>
          <a:xfrm>
            <a:off x="8988840" y="998640"/>
            <a:ext cx="1782000" cy="1782000"/>
          </a:xfrm>
          <a:prstGeom prst="rect">
            <a:avLst/>
          </a:prstGeom>
          <a:ln>
            <a:noFill/>
          </a:ln>
        </p:spPr>
      </p:pic>
      <p:sp>
        <p:nvSpPr>
          <p:cNvPr id="1561" name="CustomShape 1"/>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628B3563-3CFE-4862-995C-56C81AD5C88E}" type="datetime1">
              <a:rPr b="1" lang="el-GR" sz="1000" spc="-1" strike="noStrike">
                <a:solidFill>
                  <a:srgbClr val="549e39"/>
                </a:solidFill>
                <a:latin typeface="Century Gothic"/>
              </a:rPr>
              <a:t>05/03/2020</a:t>
            </a:fld>
            <a:endParaRPr b="0" lang="el-GR" sz="1000" spc="-1" strike="noStrike">
              <a:latin typeface="Arial"/>
            </a:endParaRPr>
          </a:p>
        </p:txBody>
      </p:sp>
      <p:sp>
        <p:nvSpPr>
          <p:cNvPr id="1562" name="CustomShape 2"/>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1563" name="CustomShape 3"/>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79BC7374-8A9E-4674-8B99-E4821B81F207}" type="slidenum">
              <a:rPr b="0" lang="el-GR" sz="2800" spc="-1" strike="noStrike">
                <a:solidFill>
                  <a:srgbClr val="ffffff"/>
                </a:solidFill>
                <a:latin typeface="Century Gothic"/>
              </a:rPr>
              <a:t>35</a:t>
            </a:fld>
            <a:endParaRPr b="0" lang="el-GR" sz="2800" spc="-1" strike="noStrike">
              <a:latin typeface="Arial"/>
            </a:endParaRPr>
          </a:p>
        </p:txBody>
      </p:sp>
      <p:sp>
        <p:nvSpPr>
          <p:cNvPr id="1564" name="CustomShape 4"/>
          <p:cNvSpPr/>
          <p:nvPr/>
        </p:nvSpPr>
        <p:spPr>
          <a:xfrm>
            <a:off x="2382480" y="1184760"/>
            <a:ext cx="12191400" cy="360"/>
          </a:xfrm>
          <a:prstGeom prst="rect">
            <a:avLst/>
          </a:prstGeom>
          <a:noFill/>
          <a:ln>
            <a:noFill/>
          </a:ln>
        </p:spPr>
        <p:style>
          <a:lnRef idx="0"/>
          <a:fillRef idx="0"/>
          <a:effectRef idx="0"/>
          <a:fontRef idx="minor"/>
        </p:style>
      </p:sp>
      <p:pic>
        <p:nvPicPr>
          <p:cNvPr id="1565" name="Εικόνα 9" descr=""/>
          <p:cNvPicPr/>
          <p:nvPr/>
        </p:nvPicPr>
        <p:blipFill>
          <a:blip r:embed="rId4"/>
          <a:stretch/>
        </p:blipFill>
        <p:spPr>
          <a:xfrm>
            <a:off x="847440" y="1276200"/>
            <a:ext cx="1409760" cy="1409760"/>
          </a:xfrm>
          <a:prstGeom prst="rect">
            <a:avLst/>
          </a:prstGeom>
          <a:ln>
            <a:noFill/>
          </a:ln>
        </p:spPr>
      </p:pic>
      <p:pic>
        <p:nvPicPr>
          <p:cNvPr id="1566" name="Εικόνα 15" descr=""/>
          <p:cNvPicPr/>
          <p:nvPr/>
        </p:nvPicPr>
        <p:blipFill>
          <a:blip r:embed="rId5"/>
          <a:stretch/>
        </p:blipFill>
        <p:spPr>
          <a:xfrm>
            <a:off x="9215640" y="4780080"/>
            <a:ext cx="1173240" cy="1763640"/>
          </a:xfrm>
          <a:prstGeom prst="rect">
            <a:avLst/>
          </a:prstGeom>
          <a:ln>
            <a:noFill/>
          </a:ln>
        </p:spPr>
      </p:pic>
      <p:pic>
        <p:nvPicPr>
          <p:cNvPr id="1567" name="Εικόνα 14" descr=""/>
          <p:cNvPicPr/>
          <p:nvPr/>
        </p:nvPicPr>
        <p:blipFill>
          <a:blip r:embed="rId6"/>
          <a:stretch/>
        </p:blipFill>
        <p:spPr>
          <a:xfrm>
            <a:off x="930600" y="4780080"/>
            <a:ext cx="1042200" cy="1521000"/>
          </a:xfrm>
          <a:prstGeom prst="rect">
            <a:avLst/>
          </a:prstGeom>
          <a:ln>
            <a:noFill/>
          </a:ln>
        </p:spPr>
      </p:pic>
      <p:sp>
        <p:nvSpPr>
          <p:cNvPr id="1568" name="CustomShape 5"/>
          <p:cNvSpPr/>
          <p:nvPr/>
        </p:nvSpPr>
        <p:spPr>
          <a:xfrm>
            <a:off x="43200" y="29880"/>
            <a:ext cx="544320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Πρόβλημα «Αποστολή λουλουδιών» </a:t>
            </a:r>
            <a:endParaRPr b="0" lang="el-GR" sz="2800" spc="-1" strike="noStrike">
              <a:latin typeface="Arial"/>
            </a:endParaRPr>
          </a:p>
        </p:txBody>
      </p:sp>
      <p:sp>
        <p:nvSpPr>
          <p:cNvPr id="1569" name="CustomShape 6"/>
          <p:cNvSpPr/>
          <p:nvPr/>
        </p:nvSpPr>
        <p:spPr>
          <a:xfrm>
            <a:off x="3399480" y="1938600"/>
            <a:ext cx="1386720" cy="263520"/>
          </a:xfrm>
          <a:custGeom>
            <a:avLst/>
            <a:gdLst/>
            <a:ahLst/>
            <a:rect l="l" t="t" r="r" b="b"/>
            <a:pathLst>
              <a:path w="3853" h="733">
                <a:moveTo>
                  <a:pt x="8" y="0"/>
                </a:moveTo>
                <a:cubicBezTo>
                  <a:pt x="8" y="35"/>
                  <a:pt x="9" y="57"/>
                  <a:pt x="11" y="73"/>
                </a:cubicBezTo>
                <a:cubicBezTo>
                  <a:pt x="13" y="89"/>
                  <a:pt x="15" y="98"/>
                  <a:pt x="16" y="107"/>
                </a:cubicBezTo>
                <a:cubicBezTo>
                  <a:pt x="18" y="116"/>
                  <a:pt x="20" y="124"/>
                  <a:pt x="17" y="136"/>
                </a:cubicBezTo>
                <a:cubicBezTo>
                  <a:pt x="14" y="148"/>
                  <a:pt x="5" y="163"/>
                  <a:pt x="3" y="176"/>
                </a:cubicBezTo>
                <a:cubicBezTo>
                  <a:pt x="0" y="189"/>
                  <a:pt x="3" y="201"/>
                  <a:pt x="4" y="211"/>
                </a:cubicBezTo>
                <a:cubicBezTo>
                  <a:pt x="6" y="221"/>
                  <a:pt x="6" y="229"/>
                  <a:pt x="8" y="240"/>
                </a:cubicBezTo>
                <a:cubicBezTo>
                  <a:pt x="11" y="250"/>
                  <a:pt x="15" y="263"/>
                  <a:pt x="16" y="274"/>
                </a:cubicBezTo>
                <a:cubicBezTo>
                  <a:pt x="17" y="286"/>
                  <a:pt x="15" y="296"/>
                  <a:pt x="14" y="306"/>
                </a:cubicBezTo>
                <a:cubicBezTo>
                  <a:pt x="13" y="315"/>
                  <a:pt x="14" y="323"/>
                  <a:pt x="11" y="334"/>
                </a:cubicBezTo>
                <a:cubicBezTo>
                  <a:pt x="8" y="345"/>
                  <a:pt x="2" y="359"/>
                  <a:pt x="2" y="374"/>
                </a:cubicBezTo>
                <a:cubicBezTo>
                  <a:pt x="1" y="389"/>
                  <a:pt x="6" y="406"/>
                  <a:pt x="9" y="419"/>
                </a:cubicBezTo>
                <a:cubicBezTo>
                  <a:pt x="11" y="431"/>
                  <a:pt x="11" y="440"/>
                  <a:pt x="11" y="450"/>
                </a:cubicBezTo>
                <a:cubicBezTo>
                  <a:pt x="11" y="460"/>
                  <a:pt x="11" y="472"/>
                  <a:pt x="11" y="485"/>
                </a:cubicBezTo>
                <a:cubicBezTo>
                  <a:pt x="11" y="498"/>
                  <a:pt x="10" y="513"/>
                  <a:pt x="9" y="524"/>
                </a:cubicBezTo>
                <a:cubicBezTo>
                  <a:pt x="9" y="534"/>
                  <a:pt x="9" y="539"/>
                  <a:pt x="9" y="548"/>
                </a:cubicBezTo>
                <a:cubicBezTo>
                  <a:pt x="9" y="557"/>
                  <a:pt x="8" y="568"/>
                  <a:pt x="7" y="581"/>
                </a:cubicBezTo>
                <a:cubicBezTo>
                  <a:pt x="6" y="593"/>
                  <a:pt x="4" y="606"/>
                  <a:pt x="3" y="618"/>
                </a:cubicBezTo>
                <a:cubicBezTo>
                  <a:pt x="3" y="630"/>
                  <a:pt x="4" y="640"/>
                  <a:pt x="5" y="651"/>
                </a:cubicBezTo>
                <a:cubicBezTo>
                  <a:pt x="6" y="663"/>
                  <a:pt x="7" y="675"/>
                  <a:pt x="9" y="688"/>
                </a:cubicBezTo>
                <a:cubicBezTo>
                  <a:pt x="10" y="701"/>
                  <a:pt x="10" y="714"/>
                  <a:pt x="42" y="720"/>
                </a:cubicBezTo>
                <a:cubicBezTo>
                  <a:pt x="74" y="727"/>
                  <a:pt x="137" y="726"/>
                  <a:pt x="199" y="727"/>
                </a:cubicBezTo>
                <a:cubicBezTo>
                  <a:pt x="261" y="727"/>
                  <a:pt x="322" y="730"/>
                  <a:pt x="381" y="729"/>
                </a:cubicBezTo>
                <a:cubicBezTo>
                  <a:pt x="441" y="729"/>
                  <a:pt x="500" y="726"/>
                  <a:pt x="559" y="724"/>
                </a:cubicBezTo>
                <a:cubicBezTo>
                  <a:pt x="619" y="722"/>
                  <a:pt x="680" y="721"/>
                  <a:pt x="742" y="721"/>
                </a:cubicBezTo>
                <a:cubicBezTo>
                  <a:pt x="803" y="722"/>
                  <a:pt x="866" y="723"/>
                  <a:pt x="927" y="725"/>
                </a:cubicBezTo>
                <a:cubicBezTo>
                  <a:pt x="987" y="728"/>
                  <a:pt x="1047" y="731"/>
                  <a:pt x="1109" y="731"/>
                </a:cubicBezTo>
                <a:cubicBezTo>
                  <a:pt x="1171" y="732"/>
                  <a:pt x="1236" y="730"/>
                  <a:pt x="1296" y="727"/>
                </a:cubicBezTo>
                <a:cubicBezTo>
                  <a:pt x="1356" y="724"/>
                  <a:pt x="1412" y="721"/>
                  <a:pt x="1471" y="717"/>
                </a:cubicBezTo>
                <a:cubicBezTo>
                  <a:pt x="1529" y="714"/>
                  <a:pt x="1592" y="710"/>
                  <a:pt x="1653" y="711"/>
                </a:cubicBezTo>
                <a:cubicBezTo>
                  <a:pt x="1715" y="711"/>
                  <a:pt x="1777" y="716"/>
                  <a:pt x="1838" y="717"/>
                </a:cubicBezTo>
                <a:cubicBezTo>
                  <a:pt x="1899" y="719"/>
                  <a:pt x="1959" y="717"/>
                  <a:pt x="2020" y="718"/>
                </a:cubicBezTo>
                <a:cubicBezTo>
                  <a:pt x="2081" y="719"/>
                  <a:pt x="2142" y="723"/>
                  <a:pt x="2206" y="724"/>
                </a:cubicBezTo>
                <a:cubicBezTo>
                  <a:pt x="2269" y="725"/>
                  <a:pt x="2335" y="723"/>
                  <a:pt x="2397" y="723"/>
                </a:cubicBezTo>
                <a:cubicBezTo>
                  <a:pt x="2459" y="724"/>
                  <a:pt x="2517" y="727"/>
                  <a:pt x="2576" y="726"/>
                </a:cubicBezTo>
                <a:cubicBezTo>
                  <a:pt x="2635" y="726"/>
                  <a:pt x="2695" y="721"/>
                  <a:pt x="2757" y="719"/>
                </a:cubicBezTo>
                <a:cubicBezTo>
                  <a:pt x="2820" y="717"/>
                  <a:pt x="2884" y="718"/>
                  <a:pt x="2946" y="718"/>
                </a:cubicBezTo>
                <a:cubicBezTo>
                  <a:pt x="3007" y="717"/>
                  <a:pt x="3066" y="716"/>
                  <a:pt x="3124" y="717"/>
                </a:cubicBezTo>
                <a:cubicBezTo>
                  <a:pt x="3183" y="717"/>
                  <a:pt x="3242" y="719"/>
                  <a:pt x="3302" y="720"/>
                </a:cubicBezTo>
                <a:cubicBezTo>
                  <a:pt x="3362" y="720"/>
                  <a:pt x="3424" y="719"/>
                  <a:pt x="3501" y="719"/>
                </a:cubicBezTo>
                <a:cubicBezTo>
                  <a:pt x="3577" y="719"/>
                  <a:pt x="3669" y="720"/>
                  <a:pt x="3852" y="720"/>
                </a:cubicBezTo>
              </a:path>
            </a:pathLst>
          </a:custGeom>
          <a:noFill/>
          <a:ln cap="rnd" w="29160">
            <a:solidFill>
              <a:srgbClr val="008cd8"/>
            </a:solidFill>
            <a:bevel/>
          </a:ln>
        </p:spPr>
        <p:style>
          <a:lnRef idx="0"/>
          <a:fillRef idx="0"/>
          <a:effectRef idx="0"/>
          <a:fontRef idx="minor"/>
        </p:style>
      </p:sp>
      <p:sp>
        <p:nvSpPr>
          <p:cNvPr id="1570" name="CustomShape 7"/>
          <p:cNvSpPr/>
          <p:nvPr/>
        </p:nvSpPr>
        <p:spPr>
          <a:xfrm>
            <a:off x="3816000" y="2130840"/>
            <a:ext cx="541440" cy="126720"/>
          </a:xfrm>
          <a:custGeom>
            <a:avLst/>
            <a:gdLst/>
            <a:ahLst/>
            <a:rect l="l" t="t" r="r" b="b"/>
            <a:pathLst>
              <a:path w="1505" h="353">
                <a:moveTo>
                  <a:pt x="0" y="0"/>
                </a:moveTo>
                <a:lnTo>
                  <a:pt x="1504" y="0"/>
                </a:lnTo>
                <a:lnTo>
                  <a:pt x="1504" y="352"/>
                </a:lnTo>
                <a:lnTo>
                  <a:pt x="0" y="352"/>
                </a:lnTo>
                <a:lnTo>
                  <a:pt x="0" y="0"/>
                </a:lnTo>
                <a:close/>
              </a:path>
            </a:pathLst>
          </a:custGeom>
          <a:solidFill>
            <a:srgbClr val="ffffff"/>
          </a:solidFill>
          <a:ln>
            <a:noFill/>
          </a:ln>
        </p:spPr>
        <p:style>
          <a:lnRef idx="0"/>
          <a:fillRef idx="0"/>
          <a:effectRef idx="0"/>
          <a:fontRef idx="minor"/>
        </p:style>
      </p:sp>
      <p:sp>
        <p:nvSpPr>
          <p:cNvPr id="1571" name="CustomShape 8"/>
          <p:cNvSpPr/>
          <p:nvPr/>
        </p:nvSpPr>
        <p:spPr>
          <a:xfrm>
            <a:off x="3815640" y="2127240"/>
            <a:ext cx="5277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0000"/>
                </a:solidFill>
                <a:highlight>
                  <a:srgbClr val="81d41a"/>
                </a:highlight>
                <a:latin typeface="Franklin Gothic Demi"/>
              </a:rPr>
              <a:t>παραγγελία</a:t>
            </a:r>
            <a:endParaRPr b="0" lang="el-GR" sz="800" spc="-1" strike="noStrike">
              <a:solidFill>
                <a:srgbClr val="000000"/>
              </a:solidFill>
              <a:highlight>
                <a:srgbClr val="81d41a"/>
              </a:highlight>
              <a:latin typeface="Arial"/>
            </a:endParaRPr>
          </a:p>
        </p:txBody>
      </p:sp>
      <p:sp>
        <p:nvSpPr>
          <p:cNvPr id="1572" name="CustomShape 9"/>
          <p:cNvSpPr/>
          <p:nvPr/>
        </p:nvSpPr>
        <p:spPr>
          <a:xfrm>
            <a:off x="5753520" y="3107160"/>
            <a:ext cx="8280" cy="507960"/>
          </a:xfrm>
          <a:custGeom>
            <a:avLst/>
            <a:gdLst/>
            <a:ahLst/>
            <a:rect l="l" t="t" r="r" b="b"/>
            <a:pathLst>
              <a:path w="24" h="1412">
                <a:moveTo>
                  <a:pt x="0" y="0"/>
                </a:moveTo>
                <a:cubicBezTo>
                  <a:pt x="15" y="63"/>
                  <a:pt x="14" y="92"/>
                  <a:pt x="14" y="118"/>
                </a:cubicBezTo>
                <a:cubicBezTo>
                  <a:pt x="14" y="145"/>
                  <a:pt x="16" y="170"/>
                  <a:pt x="16" y="196"/>
                </a:cubicBezTo>
                <a:cubicBezTo>
                  <a:pt x="16" y="221"/>
                  <a:pt x="14" y="246"/>
                  <a:pt x="11" y="268"/>
                </a:cubicBezTo>
                <a:cubicBezTo>
                  <a:pt x="8" y="291"/>
                  <a:pt x="6" y="310"/>
                  <a:pt x="5" y="332"/>
                </a:cubicBezTo>
                <a:cubicBezTo>
                  <a:pt x="5" y="354"/>
                  <a:pt x="7" y="379"/>
                  <a:pt x="9" y="404"/>
                </a:cubicBezTo>
                <a:cubicBezTo>
                  <a:pt x="10" y="429"/>
                  <a:pt x="10" y="456"/>
                  <a:pt x="10" y="478"/>
                </a:cubicBezTo>
                <a:cubicBezTo>
                  <a:pt x="10" y="500"/>
                  <a:pt x="9" y="518"/>
                  <a:pt x="10" y="538"/>
                </a:cubicBezTo>
                <a:cubicBezTo>
                  <a:pt x="11" y="557"/>
                  <a:pt x="15" y="578"/>
                  <a:pt x="15" y="601"/>
                </a:cubicBezTo>
                <a:cubicBezTo>
                  <a:pt x="16" y="623"/>
                  <a:pt x="14" y="648"/>
                  <a:pt x="15" y="673"/>
                </a:cubicBezTo>
                <a:cubicBezTo>
                  <a:pt x="15" y="697"/>
                  <a:pt x="17" y="721"/>
                  <a:pt x="14" y="745"/>
                </a:cubicBezTo>
                <a:cubicBezTo>
                  <a:pt x="12" y="769"/>
                  <a:pt x="6" y="793"/>
                  <a:pt x="3" y="814"/>
                </a:cubicBezTo>
                <a:cubicBezTo>
                  <a:pt x="0" y="835"/>
                  <a:pt x="2" y="852"/>
                  <a:pt x="3" y="875"/>
                </a:cubicBezTo>
                <a:cubicBezTo>
                  <a:pt x="5" y="898"/>
                  <a:pt x="7" y="927"/>
                  <a:pt x="10" y="953"/>
                </a:cubicBezTo>
                <a:cubicBezTo>
                  <a:pt x="12" y="978"/>
                  <a:pt x="16" y="1000"/>
                  <a:pt x="15" y="1021"/>
                </a:cubicBezTo>
                <a:cubicBezTo>
                  <a:pt x="14" y="1042"/>
                  <a:pt x="9" y="1062"/>
                  <a:pt x="7" y="1083"/>
                </a:cubicBezTo>
                <a:cubicBezTo>
                  <a:pt x="6" y="1103"/>
                  <a:pt x="8" y="1125"/>
                  <a:pt x="11" y="1148"/>
                </a:cubicBezTo>
                <a:cubicBezTo>
                  <a:pt x="13" y="1171"/>
                  <a:pt x="15" y="1196"/>
                  <a:pt x="17" y="1218"/>
                </a:cubicBezTo>
                <a:cubicBezTo>
                  <a:pt x="20" y="1239"/>
                  <a:pt x="23" y="1258"/>
                  <a:pt x="21" y="1286"/>
                </a:cubicBezTo>
                <a:cubicBezTo>
                  <a:pt x="20" y="1314"/>
                  <a:pt x="13" y="1351"/>
                  <a:pt x="3" y="1411"/>
                </a:cubicBezTo>
              </a:path>
            </a:pathLst>
          </a:custGeom>
          <a:noFill/>
          <a:ln cap="rnd" w="29160">
            <a:solidFill>
              <a:srgbClr val="008cd8"/>
            </a:solidFill>
            <a:bevel/>
          </a:ln>
        </p:spPr>
        <p:style>
          <a:lnRef idx="0"/>
          <a:fillRef idx="0"/>
          <a:effectRef idx="0"/>
          <a:fontRef idx="minor"/>
        </p:style>
      </p:sp>
      <p:sp>
        <p:nvSpPr>
          <p:cNvPr id="1573" name="CustomShape 10"/>
          <p:cNvSpPr/>
          <p:nvPr/>
        </p:nvSpPr>
        <p:spPr>
          <a:xfrm>
            <a:off x="5474160" y="3308400"/>
            <a:ext cx="544320" cy="127080"/>
          </a:xfrm>
          <a:custGeom>
            <a:avLst/>
            <a:gdLst/>
            <a:ahLst/>
            <a:rect l="l" t="t" r="r" b="b"/>
            <a:pathLst>
              <a:path w="1513" h="354">
                <a:moveTo>
                  <a:pt x="0" y="0"/>
                </a:moveTo>
                <a:lnTo>
                  <a:pt x="1512" y="0"/>
                </a:lnTo>
                <a:lnTo>
                  <a:pt x="1512" y="353"/>
                </a:lnTo>
                <a:lnTo>
                  <a:pt x="0" y="353"/>
                </a:lnTo>
                <a:lnTo>
                  <a:pt x="0" y="0"/>
                </a:lnTo>
                <a:close/>
              </a:path>
            </a:pathLst>
          </a:custGeom>
          <a:solidFill>
            <a:srgbClr val="ffffff"/>
          </a:solidFill>
          <a:ln>
            <a:noFill/>
          </a:ln>
        </p:spPr>
        <p:style>
          <a:lnRef idx="0"/>
          <a:fillRef idx="0"/>
          <a:effectRef idx="0"/>
          <a:fontRef idx="minor"/>
        </p:style>
      </p:sp>
      <p:sp>
        <p:nvSpPr>
          <p:cNvPr id="1574" name="CustomShape 11"/>
          <p:cNvSpPr/>
          <p:nvPr/>
        </p:nvSpPr>
        <p:spPr>
          <a:xfrm>
            <a:off x="5474160" y="3304800"/>
            <a:ext cx="5317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highlight>
                  <a:srgbClr val="81d41a"/>
                </a:highlight>
                <a:latin typeface="Franklin Gothic Demi"/>
              </a:rPr>
              <a:t>συνεργασία</a:t>
            </a:r>
            <a:endParaRPr b="0" lang="el-GR" sz="800" spc="-1" strike="noStrike">
              <a:highlight>
                <a:srgbClr val="81d41a"/>
              </a:highlight>
              <a:latin typeface="Arial"/>
            </a:endParaRPr>
          </a:p>
        </p:txBody>
      </p:sp>
      <p:sp>
        <p:nvSpPr>
          <p:cNvPr id="1575" name="CustomShape 12"/>
          <p:cNvSpPr/>
          <p:nvPr/>
        </p:nvSpPr>
        <p:spPr>
          <a:xfrm>
            <a:off x="4034520" y="4522680"/>
            <a:ext cx="752760" cy="1230480"/>
          </a:xfrm>
          <a:custGeom>
            <a:avLst/>
            <a:gdLst/>
            <a:ahLst/>
            <a:rect l="l" t="t" r="r" b="b"/>
            <a:pathLst>
              <a:path w="2092" h="3419">
                <a:moveTo>
                  <a:pt x="2091" y="23"/>
                </a:moveTo>
                <a:cubicBezTo>
                  <a:pt x="2050" y="16"/>
                  <a:pt x="2014" y="14"/>
                  <a:pt x="1989" y="12"/>
                </a:cubicBezTo>
                <a:cubicBezTo>
                  <a:pt x="1965" y="10"/>
                  <a:pt x="1951" y="8"/>
                  <a:pt x="1935" y="10"/>
                </a:cubicBezTo>
                <a:cubicBezTo>
                  <a:pt x="1919" y="11"/>
                  <a:pt x="1900" y="16"/>
                  <a:pt x="1881" y="16"/>
                </a:cubicBezTo>
                <a:cubicBezTo>
                  <a:pt x="1863" y="16"/>
                  <a:pt x="1845" y="11"/>
                  <a:pt x="1830" y="9"/>
                </a:cubicBezTo>
                <a:cubicBezTo>
                  <a:pt x="1815" y="6"/>
                  <a:pt x="1804" y="5"/>
                  <a:pt x="1789" y="5"/>
                </a:cubicBezTo>
                <a:cubicBezTo>
                  <a:pt x="1774" y="6"/>
                  <a:pt x="1755" y="7"/>
                  <a:pt x="1738" y="8"/>
                </a:cubicBezTo>
                <a:cubicBezTo>
                  <a:pt x="1721" y="9"/>
                  <a:pt x="1705" y="9"/>
                  <a:pt x="1689" y="9"/>
                </a:cubicBezTo>
                <a:cubicBezTo>
                  <a:pt x="1673" y="9"/>
                  <a:pt x="1657" y="8"/>
                  <a:pt x="1640" y="8"/>
                </a:cubicBezTo>
                <a:cubicBezTo>
                  <a:pt x="1622" y="9"/>
                  <a:pt x="1602" y="10"/>
                  <a:pt x="1585" y="8"/>
                </a:cubicBezTo>
                <a:cubicBezTo>
                  <a:pt x="1568" y="6"/>
                  <a:pt x="1553" y="2"/>
                  <a:pt x="1536" y="1"/>
                </a:cubicBezTo>
                <a:cubicBezTo>
                  <a:pt x="1520" y="0"/>
                  <a:pt x="1501" y="4"/>
                  <a:pt x="1485" y="6"/>
                </a:cubicBezTo>
                <a:cubicBezTo>
                  <a:pt x="1468" y="9"/>
                  <a:pt x="1453" y="10"/>
                  <a:pt x="1437" y="10"/>
                </a:cubicBezTo>
                <a:cubicBezTo>
                  <a:pt x="1422" y="10"/>
                  <a:pt x="1406" y="7"/>
                  <a:pt x="1391" y="6"/>
                </a:cubicBezTo>
                <a:cubicBezTo>
                  <a:pt x="1375" y="6"/>
                  <a:pt x="1359" y="7"/>
                  <a:pt x="1339" y="6"/>
                </a:cubicBezTo>
                <a:cubicBezTo>
                  <a:pt x="1320" y="6"/>
                  <a:pt x="1297" y="5"/>
                  <a:pt x="1279" y="5"/>
                </a:cubicBezTo>
                <a:cubicBezTo>
                  <a:pt x="1261" y="5"/>
                  <a:pt x="1248" y="7"/>
                  <a:pt x="1232" y="7"/>
                </a:cubicBezTo>
                <a:cubicBezTo>
                  <a:pt x="1217" y="7"/>
                  <a:pt x="1200" y="5"/>
                  <a:pt x="1185" y="4"/>
                </a:cubicBezTo>
                <a:cubicBezTo>
                  <a:pt x="1171" y="4"/>
                  <a:pt x="1159" y="5"/>
                  <a:pt x="1142" y="6"/>
                </a:cubicBezTo>
                <a:cubicBezTo>
                  <a:pt x="1125" y="8"/>
                  <a:pt x="1102" y="9"/>
                  <a:pt x="1084" y="10"/>
                </a:cubicBezTo>
                <a:cubicBezTo>
                  <a:pt x="1065" y="10"/>
                  <a:pt x="1051" y="10"/>
                  <a:pt x="1044" y="36"/>
                </a:cubicBezTo>
                <a:cubicBezTo>
                  <a:pt x="1036" y="63"/>
                  <a:pt x="1035" y="117"/>
                  <a:pt x="1034" y="172"/>
                </a:cubicBezTo>
                <a:cubicBezTo>
                  <a:pt x="1033" y="228"/>
                  <a:pt x="1031" y="285"/>
                  <a:pt x="1030" y="339"/>
                </a:cubicBezTo>
                <a:cubicBezTo>
                  <a:pt x="1029" y="392"/>
                  <a:pt x="1028" y="442"/>
                  <a:pt x="1029" y="495"/>
                </a:cubicBezTo>
                <a:cubicBezTo>
                  <a:pt x="1031" y="549"/>
                  <a:pt x="1035" y="607"/>
                  <a:pt x="1037" y="660"/>
                </a:cubicBezTo>
                <a:cubicBezTo>
                  <a:pt x="1039" y="714"/>
                  <a:pt x="1038" y="762"/>
                  <a:pt x="1037" y="815"/>
                </a:cubicBezTo>
                <a:cubicBezTo>
                  <a:pt x="1036" y="867"/>
                  <a:pt x="1035" y="922"/>
                  <a:pt x="1033" y="976"/>
                </a:cubicBezTo>
                <a:cubicBezTo>
                  <a:pt x="1032" y="1030"/>
                  <a:pt x="1030" y="1083"/>
                  <a:pt x="1030" y="1137"/>
                </a:cubicBezTo>
                <a:cubicBezTo>
                  <a:pt x="1030" y="1191"/>
                  <a:pt x="1032" y="1247"/>
                  <a:pt x="1032" y="1302"/>
                </a:cubicBezTo>
                <a:cubicBezTo>
                  <a:pt x="1031" y="1358"/>
                  <a:pt x="1029" y="1415"/>
                  <a:pt x="1028" y="1468"/>
                </a:cubicBezTo>
                <a:cubicBezTo>
                  <a:pt x="1027" y="1522"/>
                  <a:pt x="1027" y="1571"/>
                  <a:pt x="1029" y="1624"/>
                </a:cubicBezTo>
                <a:cubicBezTo>
                  <a:pt x="1030" y="1677"/>
                  <a:pt x="1032" y="1732"/>
                  <a:pt x="1035" y="1787"/>
                </a:cubicBezTo>
                <a:cubicBezTo>
                  <a:pt x="1038" y="1842"/>
                  <a:pt x="1042" y="1897"/>
                  <a:pt x="1042" y="1952"/>
                </a:cubicBezTo>
                <a:cubicBezTo>
                  <a:pt x="1042" y="2006"/>
                  <a:pt x="1038" y="2061"/>
                  <a:pt x="1036" y="2114"/>
                </a:cubicBezTo>
                <a:cubicBezTo>
                  <a:pt x="1034" y="2168"/>
                  <a:pt x="1034" y="2221"/>
                  <a:pt x="1033" y="2272"/>
                </a:cubicBezTo>
                <a:cubicBezTo>
                  <a:pt x="1032" y="2323"/>
                  <a:pt x="1030" y="2374"/>
                  <a:pt x="1030" y="2426"/>
                </a:cubicBezTo>
                <a:cubicBezTo>
                  <a:pt x="1030" y="2479"/>
                  <a:pt x="1031" y="2533"/>
                  <a:pt x="1033" y="2590"/>
                </a:cubicBezTo>
                <a:cubicBezTo>
                  <a:pt x="1034" y="2647"/>
                  <a:pt x="1037" y="2706"/>
                  <a:pt x="1037" y="2759"/>
                </a:cubicBezTo>
                <a:cubicBezTo>
                  <a:pt x="1038" y="2812"/>
                  <a:pt x="1036" y="2860"/>
                  <a:pt x="1035" y="2912"/>
                </a:cubicBezTo>
                <a:cubicBezTo>
                  <a:pt x="1034" y="2965"/>
                  <a:pt x="1033" y="3023"/>
                  <a:pt x="1033" y="3079"/>
                </a:cubicBezTo>
                <a:cubicBezTo>
                  <a:pt x="1033" y="3135"/>
                  <a:pt x="1033" y="3189"/>
                  <a:pt x="1034" y="3244"/>
                </a:cubicBezTo>
                <a:cubicBezTo>
                  <a:pt x="1035" y="3299"/>
                  <a:pt x="1036" y="3355"/>
                  <a:pt x="1027" y="3382"/>
                </a:cubicBezTo>
                <a:cubicBezTo>
                  <a:pt x="1019" y="3410"/>
                  <a:pt x="1000" y="3409"/>
                  <a:pt x="983" y="3407"/>
                </a:cubicBezTo>
                <a:cubicBezTo>
                  <a:pt x="966" y="3405"/>
                  <a:pt x="949" y="3400"/>
                  <a:pt x="933" y="3400"/>
                </a:cubicBezTo>
                <a:cubicBezTo>
                  <a:pt x="917" y="3399"/>
                  <a:pt x="901" y="3402"/>
                  <a:pt x="884" y="3402"/>
                </a:cubicBezTo>
                <a:cubicBezTo>
                  <a:pt x="867" y="3403"/>
                  <a:pt x="849" y="3402"/>
                  <a:pt x="832" y="3403"/>
                </a:cubicBezTo>
                <a:cubicBezTo>
                  <a:pt x="814" y="3404"/>
                  <a:pt x="797" y="3408"/>
                  <a:pt x="782" y="3408"/>
                </a:cubicBezTo>
                <a:cubicBezTo>
                  <a:pt x="767" y="3408"/>
                  <a:pt x="754" y="3405"/>
                  <a:pt x="739" y="3405"/>
                </a:cubicBezTo>
                <a:cubicBezTo>
                  <a:pt x="724" y="3404"/>
                  <a:pt x="706" y="3407"/>
                  <a:pt x="689" y="3408"/>
                </a:cubicBezTo>
                <a:cubicBezTo>
                  <a:pt x="672" y="3409"/>
                  <a:pt x="655" y="3408"/>
                  <a:pt x="640" y="3408"/>
                </a:cubicBezTo>
                <a:cubicBezTo>
                  <a:pt x="624" y="3409"/>
                  <a:pt x="610" y="3410"/>
                  <a:pt x="594" y="3413"/>
                </a:cubicBezTo>
                <a:cubicBezTo>
                  <a:pt x="578" y="3415"/>
                  <a:pt x="561" y="3418"/>
                  <a:pt x="543" y="3417"/>
                </a:cubicBezTo>
                <a:cubicBezTo>
                  <a:pt x="526" y="3415"/>
                  <a:pt x="509" y="3409"/>
                  <a:pt x="490" y="3405"/>
                </a:cubicBezTo>
                <a:cubicBezTo>
                  <a:pt x="472" y="3401"/>
                  <a:pt x="452" y="3399"/>
                  <a:pt x="435" y="3400"/>
                </a:cubicBezTo>
                <a:cubicBezTo>
                  <a:pt x="418" y="3401"/>
                  <a:pt x="405" y="3404"/>
                  <a:pt x="390" y="3406"/>
                </a:cubicBezTo>
                <a:cubicBezTo>
                  <a:pt x="375" y="3408"/>
                  <a:pt x="359" y="3408"/>
                  <a:pt x="342" y="3406"/>
                </a:cubicBezTo>
                <a:cubicBezTo>
                  <a:pt x="326" y="3403"/>
                  <a:pt x="309" y="3399"/>
                  <a:pt x="292" y="3399"/>
                </a:cubicBezTo>
                <a:cubicBezTo>
                  <a:pt x="276" y="3399"/>
                  <a:pt x="259" y="3404"/>
                  <a:pt x="243" y="3407"/>
                </a:cubicBezTo>
                <a:cubicBezTo>
                  <a:pt x="227" y="3409"/>
                  <a:pt x="210" y="3410"/>
                  <a:pt x="193" y="3410"/>
                </a:cubicBezTo>
                <a:cubicBezTo>
                  <a:pt x="177" y="3409"/>
                  <a:pt x="160" y="3406"/>
                  <a:pt x="142" y="3406"/>
                </a:cubicBezTo>
                <a:cubicBezTo>
                  <a:pt x="124" y="3406"/>
                  <a:pt x="105" y="3409"/>
                  <a:pt x="87" y="3407"/>
                </a:cubicBezTo>
                <a:cubicBezTo>
                  <a:pt x="70" y="3406"/>
                  <a:pt x="53" y="3401"/>
                  <a:pt x="0" y="3407"/>
                </a:cubicBezTo>
              </a:path>
            </a:pathLst>
          </a:custGeom>
          <a:noFill/>
          <a:ln cap="rnd" w="29160">
            <a:solidFill>
              <a:srgbClr val="008cd8"/>
            </a:solidFill>
            <a:bevel/>
          </a:ln>
        </p:spPr>
        <p:style>
          <a:lnRef idx="0"/>
          <a:fillRef idx="0"/>
          <a:effectRef idx="0"/>
          <a:fontRef idx="minor"/>
        </p:style>
      </p:sp>
      <p:sp>
        <p:nvSpPr>
          <p:cNvPr id="1576" name="CustomShape 13"/>
          <p:cNvSpPr/>
          <p:nvPr/>
        </p:nvSpPr>
        <p:spPr>
          <a:xfrm>
            <a:off x="4124160" y="4777200"/>
            <a:ext cx="547200" cy="253800"/>
          </a:xfrm>
          <a:custGeom>
            <a:avLst/>
            <a:gdLst/>
            <a:ahLst/>
            <a:rect l="l" t="t" r="r" b="b"/>
            <a:pathLst>
              <a:path w="1521" h="706">
                <a:moveTo>
                  <a:pt x="0" y="0"/>
                </a:moveTo>
                <a:lnTo>
                  <a:pt x="1520" y="0"/>
                </a:lnTo>
                <a:lnTo>
                  <a:pt x="1520" y="705"/>
                </a:lnTo>
                <a:lnTo>
                  <a:pt x="0" y="705"/>
                </a:lnTo>
                <a:lnTo>
                  <a:pt x="0" y="0"/>
                </a:lnTo>
                <a:close/>
              </a:path>
            </a:pathLst>
          </a:custGeom>
          <a:solidFill>
            <a:srgbClr val="ffffff"/>
          </a:solidFill>
          <a:ln>
            <a:noFill/>
          </a:ln>
        </p:spPr>
        <p:style>
          <a:lnRef idx="0"/>
          <a:fillRef idx="0"/>
          <a:effectRef idx="0"/>
          <a:fontRef idx="minor"/>
        </p:style>
      </p:sp>
      <p:sp>
        <p:nvSpPr>
          <p:cNvPr id="1577" name="CustomShape 14"/>
          <p:cNvSpPr/>
          <p:nvPr/>
        </p:nvSpPr>
        <p:spPr>
          <a:xfrm>
            <a:off x="4193280" y="4773960"/>
            <a:ext cx="428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304a"/>
                </a:solidFill>
                <a:highlight>
                  <a:srgbClr val="81d41a"/>
                </a:highlight>
                <a:latin typeface="Franklin Gothic Demi"/>
              </a:rPr>
              <a:t>ανάθεση </a:t>
            </a:r>
            <a:endParaRPr b="0" lang="el-GR" sz="850" spc="-1" strike="noStrike">
              <a:highlight>
                <a:srgbClr val="81d41a"/>
              </a:highlight>
              <a:latin typeface="Arial"/>
            </a:endParaRPr>
          </a:p>
        </p:txBody>
      </p:sp>
      <p:sp>
        <p:nvSpPr>
          <p:cNvPr id="1578" name="CustomShape 15"/>
          <p:cNvSpPr/>
          <p:nvPr/>
        </p:nvSpPr>
        <p:spPr>
          <a:xfrm>
            <a:off x="4123800" y="4900680"/>
            <a:ext cx="534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highlight>
                  <a:srgbClr val="81d41a"/>
                </a:highlight>
                <a:latin typeface="Franklin Gothic Demi"/>
              </a:rPr>
              <a:t>ανθοδεσίας</a:t>
            </a:r>
            <a:endParaRPr b="0" lang="el-GR" sz="800" spc="-1" strike="noStrike">
              <a:highlight>
                <a:srgbClr val="81d41a"/>
              </a:highlight>
              <a:latin typeface="Arial"/>
            </a:endParaRPr>
          </a:p>
        </p:txBody>
      </p:sp>
      <p:sp>
        <p:nvSpPr>
          <p:cNvPr id="1579" name="CustomShape 16"/>
          <p:cNvSpPr/>
          <p:nvPr/>
        </p:nvSpPr>
        <p:spPr>
          <a:xfrm>
            <a:off x="6732360" y="4522680"/>
            <a:ext cx="341280" cy="1162080"/>
          </a:xfrm>
          <a:custGeom>
            <a:avLst/>
            <a:gdLst/>
            <a:ahLst/>
            <a:rect l="l" t="t" r="r" b="b"/>
            <a:pathLst>
              <a:path w="949" h="3229">
                <a:moveTo>
                  <a:pt x="0" y="6"/>
                </a:moveTo>
                <a:cubicBezTo>
                  <a:pt x="27" y="11"/>
                  <a:pt x="52" y="11"/>
                  <a:pt x="75" y="11"/>
                </a:cubicBezTo>
                <a:cubicBezTo>
                  <a:pt x="98" y="11"/>
                  <a:pt x="119" y="10"/>
                  <a:pt x="135" y="8"/>
                </a:cubicBezTo>
                <a:cubicBezTo>
                  <a:pt x="151" y="6"/>
                  <a:pt x="161" y="3"/>
                  <a:pt x="173" y="4"/>
                </a:cubicBezTo>
                <a:cubicBezTo>
                  <a:pt x="186" y="5"/>
                  <a:pt x="200" y="10"/>
                  <a:pt x="218" y="12"/>
                </a:cubicBezTo>
                <a:cubicBezTo>
                  <a:pt x="235" y="13"/>
                  <a:pt x="254" y="10"/>
                  <a:pt x="270" y="9"/>
                </a:cubicBezTo>
                <a:cubicBezTo>
                  <a:pt x="286" y="8"/>
                  <a:pt x="298" y="9"/>
                  <a:pt x="310" y="8"/>
                </a:cubicBezTo>
                <a:cubicBezTo>
                  <a:pt x="321" y="7"/>
                  <a:pt x="332" y="5"/>
                  <a:pt x="346" y="5"/>
                </a:cubicBezTo>
                <a:cubicBezTo>
                  <a:pt x="361" y="5"/>
                  <a:pt x="379" y="7"/>
                  <a:pt x="394" y="9"/>
                </a:cubicBezTo>
                <a:cubicBezTo>
                  <a:pt x="410" y="11"/>
                  <a:pt x="423" y="14"/>
                  <a:pt x="437" y="14"/>
                </a:cubicBezTo>
                <a:cubicBezTo>
                  <a:pt x="452" y="14"/>
                  <a:pt x="466" y="12"/>
                  <a:pt x="483" y="8"/>
                </a:cubicBezTo>
                <a:cubicBezTo>
                  <a:pt x="500" y="5"/>
                  <a:pt x="519" y="0"/>
                  <a:pt x="535" y="0"/>
                </a:cubicBezTo>
                <a:cubicBezTo>
                  <a:pt x="551" y="0"/>
                  <a:pt x="564" y="4"/>
                  <a:pt x="578" y="7"/>
                </a:cubicBezTo>
                <a:cubicBezTo>
                  <a:pt x="593" y="9"/>
                  <a:pt x="609" y="9"/>
                  <a:pt x="622" y="9"/>
                </a:cubicBezTo>
                <a:cubicBezTo>
                  <a:pt x="635" y="9"/>
                  <a:pt x="646" y="10"/>
                  <a:pt x="660" y="10"/>
                </a:cubicBezTo>
                <a:cubicBezTo>
                  <a:pt x="674" y="10"/>
                  <a:pt x="692" y="10"/>
                  <a:pt x="709" y="10"/>
                </a:cubicBezTo>
                <a:cubicBezTo>
                  <a:pt x="727" y="10"/>
                  <a:pt x="743" y="10"/>
                  <a:pt x="758" y="8"/>
                </a:cubicBezTo>
                <a:cubicBezTo>
                  <a:pt x="772" y="5"/>
                  <a:pt x="785" y="1"/>
                  <a:pt x="798" y="3"/>
                </a:cubicBezTo>
                <a:cubicBezTo>
                  <a:pt x="812" y="5"/>
                  <a:pt x="827" y="13"/>
                  <a:pt x="842" y="15"/>
                </a:cubicBezTo>
                <a:cubicBezTo>
                  <a:pt x="858" y="18"/>
                  <a:pt x="874" y="15"/>
                  <a:pt x="890" y="14"/>
                </a:cubicBezTo>
                <a:cubicBezTo>
                  <a:pt x="906" y="12"/>
                  <a:pt x="922" y="13"/>
                  <a:pt x="931" y="38"/>
                </a:cubicBezTo>
                <a:cubicBezTo>
                  <a:pt x="940" y="63"/>
                  <a:pt x="943" y="113"/>
                  <a:pt x="943" y="164"/>
                </a:cubicBezTo>
                <a:cubicBezTo>
                  <a:pt x="943" y="214"/>
                  <a:pt x="942" y="266"/>
                  <a:pt x="940" y="315"/>
                </a:cubicBezTo>
                <a:cubicBezTo>
                  <a:pt x="939" y="365"/>
                  <a:pt x="938" y="413"/>
                  <a:pt x="940" y="464"/>
                </a:cubicBezTo>
                <a:cubicBezTo>
                  <a:pt x="941" y="515"/>
                  <a:pt x="945" y="568"/>
                  <a:pt x="944" y="619"/>
                </a:cubicBezTo>
                <a:cubicBezTo>
                  <a:pt x="943" y="670"/>
                  <a:pt x="938" y="718"/>
                  <a:pt x="937" y="770"/>
                </a:cubicBezTo>
                <a:cubicBezTo>
                  <a:pt x="936" y="821"/>
                  <a:pt x="940" y="875"/>
                  <a:pt x="942" y="928"/>
                </a:cubicBezTo>
                <a:cubicBezTo>
                  <a:pt x="943" y="982"/>
                  <a:pt x="942" y="1036"/>
                  <a:pt x="942" y="1087"/>
                </a:cubicBezTo>
                <a:cubicBezTo>
                  <a:pt x="941" y="1139"/>
                  <a:pt x="942" y="1189"/>
                  <a:pt x="941" y="1240"/>
                </a:cubicBezTo>
                <a:cubicBezTo>
                  <a:pt x="941" y="1291"/>
                  <a:pt x="941" y="1343"/>
                  <a:pt x="939" y="1394"/>
                </a:cubicBezTo>
                <a:cubicBezTo>
                  <a:pt x="937" y="1445"/>
                  <a:pt x="934" y="1495"/>
                  <a:pt x="933" y="1546"/>
                </a:cubicBezTo>
                <a:cubicBezTo>
                  <a:pt x="932" y="1596"/>
                  <a:pt x="934" y="1647"/>
                  <a:pt x="936" y="1699"/>
                </a:cubicBezTo>
                <a:cubicBezTo>
                  <a:pt x="938" y="1751"/>
                  <a:pt x="941" y="1804"/>
                  <a:pt x="941" y="1857"/>
                </a:cubicBezTo>
                <a:cubicBezTo>
                  <a:pt x="941" y="1911"/>
                  <a:pt x="939" y="1964"/>
                  <a:pt x="938" y="2014"/>
                </a:cubicBezTo>
                <a:cubicBezTo>
                  <a:pt x="936" y="2064"/>
                  <a:pt x="936" y="2111"/>
                  <a:pt x="938" y="2160"/>
                </a:cubicBezTo>
                <a:cubicBezTo>
                  <a:pt x="940" y="2209"/>
                  <a:pt x="945" y="2260"/>
                  <a:pt x="947" y="2311"/>
                </a:cubicBezTo>
                <a:cubicBezTo>
                  <a:pt x="948" y="2362"/>
                  <a:pt x="947" y="2414"/>
                  <a:pt x="944" y="2467"/>
                </a:cubicBezTo>
                <a:cubicBezTo>
                  <a:pt x="942" y="2520"/>
                  <a:pt x="940" y="2574"/>
                  <a:pt x="938" y="2623"/>
                </a:cubicBezTo>
                <a:cubicBezTo>
                  <a:pt x="937" y="2673"/>
                  <a:pt x="935" y="2717"/>
                  <a:pt x="935" y="2767"/>
                </a:cubicBezTo>
                <a:cubicBezTo>
                  <a:pt x="935" y="2817"/>
                  <a:pt x="936" y="2873"/>
                  <a:pt x="937" y="2939"/>
                </a:cubicBezTo>
                <a:cubicBezTo>
                  <a:pt x="938" y="3006"/>
                  <a:pt x="939" y="3082"/>
                  <a:pt x="940" y="3228"/>
                </a:cubicBezTo>
              </a:path>
            </a:pathLst>
          </a:custGeom>
          <a:noFill/>
          <a:ln cap="rnd" w="29160">
            <a:solidFill>
              <a:srgbClr val="008cd8"/>
            </a:solidFill>
            <a:bevel/>
          </a:ln>
        </p:spPr>
        <p:style>
          <a:lnRef idx="0"/>
          <a:fillRef idx="0"/>
          <a:effectRef idx="0"/>
          <a:fontRef idx="minor"/>
        </p:style>
      </p:sp>
      <p:sp>
        <p:nvSpPr>
          <p:cNvPr id="1580" name="CustomShape 17"/>
          <p:cNvSpPr/>
          <p:nvPr/>
        </p:nvSpPr>
        <p:spPr>
          <a:xfrm>
            <a:off x="7070760" y="5682600"/>
            <a:ext cx="344880" cy="7560"/>
          </a:xfrm>
          <a:custGeom>
            <a:avLst/>
            <a:gdLst/>
            <a:ahLst/>
            <a:rect l="l" t="t" r="r" b="b"/>
            <a:pathLst>
              <a:path w="959" h="22">
                <a:moveTo>
                  <a:pt x="0" y="0"/>
                </a:moveTo>
                <a:cubicBezTo>
                  <a:pt x="33" y="12"/>
                  <a:pt x="60" y="12"/>
                  <a:pt x="81" y="10"/>
                </a:cubicBezTo>
                <a:cubicBezTo>
                  <a:pt x="102" y="7"/>
                  <a:pt x="118" y="3"/>
                  <a:pt x="131" y="2"/>
                </a:cubicBezTo>
                <a:cubicBezTo>
                  <a:pt x="145" y="0"/>
                  <a:pt x="156" y="3"/>
                  <a:pt x="172" y="5"/>
                </a:cubicBezTo>
                <a:cubicBezTo>
                  <a:pt x="188" y="7"/>
                  <a:pt x="207" y="9"/>
                  <a:pt x="226" y="11"/>
                </a:cubicBezTo>
                <a:cubicBezTo>
                  <a:pt x="245" y="13"/>
                  <a:pt x="263" y="15"/>
                  <a:pt x="278" y="15"/>
                </a:cubicBezTo>
                <a:cubicBezTo>
                  <a:pt x="294" y="14"/>
                  <a:pt x="307" y="12"/>
                  <a:pt x="321" y="11"/>
                </a:cubicBezTo>
                <a:cubicBezTo>
                  <a:pt x="336" y="10"/>
                  <a:pt x="353" y="11"/>
                  <a:pt x="368" y="13"/>
                </a:cubicBezTo>
                <a:cubicBezTo>
                  <a:pt x="382" y="15"/>
                  <a:pt x="396" y="18"/>
                  <a:pt x="410" y="17"/>
                </a:cubicBezTo>
                <a:cubicBezTo>
                  <a:pt x="425" y="17"/>
                  <a:pt x="440" y="13"/>
                  <a:pt x="456" y="12"/>
                </a:cubicBezTo>
                <a:cubicBezTo>
                  <a:pt x="472" y="10"/>
                  <a:pt x="489" y="10"/>
                  <a:pt x="504" y="10"/>
                </a:cubicBezTo>
                <a:cubicBezTo>
                  <a:pt x="519" y="10"/>
                  <a:pt x="534" y="10"/>
                  <a:pt x="549" y="10"/>
                </a:cubicBezTo>
                <a:cubicBezTo>
                  <a:pt x="565" y="10"/>
                  <a:pt x="582" y="11"/>
                  <a:pt x="596" y="11"/>
                </a:cubicBezTo>
                <a:cubicBezTo>
                  <a:pt x="609" y="10"/>
                  <a:pt x="618" y="9"/>
                  <a:pt x="634" y="7"/>
                </a:cubicBezTo>
                <a:cubicBezTo>
                  <a:pt x="651" y="6"/>
                  <a:pt x="674" y="3"/>
                  <a:pt x="694" y="2"/>
                </a:cubicBezTo>
                <a:cubicBezTo>
                  <a:pt x="713" y="1"/>
                  <a:pt x="728" y="0"/>
                  <a:pt x="740" y="1"/>
                </a:cubicBezTo>
                <a:cubicBezTo>
                  <a:pt x="752" y="1"/>
                  <a:pt x="762" y="2"/>
                  <a:pt x="774" y="4"/>
                </a:cubicBezTo>
                <a:cubicBezTo>
                  <a:pt x="786" y="6"/>
                  <a:pt x="801" y="9"/>
                  <a:pt x="817" y="8"/>
                </a:cubicBezTo>
                <a:cubicBezTo>
                  <a:pt x="832" y="8"/>
                  <a:pt x="847" y="5"/>
                  <a:pt x="866" y="8"/>
                </a:cubicBezTo>
                <a:cubicBezTo>
                  <a:pt x="885" y="11"/>
                  <a:pt x="907" y="21"/>
                  <a:pt x="958" y="10"/>
                </a:cubicBezTo>
              </a:path>
            </a:pathLst>
          </a:custGeom>
          <a:noFill/>
          <a:ln cap="rnd" w="29160">
            <a:solidFill>
              <a:srgbClr val="008cd8"/>
            </a:solidFill>
            <a:bevel/>
          </a:ln>
        </p:spPr>
        <p:style>
          <a:lnRef idx="0"/>
          <a:fillRef idx="0"/>
          <a:effectRef idx="0"/>
          <a:fontRef idx="minor"/>
        </p:style>
      </p:sp>
      <p:sp>
        <p:nvSpPr>
          <p:cNvPr id="1581" name="CustomShape 18"/>
          <p:cNvSpPr/>
          <p:nvPr/>
        </p:nvSpPr>
        <p:spPr>
          <a:xfrm>
            <a:off x="6817680" y="4777200"/>
            <a:ext cx="540720" cy="253800"/>
          </a:xfrm>
          <a:custGeom>
            <a:avLst/>
            <a:gdLst/>
            <a:ahLst/>
            <a:rect l="l" t="t" r="r" b="b"/>
            <a:pathLst>
              <a:path w="1503" h="706">
                <a:moveTo>
                  <a:pt x="0" y="0"/>
                </a:moveTo>
                <a:lnTo>
                  <a:pt x="1502" y="0"/>
                </a:lnTo>
                <a:lnTo>
                  <a:pt x="1502" y="705"/>
                </a:lnTo>
                <a:lnTo>
                  <a:pt x="0" y="705"/>
                </a:lnTo>
                <a:lnTo>
                  <a:pt x="0" y="0"/>
                </a:lnTo>
                <a:close/>
              </a:path>
            </a:pathLst>
          </a:custGeom>
          <a:solidFill>
            <a:srgbClr val="ffffff"/>
          </a:solidFill>
          <a:ln>
            <a:noFill/>
          </a:ln>
        </p:spPr>
        <p:style>
          <a:lnRef idx="0"/>
          <a:fillRef idx="0"/>
          <a:effectRef idx="0"/>
          <a:fontRef idx="minor"/>
        </p:style>
      </p:sp>
      <p:sp>
        <p:nvSpPr>
          <p:cNvPr id="1582" name="CustomShape 19"/>
          <p:cNvSpPr/>
          <p:nvPr/>
        </p:nvSpPr>
        <p:spPr>
          <a:xfrm>
            <a:off x="6883560" y="4773960"/>
            <a:ext cx="428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304a"/>
                </a:solidFill>
                <a:highlight>
                  <a:srgbClr val="81d41a"/>
                </a:highlight>
                <a:latin typeface="Franklin Gothic Demi"/>
              </a:rPr>
              <a:t>ανάθεση </a:t>
            </a:r>
            <a:endParaRPr b="0" lang="el-GR" sz="850" spc="-1" strike="noStrike">
              <a:highlight>
                <a:srgbClr val="81d41a"/>
              </a:highlight>
              <a:latin typeface="Arial"/>
            </a:endParaRPr>
          </a:p>
        </p:txBody>
      </p:sp>
      <p:sp>
        <p:nvSpPr>
          <p:cNvPr id="1583" name="CustomShape 20"/>
          <p:cNvSpPr/>
          <p:nvPr/>
        </p:nvSpPr>
        <p:spPr>
          <a:xfrm>
            <a:off x="6817680" y="4900680"/>
            <a:ext cx="529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highlight>
                  <a:srgbClr val="81d41a"/>
                </a:highlight>
                <a:latin typeface="Franklin Gothic Demi"/>
              </a:rPr>
              <a:t>παράδοσης</a:t>
            </a:r>
            <a:endParaRPr b="0" lang="el-GR" sz="800" spc="-1" strike="noStrike">
              <a:highlight>
                <a:srgbClr val="81d41a"/>
              </a:highlight>
              <a:latin typeface="Arial"/>
            </a:endParaRPr>
          </a:p>
        </p:txBody>
      </p:sp>
      <p:sp>
        <p:nvSpPr>
          <p:cNvPr id="1584" name="CustomShape 21"/>
          <p:cNvSpPr/>
          <p:nvPr/>
        </p:nvSpPr>
        <p:spPr>
          <a:xfrm>
            <a:off x="8385840" y="1953720"/>
            <a:ext cx="6120" cy="2950560"/>
          </a:xfrm>
          <a:custGeom>
            <a:avLst/>
            <a:gdLst/>
            <a:ahLst/>
            <a:rect l="l" t="t" r="r" b="b"/>
            <a:pathLst>
              <a:path w="18" h="8197">
                <a:moveTo>
                  <a:pt x="3" y="8196"/>
                </a:moveTo>
                <a:cubicBezTo>
                  <a:pt x="4" y="7801"/>
                  <a:pt x="0" y="7613"/>
                  <a:pt x="0" y="7453"/>
                </a:cubicBezTo>
                <a:cubicBezTo>
                  <a:pt x="0" y="7294"/>
                  <a:pt x="4" y="7163"/>
                  <a:pt x="6" y="7033"/>
                </a:cubicBezTo>
                <a:cubicBezTo>
                  <a:pt x="9" y="6902"/>
                  <a:pt x="10" y="6772"/>
                  <a:pt x="10" y="6641"/>
                </a:cubicBezTo>
                <a:cubicBezTo>
                  <a:pt x="11" y="6509"/>
                  <a:pt x="11" y="6378"/>
                  <a:pt x="10" y="6247"/>
                </a:cubicBezTo>
                <a:cubicBezTo>
                  <a:pt x="9" y="6117"/>
                  <a:pt x="8" y="5987"/>
                  <a:pt x="6" y="5857"/>
                </a:cubicBezTo>
                <a:cubicBezTo>
                  <a:pt x="4" y="5726"/>
                  <a:pt x="1" y="5594"/>
                  <a:pt x="2" y="5463"/>
                </a:cubicBezTo>
                <a:cubicBezTo>
                  <a:pt x="2" y="5332"/>
                  <a:pt x="7" y="5203"/>
                  <a:pt x="8" y="5073"/>
                </a:cubicBezTo>
                <a:cubicBezTo>
                  <a:pt x="10" y="4942"/>
                  <a:pt x="8" y="4809"/>
                  <a:pt x="7" y="4679"/>
                </a:cubicBezTo>
                <a:cubicBezTo>
                  <a:pt x="6" y="4550"/>
                  <a:pt x="7" y="4423"/>
                  <a:pt x="8" y="4297"/>
                </a:cubicBezTo>
                <a:cubicBezTo>
                  <a:pt x="9" y="4170"/>
                  <a:pt x="11" y="4043"/>
                  <a:pt x="12" y="3912"/>
                </a:cubicBezTo>
                <a:cubicBezTo>
                  <a:pt x="14" y="3781"/>
                  <a:pt x="16" y="3647"/>
                  <a:pt x="16" y="3513"/>
                </a:cubicBezTo>
                <a:cubicBezTo>
                  <a:pt x="17" y="3379"/>
                  <a:pt x="16" y="3246"/>
                  <a:pt x="14" y="3117"/>
                </a:cubicBezTo>
                <a:cubicBezTo>
                  <a:pt x="12" y="2988"/>
                  <a:pt x="10" y="2861"/>
                  <a:pt x="9" y="2733"/>
                </a:cubicBezTo>
                <a:cubicBezTo>
                  <a:pt x="8" y="2605"/>
                  <a:pt x="8" y="2475"/>
                  <a:pt x="9" y="2346"/>
                </a:cubicBezTo>
                <a:cubicBezTo>
                  <a:pt x="11" y="2217"/>
                  <a:pt x="13" y="2088"/>
                  <a:pt x="12" y="1958"/>
                </a:cubicBezTo>
                <a:cubicBezTo>
                  <a:pt x="11" y="1827"/>
                  <a:pt x="6" y="1695"/>
                  <a:pt x="4" y="1563"/>
                </a:cubicBezTo>
                <a:cubicBezTo>
                  <a:pt x="2" y="1432"/>
                  <a:pt x="4" y="1301"/>
                  <a:pt x="4" y="1170"/>
                </a:cubicBezTo>
                <a:cubicBezTo>
                  <a:pt x="4" y="1039"/>
                  <a:pt x="3" y="907"/>
                  <a:pt x="4" y="747"/>
                </a:cubicBezTo>
                <a:cubicBezTo>
                  <a:pt x="5" y="586"/>
                  <a:pt x="7" y="397"/>
                  <a:pt x="2" y="0"/>
                </a:cubicBezTo>
              </a:path>
            </a:pathLst>
          </a:custGeom>
          <a:noFill/>
          <a:ln cap="rnd" w="29160">
            <a:solidFill>
              <a:srgbClr val="008cd8"/>
            </a:solidFill>
            <a:bevel/>
          </a:ln>
        </p:spPr>
        <p:style>
          <a:lnRef idx="0"/>
          <a:fillRef idx="0"/>
          <a:effectRef idx="0"/>
          <a:fontRef idx="minor"/>
        </p:style>
      </p:sp>
      <p:sp>
        <p:nvSpPr>
          <p:cNvPr id="1585" name="CustomShape 22"/>
          <p:cNvSpPr/>
          <p:nvPr/>
        </p:nvSpPr>
        <p:spPr>
          <a:xfrm>
            <a:off x="8138520" y="3009600"/>
            <a:ext cx="487800" cy="127080"/>
          </a:xfrm>
          <a:custGeom>
            <a:avLst/>
            <a:gdLst/>
            <a:ahLst/>
            <a:rect l="l" t="t" r="r" b="b"/>
            <a:pathLst>
              <a:path w="1356" h="354">
                <a:moveTo>
                  <a:pt x="0" y="0"/>
                </a:moveTo>
                <a:lnTo>
                  <a:pt x="1355" y="0"/>
                </a:lnTo>
                <a:lnTo>
                  <a:pt x="1355" y="353"/>
                </a:lnTo>
                <a:lnTo>
                  <a:pt x="0" y="353"/>
                </a:lnTo>
                <a:lnTo>
                  <a:pt x="0" y="0"/>
                </a:lnTo>
                <a:close/>
              </a:path>
            </a:pathLst>
          </a:custGeom>
          <a:solidFill>
            <a:srgbClr val="ffffff"/>
          </a:solidFill>
          <a:ln>
            <a:noFill/>
          </a:ln>
        </p:spPr>
        <p:style>
          <a:lnRef idx="0"/>
          <a:fillRef idx="0"/>
          <a:effectRef idx="0"/>
          <a:fontRef idx="minor"/>
        </p:style>
      </p:sp>
      <p:sp>
        <p:nvSpPr>
          <p:cNvPr id="1586" name="CustomShape 23"/>
          <p:cNvSpPr/>
          <p:nvPr/>
        </p:nvSpPr>
        <p:spPr>
          <a:xfrm>
            <a:off x="8138520" y="3006360"/>
            <a:ext cx="478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304a"/>
                </a:solidFill>
                <a:highlight>
                  <a:srgbClr val="81d41a"/>
                </a:highlight>
                <a:latin typeface="Franklin Gothic Demi"/>
              </a:rPr>
              <a:t>παράδοση</a:t>
            </a:r>
            <a:endParaRPr b="0" lang="el-GR" sz="800" spc="-1" strike="noStrike">
              <a:highlight>
                <a:srgbClr val="81d41a"/>
              </a:highlight>
              <a:latin typeface="Arial"/>
            </a:endParaRPr>
          </a:p>
        </p:txBody>
      </p:sp>
      <p:sp>
        <p:nvSpPr>
          <p:cNvPr id="1587" name="CustomShape 24"/>
          <p:cNvSpPr/>
          <p:nvPr/>
        </p:nvSpPr>
        <p:spPr>
          <a:xfrm>
            <a:off x="2423880" y="1334520"/>
            <a:ext cx="1956600" cy="609480"/>
          </a:xfrm>
          <a:custGeom>
            <a:avLst/>
            <a:gdLst/>
            <a:ahLst/>
            <a:rect l="l" t="t" r="r" b="b"/>
            <a:pathLst>
              <a:path w="5436" h="1694">
                <a:moveTo>
                  <a:pt x="36" y="1668"/>
                </a:moveTo>
                <a:cubicBezTo>
                  <a:pt x="277" y="1678"/>
                  <a:pt x="409" y="1686"/>
                  <a:pt x="518" y="1684"/>
                </a:cubicBezTo>
                <a:cubicBezTo>
                  <a:pt x="627" y="1681"/>
                  <a:pt x="713" y="1668"/>
                  <a:pt x="796" y="1666"/>
                </a:cubicBezTo>
                <a:cubicBezTo>
                  <a:pt x="879" y="1665"/>
                  <a:pt x="959" y="1675"/>
                  <a:pt x="1040" y="1682"/>
                </a:cubicBezTo>
                <a:cubicBezTo>
                  <a:pt x="1121" y="1688"/>
                  <a:pt x="1203" y="1690"/>
                  <a:pt x="1289" y="1691"/>
                </a:cubicBezTo>
                <a:cubicBezTo>
                  <a:pt x="1375" y="1693"/>
                  <a:pt x="1465" y="1693"/>
                  <a:pt x="1551" y="1693"/>
                </a:cubicBezTo>
                <a:cubicBezTo>
                  <a:pt x="1638" y="1692"/>
                  <a:pt x="1721" y="1691"/>
                  <a:pt x="1809" y="1687"/>
                </a:cubicBezTo>
                <a:cubicBezTo>
                  <a:pt x="1897" y="1683"/>
                  <a:pt x="1990" y="1676"/>
                  <a:pt x="2077" y="1677"/>
                </a:cubicBezTo>
                <a:cubicBezTo>
                  <a:pt x="2164" y="1679"/>
                  <a:pt x="2244" y="1688"/>
                  <a:pt x="2328" y="1689"/>
                </a:cubicBezTo>
                <a:cubicBezTo>
                  <a:pt x="2412" y="1689"/>
                  <a:pt x="2499" y="1680"/>
                  <a:pt x="2585" y="1677"/>
                </a:cubicBezTo>
                <a:cubicBezTo>
                  <a:pt x="2671" y="1673"/>
                  <a:pt x="2756" y="1675"/>
                  <a:pt x="2844" y="1676"/>
                </a:cubicBezTo>
                <a:cubicBezTo>
                  <a:pt x="2932" y="1677"/>
                  <a:pt x="3023" y="1677"/>
                  <a:pt x="3109" y="1674"/>
                </a:cubicBezTo>
                <a:cubicBezTo>
                  <a:pt x="3195" y="1672"/>
                  <a:pt x="3277" y="1667"/>
                  <a:pt x="3361" y="1667"/>
                </a:cubicBezTo>
                <a:cubicBezTo>
                  <a:pt x="3446" y="1667"/>
                  <a:pt x="3533" y="1672"/>
                  <a:pt x="3620" y="1671"/>
                </a:cubicBezTo>
                <a:cubicBezTo>
                  <a:pt x="3706" y="1670"/>
                  <a:pt x="3791" y="1662"/>
                  <a:pt x="3876" y="1662"/>
                </a:cubicBezTo>
                <a:cubicBezTo>
                  <a:pt x="3961" y="1663"/>
                  <a:pt x="4047" y="1671"/>
                  <a:pt x="4132" y="1671"/>
                </a:cubicBezTo>
                <a:cubicBezTo>
                  <a:pt x="4217" y="1671"/>
                  <a:pt x="4301" y="1664"/>
                  <a:pt x="4386" y="1663"/>
                </a:cubicBezTo>
                <a:cubicBezTo>
                  <a:pt x="4471" y="1662"/>
                  <a:pt x="4556" y="1668"/>
                  <a:pt x="4643" y="1670"/>
                </a:cubicBezTo>
                <a:cubicBezTo>
                  <a:pt x="4730" y="1672"/>
                  <a:pt x="4817" y="1670"/>
                  <a:pt x="4903" y="1670"/>
                </a:cubicBezTo>
                <a:cubicBezTo>
                  <a:pt x="4990" y="1671"/>
                  <a:pt x="5075" y="1674"/>
                  <a:pt x="5163" y="1672"/>
                </a:cubicBezTo>
                <a:cubicBezTo>
                  <a:pt x="5250" y="1670"/>
                  <a:pt x="5340" y="1663"/>
                  <a:pt x="5386" y="1649"/>
                </a:cubicBezTo>
                <a:cubicBezTo>
                  <a:pt x="5432" y="1634"/>
                  <a:pt x="5435" y="1612"/>
                  <a:pt x="5433" y="1589"/>
                </a:cubicBezTo>
                <a:cubicBezTo>
                  <a:pt x="5431" y="1566"/>
                  <a:pt x="5425" y="1542"/>
                  <a:pt x="5421" y="1516"/>
                </a:cubicBezTo>
                <a:cubicBezTo>
                  <a:pt x="5417" y="1491"/>
                  <a:pt x="5416" y="1465"/>
                  <a:pt x="5414" y="1437"/>
                </a:cubicBezTo>
                <a:cubicBezTo>
                  <a:pt x="5413" y="1408"/>
                  <a:pt x="5411" y="1379"/>
                  <a:pt x="5410" y="1350"/>
                </a:cubicBezTo>
                <a:cubicBezTo>
                  <a:pt x="5410" y="1321"/>
                  <a:pt x="5410" y="1293"/>
                  <a:pt x="5411" y="1266"/>
                </a:cubicBezTo>
                <a:cubicBezTo>
                  <a:pt x="5412" y="1238"/>
                  <a:pt x="5414" y="1211"/>
                  <a:pt x="5415" y="1188"/>
                </a:cubicBezTo>
                <a:cubicBezTo>
                  <a:pt x="5416" y="1165"/>
                  <a:pt x="5417" y="1147"/>
                  <a:pt x="5417" y="1122"/>
                </a:cubicBezTo>
                <a:cubicBezTo>
                  <a:pt x="5418" y="1097"/>
                  <a:pt x="5419" y="1066"/>
                  <a:pt x="5417" y="1038"/>
                </a:cubicBezTo>
                <a:cubicBezTo>
                  <a:pt x="5416" y="1009"/>
                  <a:pt x="5412" y="984"/>
                  <a:pt x="5411" y="960"/>
                </a:cubicBezTo>
                <a:cubicBezTo>
                  <a:pt x="5409" y="935"/>
                  <a:pt x="5411" y="911"/>
                  <a:pt x="5415" y="885"/>
                </a:cubicBezTo>
                <a:cubicBezTo>
                  <a:pt x="5418" y="859"/>
                  <a:pt x="5424" y="833"/>
                  <a:pt x="5422" y="805"/>
                </a:cubicBezTo>
                <a:cubicBezTo>
                  <a:pt x="5420" y="777"/>
                  <a:pt x="5410" y="749"/>
                  <a:pt x="5407" y="722"/>
                </a:cubicBezTo>
                <a:cubicBezTo>
                  <a:pt x="5403" y="694"/>
                  <a:pt x="5405" y="668"/>
                  <a:pt x="5409" y="641"/>
                </a:cubicBezTo>
                <a:cubicBezTo>
                  <a:pt x="5412" y="613"/>
                  <a:pt x="5417" y="586"/>
                  <a:pt x="5420" y="558"/>
                </a:cubicBezTo>
                <a:cubicBezTo>
                  <a:pt x="5422" y="530"/>
                  <a:pt x="5422" y="502"/>
                  <a:pt x="5423" y="479"/>
                </a:cubicBezTo>
                <a:cubicBezTo>
                  <a:pt x="5424" y="456"/>
                  <a:pt x="5427" y="437"/>
                  <a:pt x="5427" y="417"/>
                </a:cubicBezTo>
                <a:cubicBezTo>
                  <a:pt x="5427" y="397"/>
                  <a:pt x="5425" y="375"/>
                  <a:pt x="5422" y="345"/>
                </a:cubicBezTo>
                <a:cubicBezTo>
                  <a:pt x="5419" y="316"/>
                  <a:pt x="5415" y="278"/>
                  <a:pt x="5417" y="249"/>
                </a:cubicBezTo>
                <a:cubicBezTo>
                  <a:pt x="5419" y="219"/>
                  <a:pt x="5427" y="198"/>
                  <a:pt x="5422" y="166"/>
                </a:cubicBezTo>
                <a:cubicBezTo>
                  <a:pt x="5417" y="133"/>
                  <a:pt x="5401" y="88"/>
                  <a:pt x="5399" y="29"/>
                </a:cubicBezTo>
                <a:cubicBezTo>
                  <a:pt x="5136" y="13"/>
                  <a:pt x="5020" y="14"/>
                  <a:pt x="4919" y="16"/>
                </a:cubicBezTo>
                <a:cubicBezTo>
                  <a:pt x="4817" y="17"/>
                  <a:pt x="4730" y="18"/>
                  <a:pt x="4641" y="16"/>
                </a:cubicBezTo>
                <a:cubicBezTo>
                  <a:pt x="4552" y="14"/>
                  <a:pt x="4461" y="9"/>
                  <a:pt x="4375" y="7"/>
                </a:cubicBezTo>
                <a:cubicBezTo>
                  <a:pt x="4289" y="5"/>
                  <a:pt x="4207" y="5"/>
                  <a:pt x="4123" y="6"/>
                </a:cubicBezTo>
                <a:cubicBezTo>
                  <a:pt x="4039" y="7"/>
                  <a:pt x="3952" y="8"/>
                  <a:pt x="3870" y="11"/>
                </a:cubicBezTo>
                <a:cubicBezTo>
                  <a:pt x="3788" y="14"/>
                  <a:pt x="3712" y="18"/>
                  <a:pt x="3628" y="23"/>
                </a:cubicBezTo>
                <a:cubicBezTo>
                  <a:pt x="3545" y="27"/>
                  <a:pt x="3453" y="33"/>
                  <a:pt x="3367" y="34"/>
                </a:cubicBezTo>
                <a:cubicBezTo>
                  <a:pt x="3282" y="36"/>
                  <a:pt x="3201" y="32"/>
                  <a:pt x="3113" y="28"/>
                </a:cubicBezTo>
                <a:cubicBezTo>
                  <a:pt x="3025" y="23"/>
                  <a:pt x="2929" y="18"/>
                  <a:pt x="2840" y="16"/>
                </a:cubicBezTo>
                <a:cubicBezTo>
                  <a:pt x="2750" y="14"/>
                  <a:pt x="2668" y="15"/>
                  <a:pt x="2585" y="19"/>
                </a:cubicBezTo>
                <a:cubicBezTo>
                  <a:pt x="2503" y="24"/>
                  <a:pt x="2420" y="31"/>
                  <a:pt x="2332" y="31"/>
                </a:cubicBezTo>
                <a:cubicBezTo>
                  <a:pt x="2245" y="32"/>
                  <a:pt x="2153" y="25"/>
                  <a:pt x="2069" y="21"/>
                </a:cubicBezTo>
                <a:cubicBezTo>
                  <a:pt x="1985" y="17"/>
                  <a:pt x="1910" y="15"/>
                  <a:pt x="1826" y="17"/>
                </a:cubicBezTo>
                <a:cubicBezTo>
                  <a:pt x="1743" y="19"/>
                  <a:pt x="1651" y="25"/>
                  <a:pt x="1561" y="29"/>
                </a:cubicBezTo>
                <a:cubicBezTo>
                  <a:pt x="1470" y="33"/>
                  <a:pt x="1381" y="34"/>
                  <a:pt x="1295" y="32"/>
                </a:cubicBezTo>
                <a:cubicBezTo>
                  <a:pt x="1210" y="30"/>
                  <a:pt x="1129" y="24"/>
                  <a:pt x="1049" y="20"/>
                </a:cubicBezTo>
                <a:cubicBezTo>
                  <a:pt x="968" y="15"/>
                  <a:pt x="888" y="11"/>
                  <a:pt x="801" y="8"/>
                </a:cubicBezTo>
                <a:cubicBezTo>
                  <a:pt x="715" y="4"/>
                  <a:pt x="622" y="0"/>
                  <a:pt x="533" y="2"/>
                </a:cubicBezTo>
                <a:cubicBezTo>
                  <a:pt x="444" y="4"/>
                  <a:pt x="359" y="12"/>
                  <a:pt x="272" y="13"/>
                </a:cubicBezTo>
                <a:cubicBezTo>
                  <a:pt x="185" y="15"/>
                  <a:pt x="96" y="11"/>
                  <a:pt x="51" y="26"/>
                </a:cubicBezTo>
                <a:cubicBezTo>
                  <a:pt x="5" y="41"/>
                  <a:pt x="2" y="75"/>
                  <a:pt x="1" y="104"/>
                </a:cubicBezTo>
                <a:cubicBezTo>
                  <a:pt x="0" y="133"/>
                  <a:pt x="1" y="158"/>
                  <a:pt x="5" y="183"/>
                </a:cubicBezTo>
                <a:cubicBezTo>
                  <a:pt x="9" y="209"/>
                  <a:pt x="16" y="235"/>
                  <a:pt x="19" y="260"/>
                </a:cubicBezTo>
                <a:cubicBezTo>
                  <a:pt x="22" y="285"/>
                  <a:pt x="20" y="309"/>
                  <a:pt x="20" y="335"/>
                </a:cubicBezTo>
                <a:cubicBezTo>
                  <a:pt x="20" y="361"/>
                  <a:pt x="23" y="388"/>
                  <a:pt x="22" y="414"/>
                </a:cubicBezTo>
                <a:cubicBezTo>
                  <a:pt x="21" y="440"/>
                  <a:pt x="17" y="465"/>
                  <a:pt x="20" y="491"/>
                </a:cubicBezTo>
                <a:cubicBezTo>
                  <a:pt x="23" y="518"/>
                  <a:pt x="33" y="546"/>
                  <a:pt x="36" y="572"/>
                </a:cubicBezTo>
                <a:cubicBezTo>
                  <a:pt x="39" y="599"/>
                  <a:pt x="37" y="624"/>
                  <a:pt x="30" y="647"/>
                </a:cubicBezTo>
                <a:cubicBezTo>
                  <a:pt x="23" y="671"/>
                  <a:pt x="13" y="693"/>
                  <a:pt x="8" y="720"/>
                </a:cubicBezTo>
                <a:cubicBezTo>
                  <a:pt x="2" y="747"/>
                  <a:pt x="0" y="779"/>
                  <a:pt x="4" y="805"/>
                </a:cubicBezTo>
                <a:cubicBezTo>
                  <a:pt x="7" y="831"/>
                  <a:pt x="16" y="853"/>
                  <a:pt x="20" y="878"/>
                </a:cubicBezTo>
                <a:cubicBezTo>
                  <a:pt x="24" y="904"/>
                  <a:pt x="24" y="933"/>
                  <a:pt x="22" y="961"/>
                </a:cubicBezTo>
                <a:cubicBezTo>
                  <a:pt x="21" y="989"/>
                  <a:pt x="20" y="1015"/>
                  <a:pt x="21" y="1044"/>
                </a:cubicBezTo>
                <a:cubicBezTo>
                  <a:pt x="23" y="1072"/>
                  <a:pt x="27" y="1103"/>
                  <a:pt x="28" y="1127"/>
                </a:cubicBezTo>
                <a:cubicBezTo>
                  <a:pt x="29" y="1150"/>
                  <a:pt x="26" y="1165"/>
                  <a:pt x="23" y="1187"/>
                </a:cubicBezTo>
                <a:cubicBezTo>
                  <a:pt x="19" y="1209"/>
                  <a:pt x="16" y="1237"/>
                  <a:pt x="19" y="1268"/>
                </a:cubicBezTo>
                <a:cubicBezTo>
                  <a:pt x="22" y="1299"/>
                  <a:pt x="32" y="1332"/>
                  <a:pt x="32" y="1364"/>
                </a:cubicBezTo>
                <a:cubicBezTo>
                  <a:pt x="33" y="1395"/>
                  <a:pt x="23" y="1424"/>
                  <a:pt x="19" y="1450"/>
                </a:cubicBezTo>
                <a:cubicBezTo>
                  <a:pt x="15" y="1477"/>
                  <a:pt x="16" y="1500"/>
                  <a:pt x="19" y="1527"/>
                </a:cubicBezTo>
                <a:cubicBezTo>
                  <a:pt x="22" y="1554"/>
                  <a:pt x="28" y="1586"/>
                  <a:pt x="20" y="1683"/>
                </a:cubicBezTo>
                <a:lnTo>
                  <a:pt x="36" y="1668"/>
                </a:lnTo>
                <a:close/>
              </a:path>
            </a:pathLst>
          </a:custGeom>
          <a:solidFill>
            <a:srgbClr val="f2f2f2"/>
          </a:solidFill>
          <a:ln>
            <a:noFill/>
          </a:ln>
        </p:spPr>
        <p:style>
          <a:lnRef idx="0"/>
          <a:fillRef idx="0"/>
          <a:effectRef idx="0"/>
          <a:fontRef idx="minor"/>
        </p:style>
      </p:sp>
      <p:sp>
        <p:nvSpPr>
          <p:cNvPr id="1588" name="CustomShape 25"/>
          <p:cNvSpPr/>
          <p:nvPr/>
        </p:nvSpPr>
        <p:spPr>
          <a:xfrm>
            <a:off x="2430360" y="1335960"/>
            <a:ext cx="1946520" cy="605520"/>
          </a:xfrm>
          <a:custGeom>
            <a:avLst/>
            <a:gdLst/>
            <a:ahLst/>
            <a:rect l="l" t="t" r="r" b="b"/>
            <a:pathLst>
              <a:path w="5408" h="1683">
                <a:moveTo>
                  <a:pt x="0" y="1673"/>
                </a:moveTo>
                <a:cubicBezTo>
                  <a:pt x="257" y="1673"/>
                  <a:pt x="388" y="1677"/>
                  <a:pt x="494" y="1677"/>
                </a:cubicBezTo>
                <a:cubicBezTo>
                  <a:pt x="601" y="1677"/>
                  <a:pt x="685" y="1672"/>
                  <a:pt x="769" y="1670"/>
                </a:cubicBezTo>
                <a:cubicBezTo>
                  <a:pt x="854" y="1668"/>
                  <a:pt x="940" y="1670"/>
                  <a:pt x="1027" y="1671"/>
                </a:cubicBezTo>
                <a:cubicBezTo>
                  <a:pt x="1113" y="1672"/>
                  <a:pt x="1199" y="1673"/>
                  <a:pt x="1286" y="1672"/>
                </a:cubicBezTo>
                <a:cubicBezTo>
                  <a:pt x="1373" y="1671"/>
                  <a:pt x="1460" y="1668"/>
                  <a:pt x="1547" y="1667"/>
                </a:cubicBezTo>
                <a:cubicBezTo>
                  <a:pt x="1634" y="1667"/>
                  <a:pt x="1721" y="1670"/>
                  <a:pt x="1805" y="1673"/>
                </a:cubicBezTo>
                <a:cubicBezTo>
                  <a:pt x="1889" y="1677"/>
                  <a:pt x="1971" y="1682"/>
                  <a:pt x="2054" y="1682"/>
                </a:cubicBezTo>
                <a:cubicBezTo>
                  <a:pt x="2136" y="1682"/>
                  <a:pt x="2218" y="1676"/>
                  <a:pt x="2305" y="1674"/>
                </a:cubicBezTo>
                <a:cubicBezTo>
                  <a:pt x="2391" y="1673"/>
                  <a:pt x="2481" y="1676"/>
                  <a:pt x="2569" y="1677"/>
                </a:cubicBezTo>
                <a:cubicBezTo>
                  <a:pt x="2657" y="1678"/>
                  <a:pt x="2743" y="1678"/>
                  <a:pt x="2829" y="1677"/>
                </a:cubicBezTo>
                <a:cubicBezTo>
                  <a:pt x="2915" y="1676"/>
                  <a:pt x="3001" y="1675"/>
                  <a:pt x="3087" y="1674"/>
                </a:cubicBezTo>
                <a:cubicBezTo>
                  <a:pt x="3173" y="1673"/>
                  <a:pt x="3258" y="1673"/>
                  <a:pt x="3343" y="1672"/>
                </a:cubicBezTo>
                <a:cubicBezTo>
                  <a:pt x="3429" y="1671"/>
                  <a:pt x="3515" y="1671"/>
                  <a:pt x="3600" y="1669"/>
                </a:cubicBezTo>
                <a:cubicBezTo>
                  <a:pt x="3685" y="1666"/>
                  <a:pt x="3770" y="1663"/>
                  <a:pt x="3853" y="1663"/>
                </a:cubicBezTo>
                <a:cubicBezTo>
                  <a:pt x="3937" y="1662"/>
                  <a:pt x="4019" y="1665"/>
                  <a:pt x="4106" y="1668"/>
                </a:cubicBezTo>
                <a:cubicBezTo>
                  <a:pt x="4193" y="1670"/>
                  <a:pt x="4285" y="1671"/>
                  <a:pt x="4372" y="1672"/>
                </a:cubicBezTo>
                <a:cubicBezTo>
                  <a:pt x="4460" y="1673"/>
                  <a:pt x="4544" y="1674"/>
                  <a:pt x="4628" y="1674"/>
                </a:cubicBezTo>
                <a:cubicBezTo>
                  <a:pt x="4712" y="1675"/>
                  <a:pt x="4797" y="1675"/>
                  <a:pt x="4883" y="1675"/>
                </a:cubicBezTo>
                <a:cubicBezTo>
                  <a:pt x="4969" y="1675"/>
                  <a:pt x="5055" y="1674"/>
                  <a:pt x="5142" y="1673"/>
                </a:cubicBezTo>
                <a:cubicBezTo>
                  <a:pt x="5230" y="1672"/>
                  <a:pt x="5318" y="1670"/>
                  <a:pt x="5361" y="1656"/>
                </a:cubicBezTo>
                <a:cubicBezTo>
                  <a:pt x="5404" y="1641"/>
                  <a:pt x="5401" y="1613"/>
                  <a:pt x="5399" y="1589"/>
                </a:cubicBezTo>
                <a:cubicBezTo>
                  <a:pt x="5397" y="1564"/>
                  <a:pt x="5396" y="1543"/>
                  <a:pt x="5395" y="1519"/>
                </a:cubicBezTo>
                <a:cubicBezTo>
                  <a:pt x="5394" y="1494"/>
                  <a:pt x="5394" y="1466"/>
                  <a:pt x="5395" y="1440"/>
                </a:cubicBezTo>
                <a:cubicBezTo>
                  <a:pt x="5396" y="1415"/>
                  <a:pt x="5398" y="1392"/>
                  <a:pt x="5399" y="1365"/>
                </a:cubicBezTo>
                <a:cubicBezTo>
                  <a:pt x="5400" y="1339"/>
                  <a:pt x="5400" y="1308"/>
                  <a:pt x="5401" y="1279"/>
                </a:cubicBezTo>
                <a:cubicBezTo>
                  <a:pt x="5401" y="1249"/>
                  <a:pt x="5403" y="1222"/>
                  <a:pt x="5403" y="1197"/>
                </a:cubicBezTo>
                <a:cubicBezTo>
                  <a:pt x="5403" y="1171"/>
                  <a:pt x="5402" y="1148"/>
                  <a:pt x="5399" y="1122"/>
                </a:cubicBezTo>
                <a:cubicBezTo>
                  <a:pt x="5397" y="1095"/>
                  <a:pt x="5394" y="1066"/>
                  <a:pt x="5394" y="1039"/>
                </a:cubicBezTo>
                <a:cubicBezTo>
                  <a:pt x="5395" y="1012"/>
                  <a:pt x="5399" y="987"/>
                  <a:pt x="5401" y="962"/>
                </a:cubicBezTo>
                <a:cubicBezTo>
                  <a:pt x="5403" y="936"/>
                  <a:pt x="5404" y="910"/>
                  <a:pt x="5405" y="883"/>
                </a:cubicBezTo>
                <a:cubicBezTo>
                  <a:pt x="5406" y="855"/>
                  <a:pt x="5407" y="826"/>
                  <a:pt x="5406" y="800"/>
                </a:cubicBezTo>
                <a:cubicBezTo>
                  <a:pt x="5406" y="774"/>
                  <a:pt x="5404" y="751"/>
                  <a:pt x="5403" y="727"/>
                </a:cubicBezTo>
                <a:cubicBezTo>
                  <a:pt x="5402" y="702"/>
                  <a:pt x="5402" y="677"/>
                  <a:pt x="5401" y="650"/>
                </a:cubicBezTo>
                <a:cubicBezTo>
                  <a:pt x="5401" y="623"/>
                  <a:pt x="5399" y="595"/>
                  <a:pt x="5398" y="567"/>
                </a:cubicBezTo>
                <a:cubicBezTo>
                  <a:pt x="5397" y="540"/>
                  <a:pt x="5396" y="513"/>
                  <a:pt x="5396" y="487"/>
                </a:cubicBezTo>
                <a:cubicBezTo>
                  <a:pt x="5396" y="461"/>
                  <a:pt x="5398" y="435"/>
                  <a:pt x="5398" y="409"/>
                </a:cubicBezTo>
                <a:cubicBezTo>
                  <a:pt x="5399" y="383"/>
                  <a:pt x="5399" y="357"/>
                  <a:pt x="5397" y="329"/>
                </a:cubicBezTo>
                <a:cubicBezTo>
                  <a:pt x="5395" y="301"/>
                  <a:pt x="5391" y="271"/>
                  <a:pt x="5392" y="244"/>
                </a:cubicBezTo>
                <a:cubicBezTo>
                  <a:pt x="5393" y="217"/>
                  <a:pt x="5400" y="191"/>
                  <a:pt x="5400" y="163"/>
                </a:cubicBezTo>
                <a:cubicBezTo>
                  <a:pt x="5400" y="135"/>
                  <a:pt x="5393" y="103"/>
                  <a:pt x="5393" y="0"/>
                </a:cubicBezTo>
              </a:path>
            </a:pathLst>
          </a:custGeom>
          <a:noFill/>
          <a:ln cap="rnd" w="31680">
            <a:solidFill>
              <a:srgbClr val="008cd8"/>
            </a:solidFill>
            <a:bevel/>
          </a:ln>
        </p:spPr>
        <p:style>
          <a:lnRef idx="0"/>
          <a:fillRef idx="0"/>
          <a:effectRef idx="0"/>
          <a:fontRef idx="minor"/>
        </p:style>
      </p:sp>
      <p:sp>
        <p:nvSpPr>
          <p:cNvPr id="1589" name="CustomShape 26"/>
          <p:cNvSpPr/>
          <p:nvPr/>
        </p:nvSpPr>
        <p:spPr>
          <a:xfrm>
            <a:off x="2427840" y="1337040"/>
            <a:ext cx="1948320" cy="602280"/>
          </a:xfrm>
          <a:custGeom>
            <a:avLst/>
            <a:gdLst/>
            <a:ahLst/>
            <a:rect l="l" t="t" r="r" b="b"/>
            <a:pathLst>
              <a:path w="5413" h="1674">
                <a:moveTo>
                  <a:pt x="5412" y="21"/>
                </a:moveTo>
                <a:cubicBezTo>
                  <a:pt x="5149" y="21"/>
                  <a:pt x="5018" y="12"/>
                  <a:pt x="4911" y="7"/>
                </a:cubicBezTo>
                <a:cubicBezTo>
                  <a:pt x="4804" y="3"/>
                  <a:pt x="4721" y="4"/>
                  <a:pt x="4638" y="5"/>
                </a:cubicBezTo>
                <a:cubicBezTo>
                  <a:pt x="4555" y="6"/>
                  <a:pt x="4471" y="8"/>
                  <a:pt x="4384" y="7"/>
                </a:cubicBezTo>
                <a:cubicBezTo>
                  <a:pt x="4297" y="5"/>
                  <a:pt x="4207" y="1"/>
                  <a:pt x="4117" y="1"/>
                </a:cubicBezTo>
                <a:cubicBezTo>
                  <a:pt x="4028" y="2"/>
                  <a:pt x="3940" y="8"/>
                  <a:pt x="3855" y="10"/>
                </a:cubicBezTo>
                <a:cubicBezTo>
                  <a:pt x="3770" y="12"/>
                  <a:pt x="3688" y="10"/>
                  <a:pt x="3604" y="8"/>
                </a:cubicBezTo>
                <a:cubicBezTo>
                  <a:pt x="3520" y="6"/>
                  <a:pt x="3434" y="4"/>
                  <a:pt x="3348" y="3"/>
                </a:cubicBezTo>
                <a:cubicBezTo>
                  <a:pt x="3262" y="2"/>
                  <a:pt x="3177" y="3"/>
                  <a:pt x="3093" y="5"/>
                </a:cubicBezTo>
                <a:cubicBezTo>
                  <a:pt x="3009" y="6"/>
                  <a:pt x="2926" y="7"/>
                  <a:pt x="2842" y="8"/>
                </a:cubicBezTo>
                <a:cubicBezTo>
                  <a:pt x="2758" y="9"/>
                  <a:pt x="2671" y="10"/>
                  <a:pt x="2585" y="11"/>
                </a:cubicBezTo>
                <a:cubicBezTo>
                  <a:pt x="2500" y="12"/>
                  <a:pt x="2415" y="13"/>
                  <a:pt x="2329" y="15"/>
                </a:cubicBezTo>
                <a:cubicBezTo>
                  <a:pt x="2243" y="17"/>
                  <a:pt x="2156" y="20"/>
                  <a:pt x="2068" y="18"/>
                </a:cubicBezTo>
                <a:cubicBezTo>
                  <a:pt x="1980" y="16"/>
                  <a:pt x="1892" y="8"/>
                  <a:pt x="1804" y="9"/>
                </a:cubicBezTo>
                <a:cubicBezTo>
                  <a:pt x="1717" y="9"/>
                  <a:pt x="1632" y="17"/>
                  <a:pt x="1547" y="19"/>
                </a:cubicBezTo>
                <a:cubicBezTo>
                  <a:pt x="1463" y="21"/>
                  <a:pt x="1380" y="16"/>
                  <a:pt x="1296" y="15"/>
                </a:cubicBezTo>
                <a:cubicBezTo>
                  <a:pt x="1213" y="13"/>
                  <a:pt x="1130" y="15"/>
                  <a:pt x="1041" y="16"/>
                </a:cubicBezTo>
                <a:cubicBezTo>
                  <a:pt x="953" y="17"/>
                  <a:pt x="860" y="18"/>
                  <a:pt x="773" y="17"/>
                </a:cubicBezTo>
                <a:cubicBezTo>
                  <a:pt x="686" y="16"/>
                  <a:pt x="605" y="12"/>
                  <a:pt x="520" y="10"/>
                </a:cubicBezTo>
                <a:cubicBezTo>
                  <a:pt x="434" y="7"/>
                  <a:pt x="343" y="7"/>
                  <a:pt x="258" y="5"/>
                </a:cubicBezTo>
                <a:cubicBezTo>
                  <a:pt x="172" y="3"/>
                  <a:pt x="93" y="0"/>
                  <a:pt x="52" y="15"/>
                </a:cubicBezTo>
                <a:cubicBezTo>
                  <a:pt x="12" y="29"/>
                  <a:pt x="10" y="62"/>
                  <a:pt x="9" y="90"/>
                </a:cubicBezTo>
                <a:cubicBezTo>
                  <a:pt x="8" y="118"/>
                  <a:pt x="8" y="142"/>
                  <a:pt x="9" y="168"/>
                </a:cubicBezTo>
                <a:cubicBezTo>
                  <a:pt x="9" y="194"/>
                  <a:pt x="12" y="221"/>
                  <a:pt x="11" y="246"/>
                </a:cubicBezTo>
                <a:cubicBezTo>
                  <a:pt x="10" y="271"/>
                  <a:pt x="6" y="294"/>
                  <a:pt x="5" y="321"/>
                </a:cubicBezTo>
                <a:cubicBezTo>
                  <a:pt x="4" y="347"/>
                  <a:pt x="6" y="376"/>
                  <a:pt x="6" y="405"/>
                </a:cubicBezTo>
                <a:cubicBezTo>
                  <a:pt x="7" y="433"/>
                  <a:pt x="5" y="460"/>
                  <a:pt x="7" y="488"/>
                </a:cubicBezTo>
                <a:cubicBezTo>
                  <a:pt x="9" y="516"/>
                  <a:pt x="13" y="545"/>
                  <a:pt x="16" y="571"/>
                </a:cubicBezTo>
                <a:cubicBezTo>
                  <a:pt x="18" y="597"/>
                  <a:pt x="17" y="619"/>
                  <a:pt x="15" y="644"/>
                </a:cubicBezTo>
                <a:cubicBezTo>
                  <a:pt x="14" y="668"/>
                  <a:pt x="10" y="695"/>
                  <a:pt x="9" y="721"/>
                </a:cubicBezTo>
                <a:cubicBezTo>
                  <a:pt x="8" y="748"/>
                  <a:pt x="9" y="775"/>
                  <a:pt x="7" y="802"/>
                </a:cubicBezTo>
                <a:cubicBezTo>
                  <a:pt x="5" y="829"/>
                  <a:pt x="0" y="857"/>
                  <a:pt x="1" y="885"/>
                </a:cubicBezTo>
                <a:cubicBezTo>
                  <a:pt x="3" y="913"/>
                  <a:pt x="10" y="940"/>
                  <a:pt x="13" y="964"/>
                </a:cubicBezTo>
                <a:cubicBezTo>
                  <a:pt x="15" y="989"/>
                  <a:pt x="12" y="1011"/>
                  <a:pt x="10" y="1037"/>
                </a:cubicBezTo>
                <a:cubicBezTo>
                  <a:pt x="8" y="1063"/>
                  <a:pt x="6" y="1093"/>
                  <a:pt x="6" y="1120"/>
                </a:cubicBezTo>
                <a:cubicBezTo>
                  <a:pt x="7" y="1148"/>
                  <a:pt x="9" y="1173"/>
                  <a:pt x="9" y="1201"/>
                </a:cubicBezTo>
                <a:cubicBezTo>
                  <a:pt x="10" y="1229"/>
                  <a:pt x="7" y="1259"/>
                  <a:pt x="7" y="1284"/>
                </a:cubicBezTo>
                <a:cubicBezTo>
                  <a:pt x="7" y="1308"/>
                  <a:pt x="9" y="1327"/>
                  <a:pt x="9" y="1352"/>
                </a:cubicBezTo>
                <a:cubicBezTo>
                  <a:pt x="9" y="1378"/>
                  <a:pt x="7" y="1410"/>
                  <a:pt x="5" y="1438"/>
                </a:cubicBezTo>
                <a:cubicBezTo>
                  <a:pt x="4" y="1467"/>
                  <a:pt x="5" y="1492"/>
                  <a:pt x="5" y="1524"/>
                </a:cubicBezTo>
                <a:cubicBezTo>
                  <a:pt x="5" y="1555"/>
                  <a:pt x="6" y="1593"/>
                  <a:pt x="3" y="1673"/>
                </a:cubicBezTo>
              </a:path>
            </a:pathLst>
          </a:custGeom>
          <a:noFill/>
          <a:ln cap="rnd" w="31680">
            <a:solidFill>
              <a:srgbClr val="008cd8"/>
            </a:solidFill>
            <a:bevel/>
          </a:ln>
        </p:spPr>
        <p:style>
          <a:lnRef idx="0"/>
          <a:fillRef idx="0"/>
          <a:effectRef idx="0"/>
          <a:fontRef idx="minor"/>
        </p:style>
      </p:sp>
      <p:sp>
        <p:nvSpPr>
          <p:cNvPr id="1590" name="CustomShape 27"/>
          <p:cNvSpPr/>
          <p:nvPr/>
        </p:nvSpPr>
        <p:spPr>
          <a:xfrm>
            <a:off x="2424240" y="1002600"/>
            <a:ext cx="1954080" cy="343440"/>
          </a:xfrm>
          <a:custGeom>
            <a:avLst/>
            <a:gdLst/>
            <a:ahLst/>
            <a:rect l="l" t="t" r="r" b="b"/>
            <a:pathLst>
              <a:path w="5429" h="955">
                <a:moveTo>
                  <a:pt x="20" y="938"/>
                </a:moveTo>
                <a:cubicBezTo>
                  <a:pt x="261" y="941"/>
                  <a:pt x="406" y="934"/>
                  <a:pt x="518" y="933"/>
                </a:cubicBezTo>
                <a:cubicBezTo>
                  <a:pt x="630" y="932"/>
                  <a:pt x="710" y="937"/>
                  <a:pt x="791" y="940"/>
                </a:cubicBezTo>
                <a:cubicBezTo>
                  <a:pt x="872" y="943"/>
                  <a:pt x="956" y="945"/>
                  <a:pt x="1042" y="948"/>
                </a:cubicBezTo>
                <a:cubicBezTo>
                  <a:pt x="1128" y="951"/>
                  <a:pt x="1218" y="954"/>
                  <a:pt x="1303" y="954"/>
                </a:cubicBezTo>
                <a:cubicBezTo>
                  <a:pt x="1388" y="953"/>
                  <a:pt x="1469" y="948"/>
                  <a:pt x="1554" y="944"/>
                </a:cubicBezTo>
                <a:cubicBezTo>
                  <a:pt x="1638" y="940"/>
                  <a:pt x="1726" y="939"/>
                  <a:pt x="1814" y="939"/>
                </a:cubicBezTo>
                <a:cubicBezTo>
                  <a:pt x="1902" y="939"/>
                  <a:pt x="1989" y="941"/>
                  <a:pt x="2074" y="943"/>
                </a:cubicBezTo>
                <a:cubicBezTo>
                  <a:pt x="2159" y="945"/>
                  <a:pt x="2242" y="947"/>
                  <a:pt x="2328" y="947"/>
                </a:cubicBezTo>
                <a:cubicBezTo>
                  <a:pt x="2414" y="947"/>
                  <a:pt x="2503" y="946"/>
                  <a:pt x="2590" y="944"/>
                </a:cubicBezTo>
                <a:cubicBezTo>
                  <a:pt x="2676" y="942"/>
                  <a:pt x="2762" y="940"/>
                  <a:pt x="2845" y="936"/>
                </a:cubicBezTo>
                <a:cubicBezTo>
                  <a:pt x="2929" y="931"/>
                  <a:pt x="3012" y="924"/>
                  <a:pt x="3095" y="925"/>
                </a:cubicBezTo>
                <a:cubicBezTo>
                  <a:pt x="3179" y="926"/>
                  <a:pt x="3263" y="935"/>
                  <a:pt x="3350" y="939"/>
                </a:cubicBezTo>
                <a:cubicBezTo>
                  <a:pt x="3437" y="944"/>
                  <a:pt x="3525" y="943"/>
                  <a:pt x="3612" y="945"/>
                </a:cubicBezTo>
                <a:cubicBezTo>
                  <a:pt x="3698" y="946"/>
                  <a:pt x="3782" y="951"/>
                  <a:pt x="3869" y="951"/>
                </a:cubicBezTo>
                <a:cubicBezTo>
                  <a:pt x="3955" y="950"/>
                  <a:pt x="4044" y="944"/>
                  <a:pt x="4134" y="943"/>
                </a:cubicBezTo>
                <a:cubicBezTo>
                  <a:pt x="4223" y="941"/>
                  <a:pt x="4314" y="944"/>
                  <a:pt x="4400" y="947"/>
                </a:cubicBezTo>
                <a:cubicBezTo>
                  <a:pt x="4485" y="949"/>
                  <a:pt x="4564" y="952"/>
                  <a:pt x="4646" y="949"/>
                </a:cubicBezTo>
                <a:cubicBezTo>
                  <a:pt x="4727" y="946"/>
                  <a:pt x="4811" y="938"/>
                  <a:pt x="4897" y="935"/>
                </a:cubicBezTo>
                <a:cubicBezTo>
                  <a:pt x="4983" y="933"/>
                  <a:pt x="5070" y="936"/>
                  <a:pt x="5153" y="937"/>
                </a:cubicBezTo>
                <a:cubicBezTo>
                  <a:pt x="5236" y="937"/>
                  <a:pt x="5314" y="935"/>
                  <a:pt x="5358" y="925"/>
                </a:cubicBezTo>
                <a:cubicBezTo>
                  <a:pt x="5402" y="915"/>
                  <a:pt x="5411" y="898"/>
                  <a:pt x="5414" y="885"/>
                </a:cubicBezTo>
                <a:cubicBezTo>
                  <a:pt x="5417" y="872"/>
                  <a:pt x="5414" y="863"/>
                  <a:pt x="5414" y="848"/>
                </a:cubicBezTo>
                <a:cubicBezTo>
                  <a:pt x="5414" y="833"/>
                  <a:pt x="5419" y="812"/>
                  <a:pt x="5417" y="796"/>
                </a:cubicBezTo>
                <a:cubicBezTo>
                  <a:pt x="5415" y="781"/>
                  <a:pt x="5408" y="771"/>
                  <a:pt x="5407" y="756"/>
                </a:cubicBezTo>
                <a:cubicBezTo>
                  <a:pt x="5405" y="741"/>
                  <a:pt x="5410" y="722"/>
                  <a:pt x="5415" y="707"/>
                </a:cubicBezTo>
                <a:cubicBezTo>
                  <a:pt x="5421" y="692"/>
                  <a:pt x="5428" y="682"/>
                  <a:pt x="5428" y="670"/>
                </a:cubicBezTo>
                <a:cubicBezTo>
                  <a:pt x="5428" y="658"/>
                  <a:pt x="5420" y="643"/>
                  <a:pt x="5418" y="627"/>
                </a:cubicBezTo>
                <a:cubicBezTo>
                  <a:pt x="5416" y="610"/>
                  <a:pt x="5420" y="592"/>
                  <a:pt x="5422" y="580"/>
                </a:cubicBezTo>
                <a:cubicBezTo>
                  <a:pt x="5425" y="568"/>
                  <a:pt x="5427" y="564"/>
                  <a:pt x="5425" y="552"/>
                </a:cubicBezTo>
                <a:cubicBezTo>
                  <a:pt x="5424" y="540"/>
                  <a:pt x="5418" y="520"/>
                  <a:pt x="5413" y="504"/>
                </a:cubicBezTo>
                <a:cubicBezTo>
                  <a:pt x="5407" y="488"/>
                  <a:pt x="5402" y="474"/>
                  <a:pt x="5400" y="459"/>
                </a:cubicBezTo>
                <a:cubicBezTo>
                  <a:pt x="5398" y="443"/>
                  <a:pt x="5400" y="426"/>
                  <a:pt x="5400" y="408"/>
                </a:cubicBezTo>
                <a:cubicBezTo>
                  <a:pt x="5401" y="391"/>
                  <a:pt x="5401" y="375"/>
                  <a:pt x="5405" y="361"/>
                </a:cubicBezTo>
                <a:cubicBezTo>
                  <a:pt x="5408" y="346"/>
                  <a:pt x="5415" y="335"/>
                  <a:pt x="5417" y="322"/>
                </a:cubicBezTo>
                <a:cubicBezTo>
                  <a:pt x="5418" y="309"/>
                  <a:pt x="5414" y="295"/>
                  <a:pt x="5413" y="280"/>
                </a:cubicBezTo>
                <a:cubicBezTo>
                  <a:pt x="5412" y="266"/>
                  <a:pt x="5414" y="251"/>
                  <a:pt x="5415" y="238"/>
                </a:cubicBezTo>
                <a:cubicBezTo>
                  <a:pt x="5416" y="225"/>
                  <a:pt x="5418" y="212"/>
                  <a:pt x="5418" y="198"/>
                </a:cubicBezTo>
                <a:cubicBezTo>
                  <a:pt x="5418" y="183"/>
                  <a:pt x="5416" y="166"/>
                  <a:pt x="5413" y="149"/>
                </a:cubicBezTo>
                <a:cubicBezTo>
                  <a:pt x="5409" y="131"/>
                  <a:pt x="5404" y="113"/>
                  <a:pt x="5403" y="99"/>
                </a:cubicBezTo>
                <a:cubicBezTo>
                  <a:pt x="5401" y="86"/>
                  <a:pt x="5404" y="77"/>
                  <a:pt x="5405" y="65"/>
                </a:cubicBezTo>
                <a:cubicBezTo>
                  <a:pt x="5407" y="52"/>
                  <a:pt x="5408" y="36"/>
                  <a:pt x="5365" y="29"/>
                </a:cubicBezTo>
                <a:cubicBezTo>
                  <a:pt x="5322" y="21"/>
                  <a:pt x="5236" y="23"/>
                  <a:pt x="5149" y="24"/>
                </a:cubicBezTo>
                <a:cubicBezTo>
                  <a:pt x="5062" y="26"/>
                  <a:pt x="4974" y="28"/>
                  <a:pt x="4893" y="25"/>
                </a:cubicBezTo>
                <a:cubicBezTo>
                  <a:pt x="4812" y="23"/>
                  <a:pt x="4738" y="15"/>
                  <a:pt x="4655" y="13"/>
                </a:cubicBezTo>
                <a:cubicBezTo>
                  <a:pt x="4571" y="10"/>
                  <a:pt x="4479" y="14"/>
                  <a:pt x="4387" y="14"/>
                </a:cubicBezTo>
                <a:cubicBezTo>
                  <a:pt x="4295" y="15"/>
                  <a:pt x="4204" y="14"/>
                  <a:pt x="4121" y="14"/>
                </a:cubicBezTo>
                <a:cubicBezTo>
                  <a:pt x="4037" y="14"/>
                  <a:pt x="3959" y="16"/>
                  <a:pt x="3877" y="17"/>
                </a:cubicBezTo>
                <a:cubicBezTo>
                  <a:pt x="3795" y="19"/>
                  <a:pt x="3707" y="20"/>
                  <a:pt x="3622" y="22"/>
                </a:cubicBezTo>
                <a:cubicBezTo>
                  <a:pt x="3537" y="23"/>
                  <a:pt x="3454" y="25"/>
                  <a:pt x="3368" y="24"/>
                </a:cubicBezTo>
                <a:cubicBezTo>
                  <a:pt x="3282" y="24"/>
                  <a:pt x="3192" y="22"/>
                  <a:pt x="3104" y="20"/>
                </a:cubicBezTo>
                <a:cubicBezTo>
                  <a:pt x="3017" y="19"/>
                  <a:pt x="2931" y="18"/>
                  <a:pt x="2842" y="18"/>
                </a:cubicBezTo>
                <a:cubicBezTo>
                  <a:pt x="2754" y="18"/>
                  <a:pt x="2662" y="20"/>
                  <a:pt x="2575" y="19"/>
                </a:cubicBezTo>
                <a:cubicBezTo>
                  <a:pt x="2489" y="19"/>
                  <a:pt x="2408" y="16"/>
                  <a:pt x="2324" y="14"/>
                </a:cubicBezTo>
                <a:cubicBezTo>
                  <a:pt x="2239" y="11"/>
                  <a:pt x="2150" y="9"/>
                  <a:pt x="2063" y="12"/>
                </a:cubicBezTo>
                <a:cubicBezTo>
                  <a:pt x="1976" y="15"/>
                  <a:pt x="1890" y="23"/>
                  <a:pt x="1809" y="27"/>
                </a:cubicBezTo>
                <a:cubicBezTo>
                  <a:pt x="1729" y="30"/>
                  <a:pt x="1654" y="30"/>
                  <a:pt x="1570" y="27"/>
                </a:cubicBezTo>
                <a:cubicBezTo>
                  <a:pt x="1487" y="24"/>
                  <a:pt x="1395" y="18"/>
                  <a:pt x="1305" y="12"/>
                </a:cubicBezTo>
                <a:cubicBezTo>
                  <a:pt x="1214" y="6"/>
                  <a:pt x="1125" y="1"/>
                  <a:pt x="1039" y="0"/>
                </a:cubicBezTo>
                <a:cubicBezTo>
                  <a:pt x="954" y="0"/>
                  <a:pt x="872" y="5"/>
                  <a:pt x="787" y="9"/>
                </a:cubicBezTo>
                <a:cubicBezTo>
                  <a:pt x="703" y="13"/>
                  <a:pt x="616" y="16"/>
                  <a:pt x="504" y="20"/>
                </a:cubicBezTo>
                <a:cubicBezTo>
                  <a:pt x="393" y="24"/>
                  <a:pt x="258" y="29"/>
                  <a:pt x="0" y="25"/>
                </a:cubicBezTo>
                <a:cubicBezTo>
                  <a:pt x="12" y="63"/>
                  <a:pt x="19" y="76"/>
                  <a:pt x="18" y="92"/>
                </a:cubicBezTo>
                <a:cubicBezTo>
                  <a:pt x="18" y="108"/>
                  <a:pt x="10" y="127"/>
                  <a:pt x="9" y="141"/>
                </a:cubicBezTo>
                <a:cubicBezTo>
                  <a:pt x="7" y="156"/>
                  <a:pt x="12" y="166"/>
                  <a:pt x="17" y="180"/>
                </a:cubicBezTo>
                <a:cubicBezTo>
                  <a:pt x="23" y="194"/>
                  <a:pt x="30" y="213"/>
                  <a:pt x="30" y="231"/>
                </a:cubicBezTo>
                <a:cubicBezTo>
                  <a:pt x="30" y="248"/>
                  <a:pt x="23" y="263"/>
                  <a:pt x="21" y="276"/>
                </a:cubicBezTo>
                <a:cubicBezTo>
                  <a:pt x="19" y="288"/>
                  <a:pt x="22" y="299"/>
                  <a:pt x="25" y="317"/>
                </a:cubicBezTo>
                <a:cubicBezTo>
                  <a:pt x="27" y="334"/>
                  <a:pt x="29" y="359"/>
                  <a:pt x="28" y="377"/>
                </a:cubicBezTo>
                <a:cubicBezTo>
                  <a:pt x="26" y="394"/>
                  <a:pt x="20" y="403"/>
                  <a:pt x="15" y="416"/>
                </a:cubicBezTo>
                <a:cubicBezTo>
                  <a:pt x="9" y="429"/>
                  <a:pt x="4" y="445"/>
                  <a:pt x="2" y="459"/>
                </a:cubicBezTo>
                <a:cubicBezTo>
                  <a:pt x="0" y="473"/>
                  <a:pt x="2" y="484"/>
                  <a:pt x="3" y="496"/>
                </a:cubicBezTo>
                <a:cubicBezTo>
                  <a:pt x="3" y="508"/>
                  <a:pt x="3" y="521"/>
                  <a:pt x="7" y="536"/>
                </a:cubicBezTo>
                <a:cubicBezTo>
                  <a:pt x="10" y="551"/>
                  <a:pt x="17" y="569"/>
                  <a:pt x="19" y="585"/>
                </a:cubicBezTo>
                <a:cubicBezTo>
                  <a:pt x="20" y="602"/>
                  <a:pt x="17" y="617"/>
                  <a:pt x="15" y="631"/>
                </a:cubicBezTo>
                <a:cubicBezTo>
                  <a:pt x="14" y="646"/>
                  <a:pt x="16" y="661"/>
                  <a:pt x="17" y="677"/>
                </a:cubicBezTo>
                <a:cubicBezTo>
                  <a:pt x="19" y="693"/>
                  <a:pt x="20" y="710"/>
                  <a:pt x="20" y="725"/>
                </a:cubicBezTo>
                <a:cubicBezTo>
                  <a:pt x="20" y="739"/>
                  <a:pt x="19" y="752"/>
                  <a:pt x="15" y="764"/>
                </a:cubicBezTo>
                <a:cubicBezTo>
                  <a:pt x="12" y="775"/>
                  <a:pt x="6" y="786"/>
                  <a:pt x="5" y="802"/>
                </a:cubicBezTo>
                <a:cubicBezTo>
                  <a:pt x="3" y="817"/>
                  <a:pt x="6" y="838"/>
                  <a:pt x="8" y="858"/>
                </a:cubicBezTo>
                <a:cubicBezTo>
                  <a:pt x="10" y="878"/>
                  <a:pt x="11" y="898"/>
                  <a:pt x="12" y="935"/>
                </a:cubicBezTo>
                <a:lnTo>
                  <a:pt x="20" y="938"/>
                </a:lnTo>
                <a:close/>
              </a:path>
            </a:pathLst>
          </a:custGeom>
          <a:solidFill>
            <a:srgbClr val="ffffff"/>
          </a:solidFill>
          <a:ln>
            <a:noFill/>
          </a:ln>
        </p:spPr>
        <p:style>
          <a:lnRef idx="0"/>
          <a:fillRef idx="0"/>
          <a:effectRef idx="0"/>
          <a:fontRef idx="minor"/>
        </p:style>
      </p:sp>
      <p:sp>
        <p:nvSpPr>
          <p:cNvPr id="1591" name="CustomShape 28"/>
          <p:cNvSpPr/>
          <p:nvPr/>
        </p:nvSpPr>
        <p:spPr>
          <a:xfrm>
            <a:off x="2429280" y="1005480"/>
            <a:ext cx="1947240" cy="336960"/>
          </a:xfrm>
          <a:custGeom>
            <a:avLst/>
            <a:gdLst/>
            <a:ahLst/>
            <a:rect l="l" t="t" r="r" b="b"/>
            <a:pathLst>
              <a:path w="5410" h="937">
                <a:moveTo>
                  <a:pt x="0" y="932"/>
                </a:moveTo>
                <a:cubicBezTo>
                  <a:pt x="266" y="933"/>
                  <a:pt x="396" y="933"/>
                  <a:pt x="502" y="933"/>
                </a:cubicBezTo>
                <a:cubicBezTo>
                  <a:pt x="608" y="933"/>
                  <a:pt x="691" y="932"/>
                  <a:pt x="776" y="932"/>
                </a:cubicBezTo>
                <a:cubicBezTo>
                  <a:pt x="861" y="932"/>
                  <a:pt x="949" y="933"/>
                  <a:pt x="1035" y="932"/>
                </a:cubicBezTo>
                <a:cubicBezTo>
                  <a:pt x="1122" y="931"/>
                  <a:pt x="1208" y="929"/>
                  <a:pt x="1290" y="929"/>
                </a:cubicBezTo>
                <a:cubicBezTo>
                  <a:pt x="1373" y="928"/>
                  <a:pt x="1452" y="930"/>
                  <a:pt x="1536" y="929"/>
                </a:cubicBezTo>
                <a:cubicBezTo>
                  <a:pt x="1619" y="928"/>
                  <a:pt x="1707" y="924"/>
                  <a:pt x="1797" y="923"/>
                </a:cubicBezTo>
                <a:cubicBezTo>
                  <a:pt x="1887" y="922"/>
                  <a:pt x="1978" y="925"/>
                  <a:pt x="2066" y="925"/>
                </a:cubicBezTo>
                <a:cubicBezTo>
                  <a:pt x="2154" y="926"/>
                  <a:pt x="2238" y="924"/>
                  <a:pt x="2323" y="925"/>
                </a:cubicBezTo>
                <a:cubicBezTo>
                  <a:pt x="2408" y="926"/>
                  <a:pt x="2495" y="929"/>
                  <a:pt x="2579" y="931"/>
                </a:cubicBezTo>
                <a:cubicBezTo>
                  <a:pt x="2664" y="932"/>
                  <a:pt x="2747" y="932"/>
                  <a:pt x="2831" y="931"/>
                </a:cubicBezTo>
                <a:cubicBezTo>
                  <a:pt x="2915" y="930"/>
                  <a:pt x="3001" y="928"/>
                  <a:pt x="3086" y="927"/>
                </a:cubicBezTo>
                <a:cubicBezTo>
                  <a:pt x="3172" y="926"/>
                  <a:pt x="3257" y="926"/>
                  <a:pt x="3344" y="927"/>
                </a:cubicBezTo>
                <a:cubicBezTo>
                  <a:pt x="3432" y="928"/>
                  <a:pt x="3521" y="931"/>
                  <a:pt x="3607" y="932"/>
                </a:cubicBezTo>
                <a:cubicBezTo>
                  <a:pt x="3692" y="934"/>
                  <a:pt x="3774" y="934"/>
                  <a:pt x="3857" y="934"/>
                </a:cubicBezTo>
                <a:cubicBezTo>
                  <a:pt x="3941" y="935"/>
                  <a:pt x="4026" y="935"/>
                  <a:pt x="4112" y="934"/>
                </a:cubicBezTo>
                <a:cubicBezTo>
                  <a:pt x="4199" y="934"/>
                  <a:pt x="4286" y="933"/>
                  <a:pt x="4374" y="934"/>
                </a:cubicBezTo>
                <a:cubicBezTo>
                  <a:pt x="4462" y="934"/>
                  <a:pt x="4549" y="936"/>
                  <a:pt x="4633" y="936"/>
                </a:cubicBezTo>
                <a:cubicBezTo>
                  <a:pt x="4717" y="935"/>
                  <a:pt x="4798" y="932"/>
                  <a:pt x="4884" y="929"/>
                </a:cubicBezTo>
                <a:cubicBezTo>
                  <a:pt x="4971" y="927"/>
                  <a:pt x="5063" y="925"/>
                  <a:pt x="5150" y="927"/>
                </a:cubicBezTo>
                <a:cubicBezTo>
                  <a:pt x="5236" y="930"/>
                  <a:pt x="5317" y="936"/>
                  <a:pt x="5358" y="931"/>
                </a:cubicBezTo>
                <a:cubicBezTo>
                  <a:pt x="5399" y="925"/>
                  <a:pt x="5399" y="906"/>
                  <a:pt x="5399" y="889"/>
                </a:cubicBezTo>
                <a:cubicBezTo>
                  <a:pt x="5400" y="872"/>
                  <a:pt x="5400" y="856"/>
                  <a:pt x="5400" y="841"/>
                </a:cubicBezTo>
                <a:cubicBezTo>
                  <a:pt x="5401" y="827"/>
                  <a:pt x="5401" y="813"/>
                  <a:pt x="5402" y="800"/>
                </a:cubicBezTo>
                <a:cubicBezTo>
                  <a:pt x="5402" y="786"/>
                  <a:pt x="5403" y="773"/>
                  <a:pt x="5404" y="758"/>
                </a:cubicBezTo>
                <a:cubicBezTo>
                  <a:pt x="5405" y="742"/>
                  <a:pt x="5406" y="726"/>
                  <a:pt x="5407" y="710"/>
                </a:cubicBezTo>
                <a:cubicBezTo>
                  <a:pt x="5408" y="695"/>
                  <a:pt x="5409" y="682"/>
                  <a:pt x="5407" y="667"/>
                </a:cubicBezTo>
                <a:cubicBezTo>
                  <a:pt x="5406" y="652"/>
                  <a:pt x="5402" y="637"/>
                  <a:pt x="5400" y="621"/>
                </a:cubicBezTo>
                <a:cubicBezTo>
                  <a:pt x="5398" y="605"/>
                  <a:pt x="5398" y="589"/>
                  <a:pt x="5398" y="573"/>
                </a:cubicBezTo>
                <a:cubicBezTo>
                  <a:pt x="5398" y="556"/>
                  <a:pt x="5398" y="539"/>
                  <a:pt x="5398" y="526"/>
                </a:cubicBezTo>
                <a:cubicBezTo>
                  <a:pt x="5399" y="512"/>
                  <a:pt x="5400" y="501"/>
                  <a:pt x="5400" y="488"/>
                </a:cubicBezTo>
                <a:cubicBezTo>
                  <a:pt x="5401" y="476"/>
                  <a:pt x="5402" y="461"/>
                  <a:pt x="5401" y="447"/>
                </a:cubicBezTo>
                <a:cubicBezTo>
                  <a:pt x="5400" y="433"/>
                  <a:pt x="5397" y="421"/>
                  <a:pt x="5395" y="407"/>
                </a:cubicBezTo>
                <a:cubicBezTo>
                  <a:pt x="5393" y="394"/>
                  <a:pt x="5393" y="379"/>
                  <a:pt x="5396" y="363"/>
                </a:cubicBezTo>
                <a:cubicBezTo>
                  <a:pt x="5398" y="348"/>
                  <a:pt x="5403" y="332"/>
                  <a:pt x="5404" y="316"/>
                </a:cubicBezTo>
                <a:cubicBezTo>
                  <a:pt x="5404" y="300"/>
                  <a:pt x="5401" y="284"/>
                  <a:pt x="5401" y="271"/>
                </a:cubicBezTo>
                <a:cubicBezTo>
                  <a:pt x="5400" y="258"/>
                  <a:pt x="5403" y="246"/>
                  <a:pt x="5402" y="233"/>
                </a:cubicBezTo>
                <a:cubicBezTo>
                  <a:pt x="5402" y="221"/>
                  <a:pt x="5398" y="207"/>
                  <a:pt x="5396" y="191"/>
                </a:cubicBezTo>
                <a:cubicBezTo>
                  <a:pt x="5394" y="175"/>
                  <a:pt x="5393" y="157"/>
                  <a:pt x="5396" y="143"/>
                </a:cubicBezTo>
                <a:cubicBezTo>
                  <a:pt x="5398" y="129"/>
                  <a:pt x="5402" y="119"/>
                  <a:pt x="5403" y="105"/>
                </a:cubicBezTo>
                <a:cubicBezTo>
                  <a:pt x="5405" y="91"/>
                  <a:pt x="5403" y="73"/>
                  <a:pt x="5402" y="57"/>
                </a:cubicBezTo>
                <a:cubicBezTo>
                  <a:pt x="5402" y="41"/>
                  <a:pt x="5404" y="26"/>
                  <a:pt x="5363" y="20"/>
                </a:cubicBezTo>
                <a:cubicBezTo>
                  <a:pt x="5321" y="15"/>
                  <a:pt x="5235" y="18"/>
                  <a:pt x="5149" y="16"/>
                </a:cubicBezTo>
                <a:cubicBezTo>
                  <a:pt x="5062" y="15"/>
                  <a:pt x="4975" y="10"/>
                  <a:pt x="4889" y="10"/>
                </a:cubicBezTo>
                <a:cubicBezTo>
                  <a:pt x="4803" y="10"/>
                  <a:pt x="4719" y="16"/>
                  <a:pt x="4633" y="15"/>
                </a:cubicBezTo>
                <a:cubicBezTo>
                  <a:pt x="4548" y="15"/>
                  <a:pt x="4461" y="8"/>
                  <a:pt x="4374" y="9"/>
                </a:cubicBezTo>
                <a:cubicBezTo>
                  <a:pt x="4287" y="9"/>
                  <a:pt x="4201" y="15"/>
                  <a:pt x="4113" y="17"/>
                </a:cubicBezTo>
                <a:cubicBezTo>
                  <a:pt x="4025" y="19"/>
                  <a:pt x="3935" y="16"/>
                  <a:pt x="3850" y="14"/>
                </a:cubicBezTo>
                <a:cubicBezTo>
                  <a:pt x="3766" y="12"/>
                  <a:pt x="3686" y="11"/>
                  <a:pt x="3602" y="9"/>
                </a:cubicBezTo>
                <a:cubicBezTo>
                  <a:pt x="3517" y="7"/>
                  <a:pt x="3427" y="4"/>
                  <a:pt x="3340" y="3"/>
                </a:cubicBezTo>
                <a:cubicBezTo>
                  <a:pt x="3253" y="3"/>
                  <a:pt x="3168" y="4"/>
                  <a:pt x="3084" y="6"/>
                </a:cubicBezTo>
                <a:cubicBezTo>
                  <a:pt x="3000" y="7"/>
                  <a:pt x="2916" y="9"/>
                  <a:pt x="2831" y="10"/>
                </a:cubicBezTo>
                <a:cubicBezTo>
                  <a:pt x="2745" y="11"/>
                  <a:pt x="2659" y="13"/>
                  <a:pt x="2574" y="12"/>
                </a:cubicBezTo>
                <a:cubicBezTo>
                  <a:pt x="2489" y="12"/>
                  <a:pt x="2407" y="10"/>
                  <a:pt x="2322" y="7"/>
                </a:cubicBezTo>
                <a:cubicBezTo>
                  <a:pt x="2236" y="4"/>
                  <a:pt x="2149" y="0"/>
                  <a:pt x="2059" y="0"/>
                </a:cubicBezTo>
                <a:cubicBezTo>
                  <a:pt x="1970" y="0"/>
                  <a:pt x="1880" y="3"/>
                  <a:pt x="1795" y="4"/>
                </a:cubicBezTo>
                <a:cubicBezTo>
                  <a:pt x="1709" y="6"/>
                  <a:pt x="1630" y="7"/>
                  <a:pt x="1547" y="7"/>
                </a:cubicBezTo>
                <a:cubicBezTo>
                  <a:pt x="1464" y="8"/>
                  <a:pt x="1377" y="8"/>
                  <a:pt x="1291" y="10"/>
                </a:cubicBezTo>
                <a:cubicBezTo>
                  <a:pt x="1206" y="12"/>
                  <a:pt x="1120" y="17"/>
                  <a:pt x="1034" y="18"/>
                </a:cubicBezTo>
                <a:cubicBezTo>
                  <a:pt x="948" y="19"/>
                  <a:pt x="860" y="18"/>
                  <a:pt x="773" y="16"/>
                </a:cubicBezTo>
                <a:cubicBezTo>
                  <a:pt x="686" y="15"/>
                  <a:pt x="600" y="14"/>
                  <a:pt x="493" y="12"/>
                </a:cubicBezTo>
                <a:cubicBezTo>
                  <a:pt x="387" y="10"/>
                  <a:pt x="261" y="8"/>
                  <a:pt x="10" y="7"/>
                </a:cubicBezTo>
              </a:path>
            </a:pathLst>
          </a:custGeom>
          <a:noFill/>
          <a:ln cap="rnd" w="31680">
            <a:solidFill>
              <a:srgbClr val="008cd8"/>
            </a:solidFill>
            <a:bevel/>
          </a:ln>
        </p:spPr>
        <p:style>
          <a:lnRef idx="0"/>
          <a:fillRef idx="0"/>
          <a:effectRef idx="0"/>
          <a:fontRef idx="minor"/>
        </p:style>
      </p:sp>
      <p:sp>
        <p:nvSpPr>
          <p:cNvPr id="1592" name="CustomShape 29"/>
          <p:cNvSpPr/>
          <p:nvPr/>
        </p:nvSpPr>
        <p:spPr>
          <a:xfrm>
            <a:off x="2426760" y="1009440"/>
            <a:ext cx="8280" cy="330480"/>
          </a:xfrm>
          <a:custGeom>
            <a:avLst/>
            <a:gdLst/>
            <a:ahLst/>
            <a:rect l="l" t="t" r="r" b="b"/>
            <a:pathLst>
              <a:path w="24" h="919">
                <a:moveTo>
                  <a:pt x="23" y="0"/>
                </a:moveTo>
                <a:cubicBezTo>
                  <a:pt x="7" y="37"/>
                  <a:pt x="11" y="66"/>
                  <a:pt x="11" y="86"/>
                </a:cubicBezTo>
                <a:cubicBezTo>
                  <a:pt x="10" y="107"/>
                  <a:pt x="5" y="119"/>
                  <a:pt x="3" y="131"/>
                </a:cubicBezTo>
                <a:cubicBezTo>
                  <a:pt x="1" y="143"/>
                  <a:pt x="2" y="154"/>
                  <a:pt x="3" y="169"/>
                </a:cubicBezTo>
                <a:cubicBezTo>
                  <a:pt x="3" y="183"/>
                  <a:pt x="3" y="201"/>
                  <a:pt x="3" y="218"/>
                </a:cubicBezTo>
                <a:cubicBezTo>
                  <a:pt x="2" y="235"/>
                  <a:pt x="1" y="250"/>
                  <a:pt x="1" y="263"/>
                </a:cubicBezTo>
                <a:cubicBezTo>
                  <a:pt x="2" y="275"/>
                  <a:pt x="5" y="284"/>
                  <a:pt x="8" y="298"/>
                </a:cubicBezTo>
                <a:cubicBezTo>
                  <a:pt x="10" y="312"/>
                  <a:pt x="11" y="331"/>
                  <a:pt x="11" y="347"/>
                </a:cubicBezTo>
                <a:cubicBezTo>
                  <a:pt x="10" y="364"/>
                  <a:pt x="7" y="379"/>
                  <a:pt x="5" y="393"/>
                </a:cubicBezTo>
                <a:cubicBezTo>
                  <a:pt x="3" y="408"/>
                  <a:pt x="3" y="421"/>
                  <a:pt x="5" y="435"/>
                </a:cubicBezTo>
                <a:cubicBezTo>
                  <a:pt x="7" y="450"/>
                  <a:pt x="12" y="465"/>
                  <a:pt x="12" y="480"/>
                </a:cubicBezTo>
                <a:cubicBezTo>
                  <a:pt x="12" y="494"/>
                  <a:pt x="9" y="508"/>
                  <a:pt x="8" y="523"/>
                </a:cubicBezTo>
                <a:cubicBezTo>
                  <a:pt x="7" y="538"/>
                  <a:pt x="9" y="554"/>
                  <a:pt x="8" y="569"/>
                </a:cubicBezTo>
                <a:cubicBezTo>
                  <a:pt x="7" y="585"/>
                  <a:pt x="3" y="601"/>
                  <a:pt x="2" y="616"/>
                </a:cubicBezTo>
                <a:cubicBezTo>
                  <a:pt x="1" y="631"/>
                  <a:pt x="2" y="645"/>
                  <a:pt x="3" y="658"/>
                </a:cubicBezTo>
                <a:cubicBezTo>
                  <a:pt x="4" y="671"/>
                  <a:pt x="6" y="684"/>
                  <a:pt x="5" y="699"/>
                </a:cubicBezTo>
                <a:cubicBezTo>
                  <a:pt x="4" y="713"/>
                  <a:pt x="0" y="728"/>
                  <a:pt x="1" y="743"/>
                </a:cubicBezTo>
                <a:cubicBezTo>
                  <a:pt x="3" y="758"/>
                  <a:pt x="8" y="773"/>
                  <a:pt x="10" y="787"/>
                </a:cubicBezTo>
                <a:cubicBezTo>
                  <a:pt x="11" y="801"/>
                  <a:pt x="8" y="815"/>
                  <a:pt x="7" y="835"/>
                </a:cubicBezTo>
                <a:cubicBezTo>
                  <a:pt x="6" y="855"/>
                  <a:pt x="6" y="879"/>
                  <a:pt x="9" y="918"/>
                </a:cubicBezTo>
              </a:path>
            </a:pathLst>
          </a:custGeom>
          <a:noFill/>
          <a:ln cap="rnd" w="31680">
            <a:solidFill>
              <a:srgbClr val="008cd8"/>
            </a:solidFill>
            <a:bevel/>
          </a:ln>
        </p:spPr>
        <p:style>
          <a:lnRef idx="0"/>
          <a:fillRef idx="0"/>
          <a:effectRef idx="0"/>
          <a:fontRef idx="minor"/>
        </p:style>
      </p:sp>
      <p:sp>
        <p:nvSpPr>
          <p:cNvPr id="1593" name="CustomShape 30"/>
          <p:cNvSpPr/>
          <p:nvPr/>
        </p:nvSpPr>
        <p:spPr>
          <a:xfrm>
            <a:off x="2472840" y="1096560"/>
            <a:ext cx="87588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Μαμά (Πελάτης)</a:t>
            </a:r>
            <a:endParaRPr b="0" lang="el-GR" sz="1000" spc="-1" strike="noStrike">
              <a:latin typeface="Arial"/>
            </a:endParaRPr>
          </a:p>
        </p:txBody>
      </p:sp>
      <p:sp>
        <p:nvSpPr>
          <p:cNvPr id="1594" name="CustomShape 31"/>
          <p:cNvSpPr/>
          <p:nvPr/>
        </p:nvSpPr>
        <p:spPr>
          <a:xfrm rot="21575400">
            <a:off x="2550600" y="1364760"/>
            <a:ext cx="6487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Μαρία</a:t>
            </a:r>
            <a:endParaRPr b="0" lang="el-GR" sz="800" spc="-1" strike="noStrike">
              <a:latin typeface="Arial"/>
            </a:endParaRPr>
          </a:p>
        </p:txBody>
      </p:sp>
      <p:sp>
        <p:nvSpPr>
          <p:cNvPr id="1595" name="CustomShape 32"/>
          <p:cNvSpPr/>
          <p:nvPr/>
        </p:nvSpPr>
        <p:spPr>
          <a:xfrm>
            <a:off x="2460240" y="1763640"/>
            <a:ext cx="1882800" cy="10800"/>
          </a:xfrm>
          <a:custGeom>
            <a:avLst/>
            <a:gdLst/>
            <a:ahLst/>
            <a:rect l="l" t="t" r="r" b="b"/>
            <a:pathLst>
              <a:path w="5231" h="31">
                <a:moveTo>
                  <a:pt x="0" y="7"/>
                </a:moveTo>
                <a:cubicBezTo>
                  <a:pt x="242" y="27"/>
                  <a:pt x="365" y="26"/>
                  <a:pt x="471" y="24"/>
                </a:cubicBezTo>
                <a:cubicBezTo>
                  <a:pt x="577" y="22"/>
                  <a:pt x="666" y="19"/>
                  <a:pt x="752" y="19"/>
                </a:cubicBezTo>
                <a:cubicBezTo>
                  <a:pt x="837" y="19"/>
                  <a:pt x="919" y="22"/>
                  <a:pt x="998" y="19"/>
                </a:cubicBezTo>
                <a:cubicBezTo>
                  <a:pt x="1077" y="16"/>
                  <a:pt x="1154" y="6"/>
                  <a:pt x="1240" y="3"/>
                </a:cubicBezTo>
                <a:cubicBezTo>
                  <a:pt x="1326" y="0"/>
                  <a:pt x="1421" y="5"/>
                  <a:pt x="1507" y="7"/>
                </a:cubicBezTo>
                <a:cubicBezTo>
                  <a:pt x="1593" y="9"/>
                  <a:pt x="1669" y="8"/>
                  <a:pt x="1749" y="7"/>
                </a:cubicBezTo>
                <a:cubicBezTo>
                  <a:pt x="1829" y="5"/>
                  <a:pt x="1913" y="2"/>
                  <a:pt x="1996" y="2"/>
                </a:cubicBezTo>
                <a:cubicBezTo>
                  <a:pt x="2078" y="2"/>
                  <a:pt x="2159" y="5"/>
                  <a:pt x="2245" y="5"/>
                </a:cubicBezTo>
                <a:cubicBezTo>
                  <a:pt x="2331" y="6"/>
                  <a:pt x="2423" y="4"/>
                  <a:pt x="2506" y="6"/>
                </a:cubicBezTo>
                <a:cubicBezTo>
                  <a:pt x="2589" y="9"/>
                  <a:pt x="2663" y="14"/>
                  <a:pt x="2744" y="19"/>
                </a:cubicBezTo>
                <a:cubicBezTo>
                  <a:pt x="2824" y="24"/>
                  <a:pt x="2911" y="28"/>
                  <a:pt x="2997" y="29"/>
                </a:cubicBezTo>
                <a:cubicBezTo>
                  <a:pt x="3083" y="30"/>
                  <a:pt x="3167" y="27"/>
                  <a:pt x="3250" y="23"/>
                </a:cubicBezTo>
                <a:cubicBezTo>
                  <a:pt x="3333" y="18"/>
                  <a:pt x="3414" y="11"/>
                  <a:pt x="3499" y="8"/>
                </a:cubicBezTo>
                <a:cubicBezTo>
                  <a:pt x="3583" y="4"/>
                  <a:pt x="3669" y="4"/>
                  <a:pt x="3752" y="4"/>
                </a:cubicBezTo>
                <a:cubicBezTo>
                  <a:pt x="3834" y="4"/>
                  <a:pt x="3912" y="5"/>
                  <a:pt x="3990" y="6"/>
                </a:cubicBezTo>
                <a:cubicBezTo>
                  <a:pt x="4067" y="7"/>
                  <a:pt x="4144" y="9"/>
                  <a:pt x="4229" y="13"/>
                </a:cubicBezTo>
                <a:cubicBezTo>
                  <a:pt x="4314" y="16"/>
                  <a:pt x="4407" y="21"/>
                  <a:pt x="4491" y="24"/>
                </a:cubicBezTo>
                <a:cubicBezTo>
                  <a:pt x="4576" y="27"/>
                  <a:pt x="4651" y="27"/>
                  <a:pt x="4749" y="23"/>
                </a:cubicBezTo>
                <a:cubicBezTo>
                  <a:pt x="4847" y="18"/>
                  <a:pt x="4967" y="9"/>
                  <a:pt x="5230" y="12"/>
                </a:cubicBezTo>
                <a:lnTo>
                  <a:pt x="0" y="7"/>
                </a:lnTo>
                <a:close/>
              </a:path>
            </a:pathLst>
          </a:custGeom>
          <a:solidFill>
            <a:srgbClr val="ffffff"/>
          </a:solidFill>
          <a:ln>
            <a:noFill/>
          </a:ln>
        </p:spPr>
        <p:style>
          <a:lnRef idx="0"/>
          <a:fillRef idx="0"/>
          <a:effectRef idx="0"/>
          <a:fontRef idx="minor"/>
        </p:style>
      </p:sp>
      <p:sp>
        <p:nvSpPr>
          <p:cNvPr id="1596" name="CustomShape 33"/>
          <p:cNvSpPr/>
          <p:nvPr/>
        </p:nvSpPr>
        <p:spPr>
          <a:xfrm>
            <a:off x="2461320" y="1766520"/>
            <a:ext cx="57960" cy="1800"/>
          </a:xfrm>
          <a:custGeom>
            <a:avLst/>
            <a:gdLst/>
            <a:ahLst/>
            <a:rect l="l" t="t" r="r" b="b"/>
            <a:pathLst>
              <a:path w="162" h="6">
                <a:moveTo>
                  <a:pt x="0" y="0"/>
                </a:moveTo>
                <a:cubicBezTo>
                  <a:pt x="61" y="3"/>
                  <a:pt x="115" y="5"/>
                  <a:pt x="161" y="5"/>
                </a:cubicBezTo>
              </a:path>
            </a:pathLst>
          </a:custGeom>
          <a:noFill/>
          <a:ln w="29160">
            <a:solidFill>
              <a:srgbClr val="008cd8"/>
            </a:solidFill>
            <a:round/>
          </a:ln>
        </p:spPr>
        <p:style>
          <a:lnRef idx="0"/>
          <a:fillRef idx="0"/>
          <a:effectRef idx="0"/>
          <a:fontRef idx="minor"/>
        </p:style>
      </p:sp>
      <p:sp>
        <p:nvSpPr>
          <p:cNvPr id="1597" name="CustomShape 34"/>
          <p:cNvSpPr/>
          <p:nvPr/>
        </p:nvSpPr>
        <p:spPr>
          <a:xfrm>
            <a:off x="2548080" y="1767240"/>
            <a:ext cx="57960" cy="1440"/>
          </a:xfrm>
          <a:custGeom>
            <a:avLst/>
            <a:gdLst/>
            <a:ahLst/>
            <a:rect l="l" t="t" r="r" b="b"/>
            <a:pathLst>
              <a:path w="162" h="5">
                <a:moveTo>
                  <a:pt x="0" y="4"/>
                </a:moveTo>
                <a:cubicBezTo>
                  <a:pt x="65" y="4"/>
                  <a:pt x="116" y="2"/>
                  <a:pt x="161" y="0"/>
                </a:cubicBezTo>
              </a:path>
            </a:pathLst>
          </a:custGeom>
          <a:noFill/>
          <a:ln w="29160">
            <a:solidFill>
              <a:srgbClr val="008cd8"/>
            </a:solidFill>
            <a:round/>
          </a:ln>
        </p:spPr>
        <p:style>
          <a:lnRef idx="0"/>
          <a:fillRef idx="0"/>
          <a:effectRef idx="0"/>
          <a:fontRef idx="minor"/>
        </p:style>
      </p:sp>
      <p:sp>
        <p:nvSpPr>
          <p:cNvPr id="1598" name="CustomShape 35"/>
          <p:cNvSpPr/>
          <p:nvPr/>
        </p:nvSpPr>
        <p:spPr>
          <a:xfrm>
            <a:off x="2635200" y="1765800"/>
            <a:ext cx="57960" cy="720"/>
          </a:xfrm>
          <a:custGeom>
            <a:avLst/>
            <a:gdLst/>
            <a:ahLst/>
            <a:rect l="l" t="t" r="r" b="b"/>
            <a:pathLst>
              <a:path w="162" h="3">
                <a:moveTo>
                  <a:pt x="0" y="2"/>
                </a:moveTo>
                <a:cubicBezTo>
                  <a:pt x="57" y="0"/>
                  <a:pt x="110" y="1"/>
                  <a:pt x="161" y="2"/>
                </a:cubicBezTo>
              </a:path>
            </a:pathLst>
          </a:custGeom>
          <a:noFill/>
          <a:ln w="29160">
            <a:solidFill>
              <a:srgbClr val="008cd8"/>
            </a:solidFill>
            <a:round/>
          </a:ln>
        </p:spPr>
        <p:style>
          <a:lnRef idx="0"/>
          <a:fillRef idx="0"/>
          <a:effectRef idx="0"/>
          <a:fontRef idx="minor"/>
        </p:style>
      </p:sp>
      <p:sp>
        <p:nvSpPr>
          <p:cNvPr id="1599" name="CustomShape 36"/>
          <p:cNvSpPr/>
          <p:nvPr/>
        </p:nvSpPr>
        <p:spPr>
          <a:xfrm>
            <a:off x="2721960" y="1766880"/>
            <a:ext cx="57960" cy="360"/>
          </a:xfrm>
          <a:custGeom>
            <a:avLst/>
            <a:gdLst/>
            <a:ahLst/>
            <a:rect l="l" t="t" r="r" b="b"/>
            <a:pathLst>
              <a:path w="162" h="2">
                <a:moveTo>
                  <a:pt x="0" y="0"/>
                </a:moveTo>
                <a:cubicBezTo>
                  <a:pt x="9" y="1"/>
                  <a:pt x="17" y="1"/>
                  <a:pt x="26" y="1"/>
                </a:cubicBezTo>
                <a:cubicBezTo>
                  <a:pt x="72" y="1"/>
                  <a:pt x="117" y="1"/>
                  <a:pt x="161" y="0"/>
                </a:cubicBezTo>
              </a:path>
            </a:pathLst>
          </a:custGeom>
          <a:noFill/>
          <a:ln w="29160">
            <a:solidFill>
              <a:srgbClr val="008cd8"/>
            </a:solidFill>
            <a:round/>
          </a:ln>
        </p:spPr>
        <p:style>
          <a:lnRef idx="0"/>
          <a:fillRef idx="0"/>
          <a:effectRef idx="0"/>
          <a:fontRef idx="minor"/>
        </p:style>
      </p:sp>
      <p:sp>
        <p:nvSpPr>
          <p:cNvPr id="1600" name="CustomShape 37"/>
          <p:cNvSpPr/>
          <p:nvPr/>
        </p:nvSpPr>
        <p:spPr>
          <a:xfrm>
            <a:off x="2809080" y="1766880"/>
            <a:ext cx="57960" cy="1440"/>
          </a:xfrm>
          <a:custGeom>
            <a:avLst/>
            <a:gdLst/>
            <a:ahLst/>
            <a:rect l="l" t="t" r="r" b="b"/>
            <a:pathLst>
              <a:path w="162" h="5">
                <a:moveTo>
                  <a:pt x="0" y="0"/>
                </a:moveTo>
                <a:cubicBezTo>
                  <a:pt x="10" y="0"/>
                  <a:pt x="21" y="0"/>
                  <a:pt x="32" y="1"/>
                </a:cubicBezTo>
                <a:cubicBezTo>
                  <a:pt x="74" y="1"/>
                  <a:pt x="118" y="3"/>
                  <a:pt x="161" y="4"/>
                </a:cubicBezTo>
              </a:path>
            </a:pathLst>
          </a:custGeom>
          <a:noFill/>
          <a:ln w="29160">
            <a:solidFill>
              <a:srgbClr val="008cd8"/>
            </a:solidFill>
            <a:round/>
          </a:ln>
        </p:spPr>
        <p:style>
          <a:lnRef idx="0"/>
          <a:fillRef idx="0"/>
          <a:effectRef idx="0"/>
          <a:fontRef idx="minor"/>
        </p:style>
      </p:sp>
      <p:sp>
        <p:nvSpPr>
          <p:cNvPr id="1601" name="CustomShape 38"/>
          <p:cNvSpPr/>
          <p:nvPr/>
        </p:nvSpPr>
        <p:spPr>
          <a:xfrm>
            <a:off x="2895840" y="1767600"/>
            <a:ext cx="58320" cy="1440"/>
          </a:xfrm>
          <a:custGeom>
            <a:avLst/>
            <a:gdLst/>
            <a:ahLst/>
            <a:rect l="l" t="t" r="r" b="b"/>
            <a:pathLst>
              <a:path w="163" h="5">
                <a:moveTo>
                  <a:pt x="0" y="4"/>
                </a:moveTo>
                <a:cubicBezTo>
                  <a:pt x="15" y="4"/>
                  <a:pt x="29" y="4"/>
                  <a:pt x="42" y="4"/>
                </a:cubicBezTo>
                <a:cubicBezTo>
                  <a:pt x="82" y="4"/>
                  <a:pt x="122" y="2"/>
                  <a:pt x="162" y="0"/>
                </a:cubicBezTo>
              </a:path>
            </a:pathLst>
          </a:custGeom>
          <a:noFill/>
          <a:ln w="29160">
            <a:solidFill>
              <a:srgbClr val="008cd8"/>
            </a:solidFill>
            <a:round/>
          </a:ln>
        </p:spPr>
        <p:style>
          <a:lnRef idx="0"/>
          <a:fillRef idx="0"/>
          <a:effectRef idx="0"/>
          <a:fontRef idx="minor"/>
        </p:style>
      </p:sp>
      <p:sp>
        <p:nvSpPr>
          <p:cNvPr id="1602" name="CustomShape 39"/>
          <p:cNvSpPr/>
          <p:nvPr/>
        </p:nvSpPr>
        <p:spPr>
          <a:xfrm>
            <a:off x="2982960" y="1765440"/>
            <a:ext cx="57960" cy="720"/>
          </a:xfrm>
          <a:custGeom>
            <a:avLst/>
            <a:gdLst/>
            <a:ahLst/>
            <a:rect l="l" t="t" r="r" b="b"/>
            <a:pathLst>
              <a:path w="162" h="3">
                <a:moveTo>
                  <a:pt x="0" y="2"/>
                </a:moveTo>
                <a:cubicBezTo>
                  <a:pt x="17" y="2"/>
                  <a:pt x="33" y="1"/>
                  <a:pt x="50" y="1"/>
                </a:cubicBezTo>
                <a:cubicBezTo>
                  <a:pt x="87" y="0"/>
                  <a:pt x="124" y="0"/>
                  <a:pt x="161" y="0"/>
                </a:cubicBezTo>
              </a:path>
            </a:pathLst>
          </a:custGeom>
          <a:noFill/>
          <a:ln w="29160">
            <a:solidFill>
              <a:srgbClr val="008cd8"/>
            </a:solidFill>
            <a:round/>
          </a:ln>
        </p:spPr>
        <p:style>
          <a:lnRef idx="0"/>
          <a:fillRef idx="0"/>
          <a:effectRef idx="0"/>
          <a:fontRef idx="minor"/>
        </p:style>
      </p:sp>
      <p:sp>
        <p:nvSpPr>
          <p:cNvPr id="1603" name="CustomShape 40"/>
          <p:cNvSpPr/>
          <p:nvPr/>
        </p:nvSpPr>
        <p:spPr>
          <a:xfrm>
            <a:off x="3070080" y="1764720"/>
            <a:ext cx="57960" cy="720"/>
          </a:xfrm>
          <a:custGeom>
            <a:avLst/>
            <a:gdLst/>
            <a:ahLst/>
            <a:rect l="l" t="t" r="r" b="b"/>
            <a:pathLst>
              <a:path w="162" h="3">
                <a:moveTo>
                  <a:pt x="0" y="2"/>
                </a:moveTo>
                <a:cubicBezTo>
                  <a:pt x="17" y="2"/>
                  <a:pt x="35" y="2"/>
                  <a:pt x="53" y="2"/>
                </a:cubicBezTo>
                <a:cubicBezTo>
                  <a:pt x="89" y="2"/>
                  <a:pt x="125" y="1"/>
                  <a:pt x="161" y="0"/>
                </a:cubicBezTo>
              </a:path>
            </a:pathLst>
          </a:custGeom>
          <a:noFill/>
          <a:ln w="29160">
            <a:solidFill>
              <a:srgbClr val="008cd8"/>
            </a:solidFill>
            <a:round/>
          </a:ln>
        </p:spPr>
        <p:style>
          <a:lnRef idx="0"/>
          <a:fillRef idx="0"/>
          <a:effectRef idx="0"/>
          <a:fontRef idx="minor"/>
        </p:style>
      </p:sp>
      <p:sp>
        <p:nvSpPr>
          <p:cNvPr id="1604" name="CustomShape 41"/>
          <p:cNvSpPr/>
          <p:nvPr/>
        </p:nvSpPr>
        <p:spPr>
          <a:xfrm>
            <a:off x="3156840" y="1763280"/>
            <a:ext cx="57960" cy="720"/>
          </a:xfrm>
          <a:custGeom>
            <a:avLst/>
            <a:gdLst/>
            <a:ahLst/>
            <a:rect l="l" t="t" r="r" b="b"/>
            <a:pathLst>
              <a:path w="162" h="3">
                <a:moveTo>
                  <a:pt x="0" y="2"/>
                </a:moveTo>
                <a:cubicBezTo>
                  <a:pt x="22" y="1"/>
                  <a:pt x="43" y="1"/>
                  <a:pt x="64" y="1"/>
                </a:cubicBezTo>
                <a:cubicBezTo>
                  <a:pt x="97" y="0"/>
                  <a:pt x="129" y="0"/>
                  <a:pt x="161" y="1"/>
                </a:cubicBezTo>
              </a:path>
            </a:pathLst>
          </a:custGeom>
          <a:noFill/>
          <a:ln w="29160">
            <a:solidFill>
              <a:srgbClr val="008cd8"/>
            </a:solidFill>
            <a:round/>
          </a:ln>
        </p:spPr>
        <p:style>
          <a:lnRef idx="0"/>
          <a:fillRef idx="0"/>
          <a:effectRef idx="0"/>
          <a:fontRef idx="minor"/>
        </p:style>
      </p:sp>
      <p:sp>
        <p:nvSpPr>
          <p:cNvPr id="1605" name="CustomShape 42"/>
          <p:cNvSpPr/>
          <p:nvPr/>
        </p:nvSpPr>
        <p:spPr>
          <a:xfrm>
            <a:off x="3243960" y="1764000"/>
            <a:ext cx="57960" cy="1800"/>
          </a:xfrm>
          <a:custGeom>
            <a:avLst/>
            <a:gdLst/>
            <a:ahLst/>
            <a:rect l="l" t="t" r="r" b="b"/>
            <a:pathLst>
              <a:path w="162" h="6">
                <a:moveTo>
                  <a:pt x="0" y="0"/>
                </a:moveTo>
                <a:cubicBezTo>
                  <a:pt x="21" y="0"/>
                  <a:pt x="43" y="1"/>
                  <a:pt x="65" y="2"/>
                </a:cubicBezTo>
                <a:cubicBezTo>
                  <a:pt x="97" y="3"/>
                  <a:pt x="129" y="4"/>
                  <a:pt x="161" y="5"/>
                </a:cubicBezTo>
              </a:path>
            </a:pathLst>
          </a:custGeom>
          <a:noFill/>
          <a:ln w="29160">
            <a:solidFill>
              <a:srgbClr val="008cd8"/>
            </a:solidFill>
            <a:round/>
          </a:ln>
        </p:spPr>
        <p:style>
          <a:lnRef idx="0"/>
          <a:fillRef idx="0"/>
          <a:effectRef idx="0"/>
          <a:fontRef idx="minor"/>
        </p:style>
      </p:sp>
      <p:sp>
        <p:nvSpPr>
          <p:cNvPr id="1606" name="CustomShape 43"/>
          <p:cNvSpPr/>
          <p:nvPr/>
        </p:nvSpPr>
        <p:spPr>
          <a:xfrm>
            <a:off x="3330720" y="1766520"/>
            <a:ext cx="57960" cy="720"/>
          </a:xfrm>
          <a:custGeom>
            <a:avLst/>
            <a:gdLst/>
            <a:ahLst/>
            <a:rect l="l" t="t" r="r" b="b"/>
            <a:pathLst>
              <a:path w="162" h="3">
                <a:moveTo>
                  <a:pt x="0" y="0"/>
                </a:moveTo>
                <a:cubicBezTo>
                  <a:pt x="24" y="1"/>
                  <a:pt x="47" y="1"/>
                  <a:pt x="71" y="2"/>
                </a:cubicBezTo>
                <a:cubicBezTo>
                  <a:pt x="101" y="2"/>
                  <a:pt x="131" y="2"/>
                  <a:pt x="161" y="1"/>
                </a:cubicBezTo>
              </a:path>
            </a:pathLst>
          </a:custGeom>
          <a:noFill/>
          <a:ln w="29160">
            <a:solidFill>
              <a:srgbClr val="008cd8"/>
            </a:solidFill>
            <a:round/>
          </a:ln>
        </p:spPr>
        <p:style>
          <a:lnRef idx="0"/>
          <a:fillRef idx="0"/>
          <a:effectRef idx="0"/>
          <a:fontRef idx="minor"/>
        </p:style>
      </p:sp>
      <p:sp>
        <p:nvSpPr>
          <p:cNvPr id="1607" name="CustomShape 44"/>
          <p:cNvSpPr/>
          <p:nvPr/>
        </p:nvSpPr>
        <p:spPr>
          <a:xfrm>
            <a:off x="3417840" y="1766160"/>
            <a:ext cx="57960" cy="360"/>
          </a:xfrm>
          <a:custGeom>
            <a:avLst/>
            <a:gdLst/>
            <a:ahLst/>
            <a:rect l="l" t="t" r="r" b="b"/>
            <a:pathLst>
              <a:path w="162" h="2">
                <a:moveTo>
                  <a:pt x="0" y="1"/>
                </a:moveTo>
                <a:cubicBezTo>
                  <a:pt x="24" y="1"/>
                  <a:pt x="48" y="1"/>
                  <a:pt x="72" y="0"/>
                </a:cubicBezTo>
                <a:cubicBezTo>
                  <a:pt x="101" y="0"/>
                  <a:pt x="131" y="0"/>
                  <a:pt x="161" y="0"/>
                </a:cubicBezTo>
              </a:path>
            </a:pathLst>
          </a:custGeom>
          <a:noFill/>
          <a:ln w="29160">
            <a:solidFill>
              <a:srgbClr val="008cd8"/>
            </a:solidFill>
            <a:round/>
          </a:ln>
        </p:spPr>
        <p:style>
          <a:lnRef idx="0"/>
          <a:fillRef idx="0"/>
          <a:effectRef idx="0"/>
          <a:fontRef idx="minor"/>
        </p:style>
      </p:sp>
      <p:sp>
        <p:nvSpPr>
          <p:cNvPr id="1608" name="CustomShape 45"/>
          <p:cNvSpPr/>
          <p:nvPr/>
        </p:nvSpPr>
        <p:spPr>
          <a:xfrm>
            <a:off x="3504600" y="1766160"/>
            <a:ext cx="57960" cy="1440"/>
          </a:xfrm>
          <a:custGeom>
            <a:avLst/>
            <a:gdLst/>
            <a:ahLst/>
            <a:rect l="l" t="t" r="r" b="b"/>
            <a:pathLst>
              <a:path w="162" h="5">
                <a:moveTo>
                  <a:pt x="0" y="0"/>
                </a:moveTo>
                <a:cubicBezTo>
                  <a:pt x="29" y="0"/>
                  <a:pt x="58" y="1"/>
                  <a:pt x="87" y="2"/>
                </a:cubicBezTo>
                <a:cubicBezTo>
                  <a:pt x="112" y="2"/>
                  <a:pt x="137" y="3"/>
                  <a:pt x="161" y="4"/>
                </a:cubicBezTo>
              </a:path>
            </a:pathLst>
          </a:custGeom>
          <a:noFill/>
          <a:ln w="29160">
            <a:solidFill>
              <a:srgbClr val="008cd8"/>
            </a:solidFill>
            <a:round/>
          </a:ln>
        </p:spPr>
        <p:style>
          <a:lnRef idx="0"/>
          <a:fillRef idx="0"/>
          <a:effectRef idx="0"/>
          <a:fontRef idx="minor"/>
        </p:style>
      </p:sp>
      <p:sp>
        <p:nvSpPr>
          <p:cNvPr id="1609" name="CustomShape 46"/>
          <p:cNvSpPr/>
          <p:nvPr/>
        </p:nvSpPr>
        <p:spPr>
          <a:xfrm>
            <a:off x="3591720" y="1769040"/>
            <a:ext cx="57960" cy="720"/>
          </a:xfrm>
          <a:custGeom>
            <a:avLst/>
            <a:gdLst/>
            <a:ahLst/>
            <a:rect l="l" t="t" r="r" b="b"/>
            <a:pathLst>
              <a:path w="162" h="3">
                <a:moveTo>
                  <a:pt x="0" y="0"/>
                </a:moveTo>
                <a:cubicBezTo>
                  <a:pt x="33" y="1"/>
                  <a:pt x="66" y="2"/>
                  <a:pt x="99" y="2"/>
                </a:cubicBezTo>
                <a:cubicBezTo>
                  <a:pt x="119" y="2"/>
                  <a:pt x="140" y="2"/>
                  <a:pt x="161" y="2"/>
                </a:cubicBezTo>
              </a:path>
            </a:pathLst>
          </a:custGeom>
          <a:noFill/>
          <a:ln w="29160">
            <a:solidFill>
              <a:srgbClr val="008cd8"/>
            </a:solidFill>
            <a:round/>
          </a:ln>
        </p:spPr>
        <p:style>
          <a:lnRef idx="0"/>
          <a:fillRef idx="0"/>
          <a:effectRef idx="0"/>
          <a:fontRef idx="minor"/>
        </p:style>
      </p:sp>
      <p:sp>
        <p:nvSpPr>
          <p:cNvPr id="1610" name="CustomShape 47"/>
          <p:cNvSpPr/>
          <p:nvPr/>
        </p:nvSpPr>
        <p:spPr>
          <a:xfrm>
            <a:off x="3678480" y="1767600"/>
            <a:ext cx="57960" cy="1440"/>
          </a:xfrm>
          <a:custGeom>
            <a:avLst/>
            <a:gdLst/>
            <a:ahLst/>
            <a:rect l="l" t="t" r="r" b="b"/>
            <a:pathLst>
              <a:path w="162" h="5">
                <a:moveTo>
                  <a:pt x="0" y="4"/>
                </a:moveTo>
                <a:cubicBezTo>
                  <a:pt x="36" y="3"/>
                  <a:pt x="71" y="1"/>
                  <a:pt x="107" y="1"/>
                </a:cubicBezTo>
                <a:cubicBezTo>
                  <a:pt x="125" y="0"/>
                  <a:pt x="143" y="0"/>
                  <a:pt x="161" y="0"/>
                </a:cubicBezTo>
              </a:path>
            </a:pathLst>
          </a:custGeom>
          <a:noFill/>
          <a:ln w="29160">
            <a:solidFill>
              <a:srgbClr val="008cd8"/>
            </a:solidFill>
            <a:round/>
          </a:ln>
        </p:spPr>
        <p:style>
          <a:lnRef idx="0"/>
          <a:fillRef idx="0"/>
          <a:effectRef idx="0"/>
          <a:fontRef idx="minor"/>
        </p:style>
      </p:sp>
      <p:sp>
        <p:nvSpPr>
          <p:cNvPr id="1611" name="CustomShape 48"/>
          <p:cNvSpPr/>
          <p:nvPr/>
        </p:nvSpPr>
        <p:spPr>
          <a:xfrm>
            <a:off x="3765600" y="1767240"/>
            <a:ext cx="57960" cy="360"/>
          </a:xfrm>
          <a:custGeom>
            <a:avLst/>
            <a:gdLst/>
            <a:ahLst/>
            <a:rect l="l" t="t" r="r" b="b"/>
            <a:pathLst>
              <a:path w="162" h="1">
                <a:moveTo>
                  <a:pt x="0" y="0"/>
                </a:moveTo>
                <a:cubicBezTo>
                  <a:pt x="38" y="0"/>
                  <a:pt x="75" y="0"/>
                  <a:pt x="113" y="0"/>
                </a:cubicBezTo>
                <a:cubicBezTo>
                  <a:pt x="129" y="0"/>
                  <a:pt x="145" y="0"/>
                  <a:pt x="161" y="0"/>
                </a:cubicBezTo>
              </a:path>
            </a:pathLst>
          </a:custGeom>
          <a:noFill/>
          <a:ln w="29160">
            <a:solidFill>
              <a:srgbClr val="008cd8"/>
            </a:solidFill>
            <a:round/>
          </a:ln>
        </p:spPr>
        <p:style>
          <a:lnRef idx="0"/>
          <a:fillRef idx="0"/>
          <a:effectRef idx="0"/>
          <a:fontRef idx="minor"/>
        </p:style>
      </p:sp>
      <p:sp>
        <p:nvSpPr>
          <p:cNvPr id="1612" name="CustomShape 49"/>
          <p:cNvSpPr/>
          <p:nvPr/>
        </p:nvSpPr>
        <p:spPr>
          <a:xfrm>
            <a:off x="3852720" y="1765800"/>
            <a:ext cx="57960" cy="1440"/>
          </a:xfrm>
          <a:custGeom>
            <a:avLst/>
            <a:gdLst/>
            <a:ahLst/>
            <a:rect l="l" t="t" r="r" b="b"/>
            <a:pathLst>
              <a:path w="162" h="5">
                <a:moveTo>
                  <a:pt x="0" y="4"/>
                </a:moveTo>
                <a:cubicBezTo>
                  <a:pt x="40" y="3"/>
                  <a:pt x="81" y="3"/>
                  <a:pt x="121" y="2"/>
                </a:cubicBezTo>
                <a:cubicBezTo>
                  <a:pt x="134" y="1"/>
                  <a:pt x="148" y="1"/>
                  <a:pt x="161" y="0"/>
                </a:cubicBezTo>
              </a:path>
            </a:pathLst>
          </a:custGeom>
          <a:noFill/>
          <a:ln w="29160">
            <a:solidFill>
              <a:srgbClr val="008cd8"/>
            </a:solidFill>
            <a:round/>
          </a:ln>
        </p:spPr>
        <p:style>
          <a:lnRef idx="0"/>
          <a:fillRef idx="0"/>
          <a:effectRef idx="0"/>
          <a:fontRef idx="minor"/>
        </p:style>
      </p:sp>
      <p:sp>
        <p:nvSpPr>
          <p:cNvPr id="1613" name="CustomShape 50"/>
          <p:cNvSpPr/>
          <p:nvPr/>
        </p:nvSpPr>
        <p:spPr>
          <a:xfrm>
            <a:off x="3939480" y="1763640"/>
            <a:ext cx="57960" cy="1080"/>
          </a:xfrm>
          <a:custGeom>
            <a:avLst/>
            <a:gdLst/>
            <a:ahLst/>
            <a:rect l="l" t="t" r="r" b="b"/>
            <a:pathLst>
              <a:path w="162" h="4">
                <a:moveTo>
                  <a:pt x="0" y="3"/>
                </a:moveTo>
                <a:cubicBezTo>
                  <a:pt x="42" y="2"/>
                  <a:pt x="83" y="0"/>
                  <a:pt x="126" y="0"/>
                </a:cubicBezTo>
                <a:cubicBezTo>
                  <a:pt x="138" y="0"/>
                  <a:pt x="149" y="0"/>
                  <a:pt x="161" y="0"/>
                </a:cubicBezTo>
              </a:path>
            </a:pathLst>
          </a:custGeom>
          <a:noFill/>
          <a:ln w="29160">
            <a:solidFill>
              <a:srgbClr val="008cd8"/>
            </a:solidFill>
            <a:round/>
          </a:ln>
        </p:spPr>
        <p:style>
          <a:lnRef idx="0"/>
          <a:fillRef idx="0"/>
          <a:effectRef idx="0"/>
          <a:fontRef idx="minor"/>
        </p:style>
      </p:sp>
      <p:sp>
        <p:nvSpPr>
          <p:cNvPr id="1614" name="CustomShape 51"/>
          <p:cNvSpPr/>
          <p:nvPr/>
        </p:nvSpPr>
        <p:spPr>
          <a:xfrm>
            <a:off x="4026600" y="1763640"/>
            <a:ext cx="57960" cy="1080"/>
          </a:xfrm>
          <a:custGeom>
            <a:avLst/>
            <a:gdLst/>
            <a:ahLst/>
            <a:rect l="l" t="t" r="r" b="b"/>
            <a:pathLst>
              <a:path w="162" h="4">
                <a:moveTo>
                  <a:pt x="0" y="0"/>
                </a:moveTo>
                <a:cubicBezTo>
                  <a:pt x="47" y="1"/>
                  <a:pt x="94" y="2"/>
                  <a:pt x="140" y="3"/>
                </a:cubicBezTo>
                <a:cubicBezTo>
                  <a:pt x="147" y="3"/>
                  <a:pt x="154" y="3"/>
                  <a:pt x="161" y="3"/>
                </a:cubicBezTo>
              </a:path>
            </a:pathLst>
          </a:custGeom>
          <a:noFill/>
          <a:ln w="29160">
            <a:solidFill>
              <a:srgbClr val="008cd8"/>
            </a:solidFill>
            <a:round/>
          </a:ln>
        </p:spPr>
        <p:style>
          <a:lnRef idx="0"/>
          <a:fillRef idx="0"/>
          <a:effectRef idx="0"/>
          <a:fontRef idx="minor"/>
        </p:style>
      </p:sp>
      <p:sp>
        <p:nvSpPr>
          <p:cNvPr id="1615" name="CustomShape 52"/>
          <p:cNvSpPr/>
          <p:nvPr/>
        </p:nvSpPr>
        <p:spPr>
          <a:xfrm>
            <a:off x="4113360" y="1765440"/>
            <a:ext cx="57960" cy="1080"/>
          </a:xfrm>
          <a:custGeom>
            <a:avLst/>
            <a:gdLst/>
            <a:ahLst/>
            <a:rect l="l" t="t" r="r" b="b"/>
            <a:pathLst>
              <a:path w="162" h="4">
                <a:moveTo>
                  <a:pt x="0" y="0"/>
                </a:moveTo>
                <a:cubicBezTo>
                  <a:pt x="50" y="1"/>
                  <a:pt x="102" y="2"/>
                  <a:pt x="161" y="3"/>
                </a:cubicBezTo>
              </a:path>
            </a:pathLst>
          </a:custGeom>
          <a:noFill/>
          <a:ln w="29160">
            <a:solidFill>
              <a:srgbClr val="008cd8"/>
            </a:solidFill>
            <a:round/>
          </a:ln>
        </p:spPr>
        <p:style>
          <a:lnRef idx="0"/>
          <a:fillRef idx="0"/>
          <a:effectRef idx="0"/>
          <a:fontRef idx="minor"/>
        </p:style>
      </p:sp>
      <p:sp>
        <p:nvSpPr>
          <p:cNvPr id="1616" name="CustomShape 53"/>
          <p:cNvSpPr/>
          <p:nvPr/>
        </p:nvSpPr>
        <p:spPr>
          <a:xfrm>
            <a:off x="4200120" y="1766880"/>
            <a:ext cx="57960" cy="720"/>
          </a:xfrm>
          <a:custGeom>
            <a:avLst/>
            <a:gdLst/>
            <a:ahLst/>
            <a:rect l="l" t="t" r="r" b="b"/>
            <a:pathLst>
              <a:path w="162" h="3">
                <a:moveTo>
                  <a:pt x="0" y="0"/>
                </a:moveTo>
                <a:cubicBezTo>
                  <a:pt x="46" y="1"/>
                  <a:pt x="97" y="2"/>
                  <a:pt x="161" y="2"/>
                </a:cubicBezTo>
              </a:path>
            </a:pathLst>
          </a:custGeom>
          <a:noFill/>
          <a:ln w="29160">
            <a:solidFill>
              <a:srgbClr val="008cd8"/>
            </a:solidFill>
            <a:round/>
          </a:ln>
        </p:spPr>
        <p:style>
          <a:lnRef idx="0"/>
          <a:fillRef idx="0"/>
          <a:effectRef idx="0"/>
          <a:fontRef idx="minor"/>
        </p:style>
      </p:sp>
      <p:sp>
        <p:nvSpPr>
          <p:cNvPr id="1617" name="CustomShape 54"/>
          <p:cNvSpPr/>
          <p:nvPr/>
        </p:nvSpPr>
        <p:spPr>
          <a:xfrm>
            <a:off x="4287240" y="1767960"/>
            <a:ext cx="53640" cy="360"/>
          </a:xfrm>
          <a:custGeom>
            <a:avLst/>
            <a:gdLst/>
            <a:ahLst/>
            <a:rect l="l" t="t" r="r" b="b"/>
            <a:pathLst>
              <a:path w="150" h="1">
                <a:moveTo>
                  <a:pt x="0" y="0"/>
                </a:moveTo>
                <a:cubicBezTo>
                  <a:pt x="44" y="0"/>
                  <a:pt x="93" y="0"/>
                  <a:pt x="149" y="0"/>
                </a:cubicBezTo>
              </a:path>
            </a:pathLst>
          </a:custGeom>
          <a:noFill/>
          <a:ln w="29160">
            <a:solidFill>
              <a:srgbClr val="008cd8"/>
            </a:solidFill>
            <a:round/>
          </a:ln>
        </p:spPr>
        <p:style>
          <a:lnRef idx="0"/>
          <a:fillRef idx="0"/>
          <a:effectRef idx="0"/>
          <a:fontRef idx="minor"/>
        </p:style>
      </p:sp>
      <p:sp>
        <p:nvSpPr>
          <p:cNvPr id="1618" name="CustomShape 55"/>
          <p:cNvSpPr/>
          <p:nvPr/>
        </p:nvSpPr>
        <p:spPr>
          <a:xfrm>
            <a:off x="2550240" y="1778040"/>
            <a:ext cx="8521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ΚάνειΠαραγγελία()</a:t>
            </a:r>
            <a:endParaRPr b="0" lang="el-GR" sz="800" spc="-1" strike="noStrike">
              <a:latin typeface="Arial"/>
            </a:endParaRPr>
          </a:p>
        </p:txBody>
      </p:sp>
      <p:sp>
        <p:nvSpPr>
          <p:cNvPr id="1619" name="CustomShape 56"/>
          <p:cNvSpPr/>
          <p:nvPr/>
        </p:nvSpPr>
        <p:spPr>
          <a:xfrm>
            <a:off x="2550240" y="1494360"/>
            <a:ext cx="14817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Επώνυμο: Πέτρου</a:t>
            </a:r>
            <a:endParaRPr b="0" lang="el-GR" sz="850" spc="-1" strike="noStrike">
              <a:latin typeface="Arial"/>
            </a:endParaRPr>
          </a:p>
        </p:txBody>
      </p:sp>
      <p:sp>
        <p:nvSpPr>
          <p:cNvPr id="1620" name="CustomShape 57"/>
          <p:cNvSpPr/>
          <p:nvPr/>
        </p:nvSpPr>
        <p:spPr>
          <a:xfrm>
            <a:off x="2550240" y="1621080"/>
            <a:ext cx="13428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Λαυρίου 2, Αθήνα</a:t>
            </a:r>
            <a:endParaRPr b="0" lang="el-GR" sz="800" spc="-1" strike="noStrike">
              <a:latin typeface="Arial"/>
            </a:endParaRPr>
          </a:p>
        </p:txBody>
      </p:sp>
      <p:sp>
        <p:nvSpPr>
          <p:cNvPr id="1621" name="CustomShape 58"/>
          <p:cNvSpPr/>
          <p:nvPr/>
        </p:nvSpPr>
        <p:spPr>
          <a:xfrm>
            <a:off x="7413120" y="1352160"/>
            <a:ext cx="1955160" cy="609120"/>
          </a:xfrm>
          <a:custGeom>
            <a:avLst/>
            <a:gdLst/>
            <a:ahLst/>
            <a:rect l="l" t="t" r="r" b="b"/>
            <a:pathLst>
              <a:path w="5432" h="1693">
                <a:moveTo>
                  <a:pt x="10" y="1689"/>
                </a:moveTo>
                <a:cubicBezTo>
                  <a:pt x="276" y="1654"/>
                  <a:pt x="403" y="1670"/>
                  <a:pt x="512" y="1677"/>
                </a:cubicBezTo>
                <a:cubicBezTo>
                  <a:pt x="620" y="1683"/>
                  <a:pt x="711" y="1681"/>
                  <a:pt x="795" y="1679"/>
                </a:cubicBezTo>
                <a:cubicBezTo>
                  <a:pt x="880" y="1677"/>
                  <a:pt x="959" y="1676"/>
                  <a:pt x="1044" y="1678"/>
                </a:cubicBezTo>
                <a:cubicBezTo>
                  <a:pt x="1129" y="1680"/>
                  <a:pt x="1221" y="1686"/>
                  <a:pt x="1310" y="1687"/>
                </a:cubicBezTo>
                <a:cubicBezTo>
                  <a:pt x="1399" y="1687"/>
                  <a:pt x="1485" y="1681"/>
                  <a:pt x="1565" y="1678"/>
                </a:cubicBezTo>
                <a:cubicBezTo>
                  <a:pt x="1645" y="1674"/>
                  <a:pt x="1719" y="1673"/>
                  <a:pt x="1801" y="1674"/>
                </a:cubicBezTo>
                <a:cubicBezTo>
                  <a:pt x="1883" y="1674"/>
                  <a:pt x="1975" y="1676"/>
                  <a:pt x="2062" y="1678"/>
                </a:cubicBezTo>
                <a:cubicBezTo>
                  <a:pt x="2150" y="1680"/>
                  <a:pt x="2234" y="1683"/>
                  <a:pt x="2321" y="1684"/>
                </a:cubicBezTo>
                <a:cubicBezTo>
                  <a:pt x="2408" y="1684"/>
                  <a:pt x="2498" y="1683"/>
                  <a:pt x="2583" y="1685"/>
                </a:cubicBezTo>
                <a:cubicBezTo>
                  <a:pt x="2668" y="1687"/>
                  <a:pt x="2747" y="1692"/>
                  <a:pt x="2831" y="1691"/>
                </a:cubicBezTo>
                <a:cubicBezTo>
                  <a:pt x="2915" y="1690"/>
                  <a:pt x="3004" y="1683"/>
                  <a:pt x="3090" y="1679"/>
                </a:cubicBezTo>
                <a:cubicBezTo>
                  <a:pt x="3176" y="1675"/>
                  <a:pt x="3259" y="1674"/>
                  <a:pt x="3345" y="1675"/>
                </a:cubicBezTo>
                <a:cubicBezTo>
                  <a:pt x="3431" y="1675"/>
                  <a:pt x="3520" y="1677"/>
                  <a:pt x="3608" y="1679"/>
                </a:cubicBezTo>
                <a:cubicBezTo>
                  <a:pt x="3696" y="1682"/>
                  <a:pt x="3784" y="1685"/>
                  <a:pt x="3869" y="1684"/>
                </a:cubicBezTo>
                <a:cubicBezTo>
                  <a:pt x="3955" y="1682"/>
                  <a:pt x="4038" y="1676"/>
                  <a:pt x="4122" y="1676"/>
                </a:cubicBezTo>
                <a:cubicBezTo>
                  <a:pt x="4207" y="1676"/>
                  <a:pt x="4292" y="1682"/>
                  <a:pt x="4377" y="1683"/>
                </a:cubicBezTo>
                <a:cubicBezTo>
                  <a:pt x="4461" y="1684"/>
                  <a:pt x="4544" y="1680"/>
                  <a:pt x="4631" y="1680"/>
                </a:cubicBezTo>
                <a:cubicBezTo>
                  <a:pt x="4718" y="1680"/>
                  <a:pt x="4809" y="1684"/>
                  <a:pt x="4895" y="1683"/>
                </a:cubicBezTo>
                <a:cubicBezTo>
                  <a:pt x="4982" y="1682"/>
                  <a:pt x="5064" y="1675"/>
                  <a:pt x="5152" y="1673"/>
                </a:cubicBezTo>
                <a:cubicBezTo>
                  <a:pt x="5241" y="1671"/>
                  <a:pt x="5336" y="1673"/>
                  <a:pt x="5383" y="1661"/>
                </a:cubicBezTo>
                <a:cubicBezTo>
                  <a:pt x="5431" y="1650"/>
                  <a:pt x="5430" y="1625"/>
                  <a:pt x="5423" y="1599"/>
                </a:cubicBezTo>
                <a:cubicBezTo>
                  <a:pt x="5417" y="1573"/>
                  <a:pt x="5403" y="1546"/>
                  <a:pt x="5402" y="1521"/>
                </a:cubicBezTo>
                <a:cubicBezTo>
                  <a:pt x="5401" y="1496"/>
                  <a:pt x="5413" y="1474"/>
                  <a:pt x="5416" y="1447"/>
                </a:cubicBezTo>
                <a:cubicBezTo>
                  <a:pt x="5419" y="1421"/>
                  <a:pt x="5413" y="1390"/>
                  <a:pt x="5411" y="1358"/>
                </a:cubicBezTo>
                <a:cubicBezTo>
                  <a:pt x="5408" y="1326"/>
                  <a:pt x="5409" y="1292"/>
                  <a:pt x="5409" y="1262"/>
                </a:cubicBezTo>
                <a:cubicBezTo>
                  <a:pt x="5410" y="1233"/>
                  <a:pt x="5411" y="1207"/>
                  <a:pt x="5413" y="1186"/>
                </a:cubicBezTo>
                <a:cubicBezTo>
                  <a:pt x="5414" y="1164"/>
                  <a:pt x="5415" y="1146"/>
                  <a:pt x="5416" y="1121"/>
                </a:cubicBezTo>
                <a:cubicBezTo>
                  <a:pt x="5416" y="1096"/>
                  <a:pt x="5415" y="1065"/>
                  <a:pt x="5415" y="1040"/>
                </a:cubicBezTo>
                <a:cubicBezTo>
                  <a:pt x="5415" y="1016"/>
                  <a:pt x="5414" y="999"/>
                  <a:pt x="5413" y="974"/>
                </a:cubicBezTo>
                <a:cubicBezTo>
                  <a:pt x="5412" y="949"/>
                  <a:pt x="5410" y="916"/>
                  <a:pt x="5408" y="889"/>
                </a:cubicBezTo>
                <a:cubicBezTo>
                  <a:pt x="5406" y="862"/>
                  <a:pt x="5404" y="840"/>
                  <a:pt x="5407" y="813"/>
                </a:cubicBezTo>
                <a:cubicBezTo>
                  <a:pt x="5410" y="786"/>
                  <a:pt x="5418" y="753"/>
                  <a:pt x="5417" y="726"/>
                </a:cubicBezTo>
                <a:cubicBezTo>
                  <a:pt x="5416" y="699"/>
                  <a:pt x="5406" y="680"/>
                  <a:pt x="5405" y="655"/>
                </a:cubicBezTo>
                <a:cubicBezTo>
                  <a:pt x="5404" y="629"/>
                  <a:pt x="5411" y="599"/>
                  <a:pt x="5413" y="570"/>
                </a:cubicBezTo>
                <a:cubicBezTo>
                  <a:pt x="5414" y="540"/>
                  <a:pt x="5409" y="512"/>
                  <a:pt x="5404" y="487"/>
                </a:cubicBezTo>
                <a:cubicBezTo>
                  <a:pt x="5399" y="462"/>
                  <a:pt x="5393" y="441"/>
                  <a:pt x="5393" y="412"/>
                </a:cubicBezTo>
                <a:cubicBezTo>
                  <a:pt x="5393" y="383"/>
                  <a:pt x="5400" y="346"/>
                  <a:pt x="5403" y="318"/>
                </a:cubicBezTo>
                <a:cubicBezTo>
                  <a:pt x="5406" y="290"/>
                  <a:pt x="5405" y="271"/>
                  <a:pt x="5405" y="249"/>
                </a:cubicBezTo>
                <a:cubicBezTo>
                  <a:pt x="5405" y="227"/>
                  <a:pt x="5405" y="203"/>
                  <a:pt x="5408" y="179"/>
                </a:cubicBezTo>
                <a:cubicBezTo>
                  <a:pt x="5410" y="155"/>
                  <a:pt x="5414" y="132"/>
                  <a:pt x="5417" y="107"/>
                </a:cubicBezTo>
                <a:cubicBezTo>
                  <a:pt x="5419" y="81"/>
                  <a:pt x="5420" y="52"/>
                  <a:pt x="5376" y="36"/>
                </a:cubicBezTo>
                <a:cubicBezTo>
                  <a:pt x="5332" y="19"/>
                  <a:pt x="5243" y="16"/>
                  <a:pt x="5157" y="16"/>
                </a:cubicBezTo>
                <a:cubicBezTo>
                  <a:pt x="5070" y="16"/>
                  <a:pt x="4986" y="22"/>
                  <a:pt x="4898" y="25"/>
                </a:cubicBezTo>
                <a:cubicBezTo>
                  <a:pt x="4810" y="28"/>
                  <a:pt x="4719" y="28"/>
                  <a:pt x="4631" y="30"/>
                </a:cubicBezTo>
                <a:cubicBezTo>
                  <a:pt x="4543" y="31"/>
                  <a:pt x="4459" y="32"/>
                  <a:pt x="4376" y="31"/>
                </a:cubicBezTo>
                <a:cubicBezTo>
                  <a:pt x="4294" y="31"/>
                  <a:pt x="4212" y="28"/>
                  <a:pt x="4128" y="23"/>
                </a:cubicBezTo>
                <a:cubicBezTo>
                  <a:pt x="4044" y="17"/>
                  <a:pt x="3958" y="8"/>
                  <a:pt x="3873" y="4"/>
                </a:cubicBezTo>
                <a:cubicBezTo>
                  <a:pt x="3789" y="0"/>
                  <a:pt x="3707" y="2"/>
                  <a:pt x="3620" y="3"/>
                </a:cubicBezTo>
                <a:cubicBezTo>
                  <a:pt x="3532" y="4"/>
                  <a:pt x="3440" y="4"/>
                  <a:pt x="3352" y="7"/>
                </a:cubicBezTo>
                <a:cubicBezTo>
                  <a:pt x="3265" y="10"/>
                  <a:pt x="3182" y="14"/>
                  <a:pt x="3094" y="14"/>
                </a:cubicBezTo>
                <a:cubicBezTo>
                  <a:pt x="3007" y="13"/>
                  <a:pt x="2915" y="6"/>
                  <a:pt x="2828" y="4"/>
                </a:cubicBezTo>
                <a:cubicBezTo>
                  <a:pt x="2741" y="1"/>
                  <a:pt x="2659" y="3"/>
                  <a:pt x="2575" y="5"/>
                </a:cubicBezTo>
                <a:cubicBezTo>
                  <a:pt x="2492" y="8"/>
                  <a:pt x="2408" y="11"/>
                  <a:pt x="2326" y="16"/>
                </a:cubicBezTo>
                <a:cubicBezTo>
                  <a:pt x="2244" y="21"/>
                  <a:pt x="2163" y="28"/>
                  <a:pt x="2076" y="31"/>
                </a:cubicBezTo>
                <a:cubicBezTo>
                  <a:pt x="1990" y="33"/>
                  <a:pt x="1898" y="31"/>
                  <a:pt x="1808" y="25"/>
                </a:cubicBezTo>
                <a:cubicBezTo>
                  <a:pt x="1719" y="20"/>
                  <a:pt x="1632" y="12"/>
                  <a:pt x="1545" y="9"/>
                </a:cubicBezTo>
                <a:cubicBezTo>
                  <a:pt x="1459" y="6"/>
                  <a:pt x="1372" y="8"/>
                  <a:pt x="1285" y="9"/>
                </a:cubicBezTo>
                <a:cubicBezTo>
                  <a:pt x="1198" y="9"/>
                  <a:pt x="1110" y="8"/>
                  <a:pt x="1026" y="10"/>
                </a:cubicBezTo>
                <a:cubicBezTo>
                  <a:pt x="941" y="11"/>
                  <a:pt x="860" y="16"/>
                  <a:pt x="775" y="15"/>
                </a:cubicBezTo>
                <a:cubicBezTo>
                  <a:pt x="689" y="14"/>
                  <a:pt x="600" y="6"/>
                  <a:pt x="516" y="7"/>
                </a:cubicBezTo>
                <a:cubicBezTo>
                  <a:pt x="431" y="9"/>
                  <a:pt x="352" y="19"/>
                  <a:pt x="272" y="22"/>
                </a:cubicBezTo>
                <a:cubicBezTo>
                  <a:pt x="191" y="24"/>
                  <a:pt x="108" y="19"/>
                  <a:pt x="65" y="30"/>
                </a:cubicBezTo>
                <a:cubicBezTo>
                  <a:pt x="22" y="41"/>
                  <a:pt x="18" y="68"/>
                  <a:pt x="17" y="96"/>
                </a:cubicBezTo>
                <a:cubicBezTo>
                  <a:pt x="16" y="123"/>
                  <a:pt x="16" y="151"/>
                  <a:pt x="15" y="177"/>
                </a:cubicBezTo>
                <a:cubicBezTo>
                  <a:pt x="14" y="204"/>
                  <a:pt x="11" y="228"/>
                  <a:pt x="9" y="250"/>
                </a:cubicBezTo>
                <a:cubicBezTo>
                  <a:pt x="8" y="272"/>
                  <a:pt x="7" y="291"/>
                  <a:pt x="8" y="317"/>
                </a:cubicBezTo>
                <a:cubicBezTo>
                  <a:pt x="9" y="344"/>
                  <a:pt x="10" y="378"/>
                  <a:pt x="8" y="411"/>
                </a:cubicBezTo>
                <a:cubicBezTo>
                  <a:pt x="6" y="445"/>
                  <a:pt x="1" y="477"/>
                  <a:pt x="0" y="503"/>
                </a:cubicBezTo>
                <a:cubicBezTo>
                  <a:pt x="0" y="529"/>
                  <a:pt x="4" y="549"/>
                  <a:pt x="10" y="570"/>
                </a:cubicBezTo>
                <a:cubicBezTo>
                  <a:pt x="15" y="590"/>
                  <a:pt x="22" y="612"/>
                  <a:pt x="23" y="637"/>
                </a:cubicBezTo>
                <a:cubicBezTo>
                  <a:pt x="24" y="663"/>
                  <a:pt x="20" y="694"/>
                  <a:pt x="16" y="726"/>
                </a:cubicBezTo>
                <a:cubicBezTo>
                  <a:pt x="12" y="759"/>
                  <a:pt x="8" y="795"/>
                  <a:pt x="5" y="822"/>
                </a:cubicBezTo>
                <a:cubicBezTo>
                  <a:pt x="2" y="849"/>
                  <a:pt x="0" y="867"/>
                  <a:pt x="2" y="891"/>
                </a:cubicBezTo>
                <a:cubicBezTo>
                  <a:pt x="3" y="914"/>
                  <a:pt x="8" y="942"/>
                  <a:pt x="9" y="967"/>
                </a:cubicBezTo>
                <a:cubicBezTo>
                  <a:pt x="11" y="991"/>
                  <a:pt x="9" y="1013"/>
                  <a:pt x="8" y="1042"/>
                </a:cubicBezTo>
                <a:cubicBezTo>
                  <a:pt x="6" y="1071"/>
                  <a:pt x="3" y="1108"/>
                  <a:pt x="6" y="1137"/>
                </a:cubicBezTo>
                <a:cubicBezTo>
                  <a:pt x="8" y="1167"/>
                  <a:pt x="16" y="1189"/>
                  <a:pt x="18" y="1212"/>
                </a:cubicBezTo>
                <a:cubicBezTo>
                  <a:pt x="20" y="1235"/>
                  <a:pt x="17" y="1258"/>
                  <a:pt x="14" y="1283"/>
                </a:cubicBezTo>
                <a:cubicBezTo>
                  <a:pt x="12" y="1307"/>
                  <a:pt x="9" y="1333"/>
                  <a:pt x="7" y="1359"/>
                </a:cubicBezTo>
                <a:cubicBezTo>
                  <a:pt x="6" y="1385"/>
                  <a:pt x="6" y="1412"/>
                  <a:pt x="11" y="1440"/>
                </a:cubicBezTo>
                <a:cubicBezTo>
                  <a:pt x="15" y="1467"/>
                  <a:pt x="25" y="1495"/>
                  <a:pt x="25" y="1528"/>
                </a:cubicBezTo>
                <a:cubicBezTo>
                  <a:pt x="25" y="1562"/>
                  <a:pt x="16" y="1601"/>
                  <a:pt x="30" y="1671"/>
                </a:cubicBezTo>
                <a:lnTo>
                  <a:pt x="10" y="1689"/>
                </a:lnTo>
                <a:close/>
              </a:path>
            </a:pathLst>
          </a:custGeom>
          <a:solidFill>
            <a:srgbClr val="f2f2f2"/>
          </a:solidFill>
          <a:ln>
            <a:noFill/>
          </a:ln>
        </p:spPr>
        <p:style>
          <a:lnRef idx="0"/>
          <a:fillRef idx="0"/>
          <a:effectRef idx="0"/>
          <a:fontRef idx="minor"/>
        </p:style>
      </p:sp>
      <p:sp>
        <p:nvSpPr>
          <p:cNvPr id="1622" name="CustomShape 59"/>
          <p:cNvSpPr/>
          <p:nvPr/>
        </p:nvSpPr>
        <p:spPr>
          <a:xfrm>
            <a:off x="7415640" y="1355400"/>
            <a:ext cx="1947960" cy="602640"/>
          </a:xfrm>
          <a:custGeom>
            <a:avLst/>
            <a:gdLst/>
            <a:ahLst/>
            <a:rect l="l" t="t" r="r" b="b"/>
            <a:pathLst>
              <a:path w="5412" h="1675">
                <a:moveTo>
                  <a:pt x="2" y="1654"/>
                </a:moveTo>
                <a:cubicBezTo>
                  <a:pt x="257" y="1664"/>
                  <a:pt x="388" y="1666"/>
                  <a:pt x="496" y="1666"/>
                </a:cubicBezTo>
                <a:cubicBezTo>
                  <a:pt x="604" y="1666"/>
                  <a:pt x="689" y="1665"/>
                  <a:pt x="774" y="1666"/>
                </a:cubicBezTo>
                <a:cubicBezTo>
                  <a:pt x="859" y="1666"/>
                  <a:pt x="943" y="1669"/>
                  <a:pt x="1028" y="1668"/>
                </a:cubicBezTo>
                <a:cubicBezTo>
                  <a:pt x="1113" y="1668"/>
                  <a:pt x="1198" y="1664"/>
                  <a:pt x="1284" y="1663"/>
                </a:cubicBezTo>
                <a:cubicBezTo>
                  <a:pt x="1370" y="1662"/>
                  <a:pt x="1457" y="1662"/>
                  <a:pt x="1542" y="1664"/>
                </a:cubicBezTo>
                <a:cubicBezTo>
                  <a:pt x="1628" y="1666"/>
                  <a:pt x="1713" y="1668"/>
                  <a:pt x="1798" y="1669"/>
                </a:cubicBezTo>
                <a:cubicBezTo>
                  <a:pt x="1883" y="1670"/>
                  <a:pt x="1967" y="1669"/>
                  <a:pt x="2055" y="1670"/>
                </a:cubicBezTo>
                <a:cubicBezTo>
                  <a:pt x="2142" y="1670"/>
                  <a:pt x="2232" y="1671"/>
                  <a:pt x="2318" y="1671"/>
                </a:cubicBezTo>
                <a:cubicBezTo>
                  <a:pt x="2404" y="1671"/>
                  <a:pt x="2486" y="1670"/>
                  <a:pt x="2571" y="1669"/>
                </a:cubicBezTo>
                <a:cubicBezTo>
                  <a:pt x="2656" y="1668"/>
                  <a:pt x="2742" y="1668"/>
                  <a:pt x="2830" y="1669"/>
                </a:cubicBezTo>
                <a:cubicBezTo>
                  <a:pt x="2917" y="1670"/>
                  <a:pt x="3006" y="1673"/>
                  <a:pt x="3092" y="1674"/>
                </a:cubicBezTo>
                <a:cubicBezTo>
                  <a:pt x="3178" y="1674"/>
                  <a:pt x="3262" y="1673"/>
                  <a:pt x="3345" y="1671"/>
                </a:cubicBezTo>
                <a:cubicBezTo>
                  <a:pt x="3427" y="1668"/>
                  <a:pt x="3508" y="1665"/>
                  <a:pt x="3594" y="1662"/>
                </a:cubicBezTo>
                <a:cubicBezTo>
                  <a:pt x="3679" y="1659"/>
                  <a:pt x="3769" y="1655"/>
                  <a:pt x="3856" y="1656"/>
                </a:cubicBezTo>
                <a:cubicBezTo>
                  <a:pt x="3943" y="1657"/>
                  <a:pt x="4028" y="1661"/>
                  <a:pt x="4114" y="1663"/>
                </a:cubicBezTo>
                <a:cubicBezTo>
                  <a:pt x="4200" y="1666"/>
                  <a:pt x="4286" y="1666"/>
                  <a:pt x="4374" y="1668"/>
                </a:cubicBezTo>
                <a:cubicBezTo>
                  <a:pt x="4462" y="1670"/>
                  <a:pt x="4550" y="1673"/>
                  <a:pt x="4637" y="1672"/>
                </a:cubicBezTo>
                <a:cubicBezTo>
                  <a:pt x="4723" y="1672"/>
                  <a:pt x="4807" y="1668"/>
                  <a:pt x="4891" y="1667"/>
                </a:cubicBezTo>
                <a:cubicBezTo>
                  <a:pt x="4974" y="1665"/>
                  <a:pt x="5058" y="1665"/>
                  <a:pt x="5143" y="1665"/>
                </a:cubicBezTo>
                <a:cubicBezTo>
                  <a:pt x="5228" y="1664"/>
                  <a:pt x="5313" y="1662"/>
                  <a:pt x="5356" y="1648"/>
                </a:cubicBezTo>
                <a:cubicBezTo>
                  <a:pt x="5398" y="1634"/>
                  <a:pt x="5398" y="1606"/>
                  <a:pt x="5398" y="1581"/>
                </a:cubicBezTo>
                <a:cubicBezTo>
                  <a:pt x="5398" y="1556"/>
                  <a:pt x="5400" y="1532"/>
                  <a:pt x="5403" y="1508"/>
                </a:cubicBezTo>
                <a:cubicBezTo>
                  <a:pt x="5406" y="1484"/>
                  <a:pt x="5410" y="1459"/>
                  <a:pt x="5410" y="1434"/>
                </a:cubicBezTo>
                <a:cubicBezTo>
                  <a:pt x="5410" y="1409"/>
                  <a:pt x="5405" y="1384"/>
                  <a:pt x="5402" y="1357"/>
                </a:cubicBezTo>
                <a:cubicBezTo>
                  <a:pt x="5399" y="1331"/>
                  <a:pt x="5398" y="1302"/>
                  <a:pt x="5399" y="1275"/>
                </a:cubicBezTo>
                <a:cubicBezTo>
                  <a:pt x="5400" y="1248"/>
                  <a:pt x="5403" y="1221"/>
                  <a:pt x="5404" y="1194"/>
                </a:cubicBezTo>
                <a:cubicBezTo>
                  <a:pt x="5405" y="1167"/>
                  <a:pt x="5403" y="1141"/>
                  <a:pt x="5402" y="1115"/>
                </a:cubicBezTo>
                <a:cubicBezTo>
                  <a:pt x="5401" y="1090"/>
                  <a:pt x="5401" y="1065"/>
                  <a:pt x="5401" y="1039"/>
                </a:cubicBezTo>
                <a:cubicBezTo>
                  <a:pt x="5401" y="1013"/>
                  <a:pt x="5402" y="984"/>
                  <a:pt x="5402" y="956"/>
                </a:cubicBezTo>
                <a:cubicBezTo>
                  <a:pt x="5403" y="929"/>
                  <a:pt x="5404" y="902"/>
                  <a:pt x="5404" y="876"/>
                </a:cubicBezTo>
                <a:cubicBezTo>
                  <a:pt x="5403" y="850"/>
                  <a:pt x="5401" y="824"/>
                  <a:pt x="5401" y="798"/>
                </a:cubicBezTo>
                <a:cubicBezTo>
                  <a:pt x="5400" y="772"/>
                  <a:pt x="5400" y="745"/>
                  <a:pt x="5403" y="718"/>
                </a:cubicBezTo>
                <a:cubicBezTo>
                  <a:pt x="5405" y="690"/>
                  <a:pt x="5409" y="662"/>
                  <a:pt x="5407" y="637"/>
                </a:cubicBezTo>
                <a:cubicBezTo>
                  <a:pt x="5406" y="613"/>
                  <a:pt x="5399" y="591"/>
                  <a:pt x="5397" y="565"/>
                </a:cubicBezTo>
                <a:cubicBezTo>
                  <a:pt x="5394" y="539"/>
                  <a:pt x="5396" y="508"/>
                  <a:pt x="5398" y="480"/>
                </a:cubicBezTo>
                <a:cubicBezTo>
                  <a:pt x="5400" y="452"/>
                  <a:pt x="5402" y="428"/>
                  <a:pt x="5400" y="403"/>
                </a:cubicBezTo>
                <a:cubicBezTo>
                  <a:pt x="5398" y="379"/>
                  <a:pt x="5393" y="354"/>
                  <a:pt x="5395" y="326"/>
                </a:cubicBezTo>
                <a:cubicBezTo>
                  <a:pt x="5396" y="298"/>
                  <a:pt x="5406" y="267"/>
                  <a:pt x="5408" y="241"/>
                </a:cubicBezTo>
                <a:cubicBezTo>
                  <a:pt x="5411" y="214"/>
                  <a:pt x="5407" y="194"/>
                  <a:pt x="5405" y="170"/>
                </a:cubicBezTo>
                <a:cubicBezTo>
                  <a:pt x="5403" y="147"/>
                  <a:pt x="5402" y="121"/>
                  <a:pt x="5402" y="92"/>
                </a:cubicBezTo>
                <a:cubicBezTo>
                  <a:pt x="5402" y="63"/>
                  <a:pt x="5403" y="31"/>
                  <a:pt x="5360" y="18"/>
                </a:cubicBezTo>
                <a:cubicBezTo>
                  <a:pt x="5317" y="4"/>
                  <a:pt x="5229" y="9"/>
                  <a:pt x="5143" y="12"/>
                </a:cubicBezTo>
                <a:cubicBezTo>
                  <a:pt x="5057" y="15"/>
                  <a:pt x="4972" y="17"/>
                  <a:pt x="4885" y="15"/>
                </a:cubicBezTo>
                <a:cubicBezTo>
                  <a:pt x="4798" y="13"/>
                  <a:pt x="4709" y="7"/>
                  <a:pt x="4626" y="5"/>
                </a:cubicBezTo>
                <a:cubicBezTo>
                  <a:pt x="4543" y="3"/>
                  <a:pt x="4465" y="5"/>
                  <a:pt x="4381" y="6"/>
                </a:cubicBezTo>
                <a:cubicBezTo>
                  <a:pt x="4297" y="7"/>
                  <a:pt x="4207" y="7"/>
                  <a:pt x="4120" y="7"/>
                </a:cubicBezTo>
                <a:cubicBezTo>
                  <a:pt x="4032" y="8"/>
                  <a:pt x="3947" y="9"/>
                  <a:pt x="3861" y="9"/>
                </a:cubicBezTo>
                <a:cubicBezTo>
                  <a:pt x="3774" y="9"/>
                  <a:pt x="3684" y="7"/>
                  <a:pt x="3599" y="8"/>
                </a:cubicBezTo>
                <a:cubicBezTo>
                  <a:pt x="3515" y="9"/>
                  <a:pt x="3434" y="14"/>
                  <a:pt x="3349" y="15"/>
                </a:cubicBezTo>
                <a:cubicBezTo>
                  <a:pt x="3265" y="16"/>
                  <a:pt x="3176" y="12"/>
                  <a:pt x="3089" y="10"/>
                </a:cubicBezTo>
                <a:cubicBezTo>
                  <a:pt x="3003" y="8"/>
                  <a:pt x="2918" y="7"/>
                  <a:pt x="2832" y="7"/>
                </a:cubicBezTo>
                <a:cubicBezTo>
                  <a:pt x="2746" y="7"/>
                  <a:pt x="2660" y="8"/>
                  <a:pt x="2574" y="8"/>
                </a:cubicBezTo>
                <a:cubicBezTo>
                  <a:pt x="2488" y="8"/>
                  <a:pt x="2403" y="9"/>
                  <a:pt x="2317" y="10"/>
                </a:cubicBezTo>
                <a:cubicBezTo>
                  <a:pt x="2231" y="11"/>
                  <a:pt x="2145" y="14"/>
                  <a:pt x="2060" y="15"/>
                </a:cubicBezTo>
                <a:cubicBezTo>
                  <a:pt x="1974" y="15"/>
                  <a:pt x="1890" y="15"/>
                  <a:pt x="1804" y="11"/>
                </a:cubicBezTo>
                <a:cubicBezTo>
                  <a:pt x="1717" y="7"/>
                  <a:pt x="1629" y="0"/>
                  <a:pt x="1544" y="1"/>
                </a:cubicBezTo>
                <a:cubicBezTo>
                  <a:pt x="1459" y="1"/>
                  <a:pt x="1377" y="9"/>
                  <a:pt x="1292" y="11"/>
                </a:cubicBezTo>
                <a:cubicBezTo>
                  <a:pt x="1207" y="13"/>
                  <a:pt x="1119" y="10"/>
                  <a:pt x="1033" y="9"/>
                </a:cubicBezTo>
                <a:cubicBezTo>
                  <a:pt x="947" y="7"/>
                  <a:pt x="863" y="6"/>
                  <a:pt x="778" y="7"/>
                </a:cubicBezTo>
                <a:cubicBezTo>
                  <a:pt x="693" y="7"/>
                  <a:pt x="607" y="9"/>
                  <a:pt x="520" y="9"/>
                </a:cubicBezTo>
                <a:cubicBezTo>
                  <a:pt x="433" y="10"/>
                  <a:pt x="344" y="9"/>
                  <a:pt x="258" y="8"/>
                </a:cubicBezTo>
                <a:cubicBezTo>
                  <a:pt x="172" y="8"/>
                  <a:pt x="88" y="8"/>
                  <a:pt x="45" y="21"/>
                </a:cubicBezTo>
                <a:cubicBezTo>
                  <a:pt x="3" y="33"/>
                  <a:pt x="2" y="59"/>
                  <a:pt x="4" y="87"/>
                </a:cubicBezTo>
                <a:cubicBezTo>
                  <a:pt x="6" y="114"/>
                  <a:pt x="11" y="143"/>
                  <a:pt x="13" y="171"/>
                </a:cubicBezTo>
                <a:cubicBezTo>
                  <a:pt x="15" y="198"/>
                  <a:pt x="13" y="226"/>
                  <a:pt x="11" y="251"/>
                </a:cubicBezTo>
                <a:cubicBezTo>
                  <a:pt x="8" y="277"/>
                  <a:pt x="6" y="300"/>
                  <a:pt x="5" y="326"/>
                </a:cubicBezTo>
                <a:cubicBezTo>
                  <a:pt x="5" y="352"/>
                  <a:pt x="6" y="380"/>
                  <a:pt x="6" y="408"/>
                </a:cubicBezTo>
                <a:cubicBezTo>
                  <a:pt x="7" y="435"/>
                  <a:pt x="7" y="463"/>
                  <a:pt x="8" y="489"/>
                </a:cubicBezTo>
                <a:cubicBezTo>
                  <a:pt x="10" y="514"/>
                  <a:pt x="14" y="538"/>
                  <a:pt x="13" y="560"/>
                </a:cubicBezTo>
                <a:cubicBezTo>
                  <a:pt x="12" y="583"/>
                  <a:pt x="8" y="605"/>
                  <a:pt x="6" y="633"/>
                </a:cubicBezTo>
                <a:cubicBezTo>
                  <a:pt x="5" y="661"/>
                  <a:pt x="6" y="694"/>
                  <a:pt x="6" y="721"/>
                </a:cubicBezTo>
                <a:cubicBezTo>
                  <a:pt x="5" y="748"/>
                  <a:pt x="1" y="769"/>
                  <a:pt x="1" y="796"/>
                </a:cubicBezTo>
                <a:cubicBezTo>
                  <a:pt x="0" y="823"/>
                  <a:pt x="4" y="856"/>
                  <a:pt x="5" y="885"/>
                </a:cubicBezTo>
                <a:cubicBezTo>
                  <a:pt x="5" y="913"/>
                  <a:pt x="3" y="938"/>
                  <a:pt x="3" y="962"/>
                </a:cubicBezTo>
                <a:cubicBezTo>
                  <a:pt x="3" y="987"/>
                  <a:pt x="4" y="1012"/>
                  <a:pt x="4" y="1038"/>
                </a:cubicBezTo>
                <a:cubicBezTo>
                  <a:pt x="5" y="1065"/>
                  <a:pt x="4" y="1092"/>
                  <a:pt x="4" y="1119"/>
                </a:cubicBezTo>
                <a:cubicBezTo>
                  <a:pt x="4" y="1147"/>
                  <a:pt x="6" y="1174"/>
                  <a:pt x="6" y="1200"/>
                </a:cubicBezTo>
                <a:cubicBezTo>
                  <a:pt x="5" y="1227"/>
                  <a:pt x="4" y="1252"/>
                  <a:pt x="3" y="1275"/>
                </a:cubicBezTo>
                <a:cubicBezTo>
                  <a:pt x="2" y="1298"/>
                  <a:pt x="2" y="1318"/>
                  <a:pt x="2" y="1343"/>
                </a:cubicBezTo>
                <a:cubicBezTo>
                  <a:pt x="2" y="1368"/>
                  <a:pt x="3" y="1397"/>
                  <a:pt x="3" y="1426"/>
                </a:cubicBezTo>
                <a:cubicBezTo>
                  <a:pt x="3" y="1455"/>
                  <a:pt x="3" y="1482"/>
                  <a:pt x="2" y="1516"/>
                </a:cubicBezTo>
                <a:cubicBezTo>
                  <a:pt x="1" y="1549"/>
                  <a:pt x="0" y="1589"/>
                  <a:pt x="3" y="1670"/>
                </a:cubicBezTo>
              </a:path>
            </a:pathLst>
          </a:custGeom>
          <a:noFill/>
          <a:ln cap="rnd" w="31680">
            <a:solidFill>
              <a:srgbClr val="008cd8"/>
            </a:solidFill>
            <a:bevel/>
          </a:ln>
        </p:spPr>
        <p:style>
          <a:lnRef idx="0"/>
          <a:fillRef idx="0"/>
          <a:effectRef idx="0"/>
          <a:fontRef idx="minor"/>
        </p:style>
      </p:sp>
      <p:sp>
        <p:nvSpPr>
          <p:cNvPr id="1623" name="CustomShape 60"/>
          <p:cNvSpPr/>
          <p:nvPr/>
        </p:nvSpPr>
        <p:spPr>
          <a:xfrm>
            <a:off x="7411680" y="1019160"/>
            <a:ext cx="1954800" cy="345240"/>
          </a:xfrm>
          <a:custGeom>
            <a:avLst/>
            <a:gdLst/>
            <a:ahLst/>
            <a:rect l="l" t="t" r="r" b="b"/>
            <a:pathLst>
              <a:path w="5431" h="960">
                <a:moveTo>
                  <a:pt x="1" y="942"/>
                </a:moveTo>
                <a:cubicBezTo>
                  <a:pt x="261" y="954"/>
                  <a:pt x="398" y="949"/>
                  <a:pt x="505" y="946"/>
                </a:cubicBezTo>
                <a:cubicBezTo>
                  <a:pt x="612" y="943"/>
                  <a:pt x="690" y="942"/>
                  <a:pt x="773" y="942"/>
                </a:cubicBezTo>
                <a:cubicBezTo>
                  <a:pt x="857" y="943"/>
                  <a:pt x="946" y="945"/>
                  <a:pt x="1035" y="946"/>
                </a:cubicBezTo>
                <a:cubicBezTo>
                  <a:pt x="1123" y="947"/>
                  <a:pt x="1209" y="947"/>
                  <a:pt x="1295" y="947"/>
                </a:cubicBezTo>
                <a:cubicBezTo>
                  <a:pt x="1381" y="947"/>
                  <a:pt x="1467" y="948"/>
                  <a:pt x="1552" y="945"/>
                </a:cubicBezTo>
                <a:cubicBezTo>
                  <a:pt x="1637" y="942"/>
                  <a:pt x="1720" y="935"/>
                  <a:pt x="1805" y="933"/>
                </a:cubicBezTo>
                <a:cubicBezTo>
                  <a:pt x="1890" y="931"/>
                  <a:pt x="1977" y="933"/>
                  <a:pt x="2065" y="939"/>
                </a:cubicBezTo>
                <a:cubicBezTo>
                  <a:pt x="2153" y="944"/>
                  <a:pt x="2242" y="954"/>
                  <a:pt x="2328" y="954"/>
                </a:cubicBezTo>
                <a:cubicBezTo>
                  <a:pt x="2413" y="955"/>
                  <a:pt x="2496" y="946"/>
                  <a:pt x="2583" y="945"/>
                </a:cubicBezTo>
                <a:cubicBezTo>
                  <a:pt x="2669" y="944"/>
                  <a:pt x="2758" y="950"/>
                  <a:pt x="2841" y="951"/>
                </a:cubicBezTo>
                <a:cubicBezTo>
                  <a:pt x="2925" y="952"/>
                  <a:pt x="3002" y="947"/>
                  <a:pt x="3088" y="943"/>
                </a:cubicBezTo>
                <a:cubicBezTo>
                  <a:pt x="3174" y="939"/>
                  <a:pt x="3269" y="935"/>
                  <a:pt x="3356" y="932"/>
                </a:cubicBezTo>
                <a:cubicBezTo>
                  <a:pt x="3443" y="930"/>
                  <a:pt x="3522" y="928"/>
                  <a:pt x="3607" y="930"/>
                </a:cubicBezTo>
                <a:cubicBezTo>
                  <a:pt x="3693" y="932"/>
                  <a:pt x="3786" y="936"/>
                  <a:pt x="3875" y="940"/>
                </a:cubicBezTo>
                <a:cubicBezTo>
                  <a:pt x="3963" y="945"/>
                  <a:pt x="4048" y="950"/>
                  <a:pt x="4133" y="947"/>
                </a:cubicBezTo>
                <a:cubicBezTo>
                  <a:pt x="4217" y="945"/>
                  <a:pt x="4301" y="935"/>
                  <a:pt x="4390" y="934"/>
                </a:cubicBezTo>
                <a:cubicBezTo>
                  <a:pt x="4478" y="933"/>
                  <a:pt x="4570" y="941"/>
                  <a:pt x="4655" y="942"/>
                </a:cubicBezTo>
                <a:cubicBezTo>
                  <a:pt x="4739" y="943"/>
                  <a:pt x="4816" y="937"/>
                  <a:pt x="4919" y="940"/>
                </a:cubicBezTo>
                <a:cubicBezTo>
                  <a:pt x="5022" y="944"/>
                  <a:pt x="5151" y="959"/>
                  <a:pt x="5420" y="936"/>
                </a:cubicBezTo>
                <a:cubicBezTo>
                  <a:pt x="5428" y="888"/>
                  <a:pt x="5418" y="866"/>
                  <a:pt x="5415" y="848"/>
                </a:cubicBezTo>
                <a:cubicBezTo>
                  <a:pt x="5413" y="830"/>
                  <a:pt x="5419" y="816"/>
                  <a:pt x="5419" y="806"/>
                </a:cubicBezTo>
                <a:cubicBezTo>
                  <a:pt x="5420" y="797"/>
                  <a:pt x="5415" y="793"/>
                  <a:pt x="5413" y="780"/>
                </a:cubicBezTo>
                <a:cubicBezTo>
                  <a:pt x="5411" y="767"/>
                  <a:pt x="5412" y="744"/>
                  <a:pt x="5412" y="724"/>
                </a:cubicBezTo>
                <a:cubicBezTo>
                  <a:pt x="5412" y="704"/>
                  <a:pt x="5412" y="686"/>
                  <a:pt x="5414" y="675"/>
                </a:cubicBezTo>
                <a:cubicBezTo>
                  <a:pt x="5417" y="664"/>
                  <a:pt x="5422" y="659"/>
                  <a:pt x="5422" y="648"/>
                </a:cubicBezTo>
                <a:cubicBezTo>
                  <a:pt x="5422" y="637"/>
                  <a:pt x="5418" y="619"/>
                  <a:pt x="5414" y="598"/>
                </a:cubicBezTo>
                <a:cubicBezTo>
                  <a:pt x="5410" y="576"/>
                  <a:pt x="5407" y="551"/>
                  <a:pt x="5407" y="535"/>
                </a:cubicBezTo>
                <a:cubicBezTo>
                  <a:pt x="5406" y="519"/>
                  <a:pt x="5408" y="512"/>
                  <a:pt x="5407" y="500"/>
                </a:cubicBezTo>
                <a:cubicBezTo>
                  <a:pt x="5406" y="488"/>
                  <a:pt x="5402" y="472"/>
                  <a:pt x="5403" y="456"/>
                </a:cubicBezTo>
                <a:cubicBezTo>
                  <a:pt x="5403" y="440"/>
                  <a:pt x="5408" y="424"/>
                  <a:pt x="5409" y="407"/>
                </a:cubicBezTo>
                <a:cubicBezTo>
                  <a:pt x="5410" y="389"/>
                  <a:pt x="5407" y="370"/>
                  <a:pt x="5407" y="357"/>
                </a:cubicBezTo>
                <a:cubicBezTo>
                  <a:pt x="5407" y="343"/>
                  <a:pt x="5409" y="334"/>
                  <a:pt x="5413" y="321"/>
                </a:cubicBezTo>
                <a:cubicBezTo>
                  <a:pt x="5416" y="308"/>
                  <a:pt x="5422" y="290"/>
                  <a:pt x="5426" y="278"/>
                </a:cubicBezTo>
                <a:cubicBezTo>
                  <a:pt x="5429" y="266"/>
                  <a:pt x="5430" y="260"/>
                  <a:pt x="5427" y="246"/>
                </a:cubicBezTo>
                <a:cubicBezTo>
                  <a:pt x="5424" y="233"/>
                  <a:pt x="5417" y="212"/>
                  <a:pt x="5413" y="193"/>
                </a:cubicBezTo>
                <a:cubicBezTo>
                  <a:pt x="5409" y="174"/>
                  <a:pt x="5408" y="157"/>
                  <a:pt x="5406" y="146"/>
                </a:cubicBezTo>
                <a:cubicBezTo>
                  <a:pt x="5405" y="135"/>
                  <a:pt x="5404" y="130"/>
                  <a:pt x="5406" y="118"/>
                </a:cubicBezTo>
                <a:cubicBezTo>
                  <a:pt x="5407" y="105"/>
                  <a:pt x="5411" y="84"/>
                  <a:pt x="5413" y="66"/>
                </a:cubicBezTo>
                <a:cubicBezTo>
                  <a:pt x="5415" y="47"/>
                  <a:pt x="5416" y="31"/>
                  <a:pt x="5371" y="20"/>
                </a:cubicBezTo>
                <a:cubicBezTo>
                  <a:pt x="5326" y="10"/>
                  <a:pt x="5235" y="6"/>
                  <a:pt x="5149" y="7"/>
                </a:cubicBezTo>
                <a:cubicBezTo>
                  <a:pt x="5062" y="8"/>
                  <a:pt x="4980" y="14"/>
                  <a:pt x="4900" y="15"/>
                </a:cubicBezTo>
                <a:cubicBezTo>
                  <a:pt x="4820" y="16"/>
                  <a:pt x="4742" y="13"/>
                  <a:pt x="4654" y="11"/>
                </a:cubicBezTo>
                <a:cubicBezTo>
                  <a:pt x="4567" y="9"/>
                  <a:pt x="4470" y="7"/>
                  <a:pt x="4379" y="5"/>
                </a:cubicBezTo>
                <a:cubicBezTo>
                  <a:pt x="4289" y="3"/>
                  <a:pt x="4204" y="0"/>
                  <a:pt x="4120" y="2"/>
                </a:cubicBezTo>
                <a:cubicBezTo>
                  <a:pt x="4036" y="3"/>
                  <a:pt x="3951" y="9"/>
                  <a:pt x="3867" y="13"/>
                </a:cubicBezTo>
                <a:cubicBezTo>
                  <a:pt x="3783" y="17"/>
                  <a:pt x="3700" y="19"/>
                  <a:pt x="3613" y="20"/>
                </a:cubicBezTo>
                <a:cubicBezTo>
                  <a:pt x="3527" y="21"/>
                  <a:pt x="3439" y="21"/>
                  <a:pt x="3354" y="22"/>
                </a:cubicBezTo>
                <a:cubicBezTo>
                  <a:pt x="3268" y="23"/>
                  <a:pt x="3186" y="25"/>
                  <a:pt x="3099" y="25"/>
                </a:cubicBezTo>
                <a:cubicBezTo>
                  <a:pt x="3013" y="25"/>
                  <a:pt x="2924" y="22"/>
                  <a:pt x="2837" y="19"/>
                </a:cubicBezTo>
                <a:cubicBezTo>
                  <a:pt x="2751" y="16"/>
                  <a:pt x="2667" y="13"/>
                  <a:pt x="2583" y="13"/>
                </a:cubicBezTo>
                <a:cubicBezTo>
                  <a:pt x="2499" y="13"/>
                  <a:pt x="2414" y="16"/>
                  <a:pt x="2330" y="14"/>
                </a:cubicBezTo>
                <a:cubicBezTo>
                  <a:pt x="2246" y="11"/>
                  <a:pt x="2163" y="4"/>
                  <a:pt x="2077" y="3"/>
                </a:cubicBezTo>
                <a:cubicBezTo>
                  <a:pt x="1990" y="1"/>
                  <a:pt x="1899" y="6"/>
                  <a:pt x="1811" y="10"/>
                </a:cubicBezTo>
                <a:cubicBezTo>
                  <a:pt x="1723" y="15"/>
                  <a:pt x="1637" y="18"/>
                  <a:pt x="1553" y="19"/>
                </a:cubicBezTo>
                <a:cubicBezTo>
                  <a:pt x="1469" y="20"/>
                  <a:pt x="1386" y="18"/>
                  <a:pt x="1298" y="18"/>
                </a:cubicBezTo>
                <a:cubicBezTo>
                  <a:pt x="1211" y="17"/>
                  <a:pt x="1120" y="18"/>
                  <a:pt x="1030" y="20"/>
                </a:cubicBezTo>
                <a:cubicBezTo>
                  <a:pt x="940" y="21"/>
                  <a:pt x="851" y="23"/>
                  <a:pt x="769" y="23"/>
                </a:cubicBezTo>
                <a:cubicBezTo>
                  <a:pt x="687" y="24"/>
                  <a:pt x="612" y="23"/>
                  <a:pt x="527" y="22"/>
                </a:cubicBezTo>
                <a:cubicBezTo>
                  <a:pt x="442" y="21"/>
                  <a:pt x="347" y="20"/>
                  <a:pt x="261" y="19"/>
                </a:cubicBezTo>
                <a:cubicBezTo>
                  <a:pt x="174" y="18"/>
                  <a:pt x="95" y="16"/>
                  <a:pt x="58" y="26"/>
                </a:cubicBezTo>
                <a:cubicBezTo>
                  <a:pt x="20" y="36"/>
                  <a:pt x="24" y="58"/>
                  <a:pt x="24" y="74"/>
                </a:cubicBezTo>
                <a:cubicBezTo>
                  <a:pt x="23" y="90"/>
                  <a:pt x="18" y="100"/>
                  <a:pt x="18" y="111"/>
                </a:cubicBezTo>
                <a:cubicBezTo>
                  <a:pt x="18" y="121"/>
                  <a:pt x="23" y="131"/>
                  <a:pt x="23" y="144"/>
                </a:cubicBezTo>
                <a:cubicBezTo>
                  <a:pt x="22" y="157"/>
                  <a:pt x="16" y="173"/>
                  <a:pt x="14" y="187"/>
                </a:cubicBezTo>
                <a:cubicBezTo>
                  <a:pt x="13" y="200"/>
                  <a:pt x="16" y="212"/>
                  <a:pt x="17" y="225"/>
                </a:cubicBezTo>
                <a:cubicBezTo>
                  <a:pt x="17" y="238"/>
                  <a:pt x="14" y="254"/>
                  <a:pt x="10" y="271"/>
                </a:cubicBezTo>
                <a:cubicBezTo>
                  <a:pt x="6" y="288"/>
                  <a:pt x="0" y="307"/>
                  <a:pt x="0" y="325"/>
                </a:cubicBezTo>
                <a:cubicBezTo>
                  <a:pt x="0" y="342"/>
                  <a:pt x="6" y="358"/>
                  <a:pt x="10" y="372"/>
                </a:cubicBezTo>
                <a:cubicBezTo>
                  <a:pt x="14" y="387"/>
                  <a:pt x="16" y="400"/>
                  <a:pt x="14" y="411"/>
                </a:cubicBezTo>
                <a:cubicBezTo>
                  <a:pt x="11" y="423"/>
                  <a:pt x="5" y="432"/>
                  <a:pt x="4" y="446"/>
                </a:cubicBezTo>
                <a:cubicBezTo>
                  <a:pt x="3" y="461"/>
                  <a:pt x="9" y="482"/>
                  <a:pt x="9" y="499"/>
                </a:cubicBezTo>
                <a:cubicBezTo>
                  <a:pt x="10" y="517"/>
                  <a:pt x="6" y="532"/>
                  <a:pt x="9" y="548"/>
                </a:cubicBezTo>
                <a:cubicBezTo>
                  <a:pt x="12" y="564"/>
                  <a:pt x="23" y="580"/>
                  <a:pt x="25" y="594"/>
                </a:cubicBezTo>
                <a:cubicBezTo>
                  <a:pt x="27" y="608"/>
                  <a:pt x="20" y="620"/>
                  <a:pt x="14" y="633"/>
                </a:cubicBezTo>
                <a:cubicBezTo>
                  <a:pt x="9" y="647"/>
                  <a:pt x="5" y="661"/>
                  <a:pt x="7" y="677"/>
                </a:cubicBezTo>
                <a:cubicBezTo>
                  <a:pt x="9" y="692"/>
                  <a:pt x="17" y="707"/>
                  <a:pt x="20" y="723"/>
                </a:cubicBezTo>
                <a:cubicBezTo>
                  <a:pt x="22" y="739"/>
                  <a:pt x="21" y="754"/>
                  <a:pt x="19" y="768"/>
                </a:cubicBezTo>
                <a:cubicBezTo>
                  <a:pt x="17" y="783"/>
                  <a:pt x="16" y="796"/>
                  <a:pt x="17" y="813"/>
                </a:cubicBezTo>
                <a:cubicBezTo>
                  <a:pt x="18" y="829"/>
                  <a:pt x="21" y="848"/>
                  <a:pt x="20" y="865"/>
                </a:cubicBezTo>
                <a:cubicBezTo>
                  <a:pt x="20" y="882"/>
                  <a:pt x="15" y="896"/>
                  <a:pt x="1" y="940"/>
                </a:cubicBezTo>
                <a:lnTo>
                  <a:pt x="1" y="942"/>
                </a:lnTo>
                <a:close/>
              </a:path>
            </a:pathLst>
          </a:custGeom>
          <a:noFill/>
          <a:ln>
            <a:noFill/>
          </a:ln>
        </p:spPr>
        <p:style>
          <a:lnRef idx="0"/>
          <a:fillRef idx="0"/>
          <a:effectRef idx="0"/>
          <a:fontRef idx="minor"/>
        </p:style>
      </p:sp>
      <p:sp>
        <p:nvSpPr>
          <p:cNvPr id="1624" name="CustomShape 61"/>
          <p:cNvSpPr/>
          <p:nvPr/>
        </p:nvSpPr>
        <p:spPr>
          <a:xfrm>
            <a:off x="7417080" y="1355760"/>
            <a:ext cx="1945440" cy="6480"/>
          </a:xfrm>
          <a:custGeom>
            <a:avLst/>
            <a:gdLst/>
            <a:ahLst/>
            <a:rect l="l" t="t" r="r" b="b"/>
            <a:pathLst>
              <a:path w="5405" h="19">
                <a:moveTo>
                  <a:pt x="0" y="6"/>
                </a:moveTo>
                <a:cubicBezTo>
                  <a:pt x="266" y="14"/>
                  <a:pt x="390" y="10"/>
                  <a:pt x="494" y="7"/>
                </a:cubicBezTo>
                <a:cubicBezTo>
                  <a:pt x="598" y="3"/>
                  <a:pt x="682" y="0"/>
                  <a:pt x="768" y="0"/>
                </a:cubicBezTo>
                <a:cubicBezTo>
                  <a:pt x="855" y="0"/>
                  <a:pt x="945" y="3"/>
                  <a:pt x="1032" y="7"/>
                </a:cubicBezTo>
                <a:cubicBezTo>
                  <a:pt x="1120" y="11"/>
                  <a:pt x="1205" y="15"/>
                  <a:pt x="1289" y="17"/>
                </a:cubicBezTo>
                <a:cubicBezTo>
                  <a:pt x="1373" y="18"/>
                  <a:pt x="1455" y="17"/>
                  <a:pt x="1541" y="13"/>
                </a:cubicBezTo>
                <a:cubicBezTo>
                  <a:pt x="1628" y="10"/>
                  <a:pt x="1720" y="5"/>
                  <a:pt x="1807" y="4"/>
                </a:cubicBezTo>
                <a:cubicBezTo>
                  <a:pt x="1894" y="3"/>
                  <a:pt x="1976" y="6"/>
                  <a:pt x="2059" y="6"/>
                </a:cubicBezTo>
                <a:cubicBezTo>
                  <a:pt x="2142" y="7"/>
                  <a:pt x="2226" y="6"/>
                  <a:pt x="2311" y="6"/>
                </a:cubicBezTo>
                <a:cubicBezTo>
                  <a:pt x="2397" y="7"/>
                  <a:pt x="2484" y="9"/>
                  <a:pt x="2570" y="9"/>
                </a:cubicBezTo>
                <a:cubicBezTo>
                  <a:pt x="2656" y="9"/>
                  <a:pt x="2741" y="8"/>
                  <a:pt x="2829" y="7"/>
                </a:cubicBezTo>
                <a:cubicBezTo>
                  <a:pt x="2917" y="6"/>
                  <a:pt x="3008" y="5"/>
                  <a:pt x="3095" y="5"/>
                </a:cubicBezTo>
                <a:cubicBezTo>
                  <a:pt x="3182" y="6"/>
                  <a:pt x="3266" y="7"/>
                  <a:pt x="3349" y="7"/>
                </a:cubicBezTo>
                <a:cubicBezTo>
                  <a:pt x="3433" y="7"/>
                  <a:pt x="3516" y="5"/>
                  <a:pt x="3599" y="5"/>
                </a:cubicBezTo>
                <a:cubicBezTo>
                  <a:pt x="3682" y="5"/>
                  <a:pt x="3765" y="8"/>
                  <a:pt x="3849" y="9"/>
                </a:cubicBezTo>
                <a:cubicBezTo>
                  <a:pt x="3933" y="11"/>
                  <a:pt x="4017" y="11"/>
                  <a:pt x="4106" y="10"/>
                </a:cubicBezTo>
                <a:cubicBezTo>
                  <a:pt x="4195" y="10"/>
                  <a:pt x="4289" y="8"/>
                  <a:pt x="4377" y="8"/>
                </a:cubicBezTo>
                <a:cubicBezTo>
                  <a:pt x="4466" y="7"/>
                  <a:pt x="4548" y="7"/>
                  <a:pt x="4632" y="8"/>
                </a:cubicBezTo>
                <a:cubicBezTo>
                  <a:pt x="4715" y="9"/>
                  <a:pt x="4799" y="12"/>
                  <a:pt x="4905" y="12"/>
                </a:cubicBezTo>
                <a:cubicBezTo>
                  <a:pt x="5012" y="11"/>
                  <a:pt x="5140" y="7"/>
                  <a:pt x="5404" y="0"/>
                </a:cubicBezTo>
              </a:path>
            </a:pathLst>
          </a:custGeom>
          <a:noFill/>
          <a:ln cap="rnd" w="31680">
            <a:solidFill>
              <a:srgbClr val="008cd8"/>
            </a:solidFill>
            <a:bevel/>
          </a:ln>
        </p:spPr>
        <p:style>
          <a:lnRef idx="0"/>
          <a:fillRef idx="0"/>
          <a:effectRef idx="0"/>
          <a:fontRef idx="minor"/>
        </p:style>
      </p:sp>
      <p:sp>
        <p:nvSpPr>
          <p:cNvPr id="1625" name="CustomShape 62"/>
          <p:cNvSpPr/>
          <p:nvPr/>
        </p:nvSpPr>
        <p:spPr>
          <a:xfrm>
            <a:off x="7413120" y="1021680"/>
            <a:ext cx="1950480" cy="336960"/>
          </a:xfrm>
          <a:custGeom>
            <a:avLst/>
            <a:gdLst/>
            <a:ahLst/>
            <a:rect l="l" t="t" r="r" b="b"/>
            <a:pathLst>
              <a:path w="5419" h="937">
                <a:moveTo>
                  <a:pt x="5405" y="936"/>
                </a:moveTo>
                <a:cubicBezTo>
                  <a:pt x="5406" y="902"/>
                  <a:pt x="5402" y="875"/>
                  <a:pt x="5400" y="855"/>
                </a:cubicBezTo>
                <a:cubicBezTo>
                  <a:pt x="5399" y="836"/>
                  <a:pt x="5400" y="824"/>
                  <a:pt x="5400" y="810"/>
                </a:cubicBezTo>
                <a:cubicBezTo>
                  <a:pt x="5400" y="796"/>
                  <a:pt x="5400" y="779"/>
                  <a:pt x="5402" y="764"/>
                </a:cubicBezTo>
                <a:cubicBezTo>
                  <a:pt x="5404" y="748"/>
                  <a:pt x="5408" y="734"/>
                  <a:pt x="5409" y="719"/>
                </a:cubicBezTo>
                <a:cubicBezTo>
                  <a:pt x="5410" y="704"/>
                  <a:pt x="5409" y="688"/>
                  <a:pt x="5408" y="673"/>
                </a:cubicBezTo>
                <a:cubicBezTo>
                  <a:pt x="5406" y="658"/>
                  <a:pt x="5405" y="644"/>
                  <a:pt x="5404" y="628"/>
                </a:cubicBezTo>
                <a:cubicBezTo>
                  <a:pt x="5403" y="612"/>
                  <a:pt x="5402" y="593"/>
                  <a:pt x="5402" y="576"/>
                </a:cubicBezTo>
                <a:cubicBezTo>
                  <a:pt x="5403" y="558"/>
                  <a:pt x="5406" y="541"/>
                  <a:pt x="5406" y="530"/>
                </a:cubicBezTo>
                <a:cubicBezTo>
                  <a:pt x="5407" y="518"/>
                  <a:pt x="5406" y="510"/>
                  <a:pt x="5406" y="499"/>
                </a:cubicBezTo>
                <a:cubicBezTo>
                  <a:pt x="5407" y="487"/>
                  <a:pt x="5409" y="471"/>
                  <a:pt x="5412" y="455"/>
                </a:cubicBezTo>
                <a:cubicBezTo>
                  <a:pt x="5415" y="440"/>
                  <a:pt x="5418" y="425"/>
                  <a:pt x="5418" y="410"/>
                </a:cubicBezTo>
                <a:cubicBezTo>
                  <a:pt x="5418" y="394"/>
                  <a:pt x="5415" y="379"/>
                  <a:pt x="5414" y="363"/>
                </a:cubicBezTo>
                <a:cubicBezTo>
                  <a:pt x="5412" y="347"/>
                  <a:pt x="5413" y="331"/>
                  <a:pt x="5415" y="317"/>
                </a:cubicBezTo>
                <a:cubicBezTo>
                  <a:pt x="5416" y="302"/>
                  <a:pt x="5418" y="287"/>
                  <a:pt x="5416" y="272"/>
                </a:cubicBezTo>
                <a:cubicBezTo>
                  <a:pt x="5415" y="257"/>
                  <a:pt x="5411" y="241"/>
                  <a:pt x="5411" y="227"/>
                </a:cubicBezTo>
                <a:cubicBezTo>
                  <a:pt x="5411" y="213"/>
                  <a:pt x="5415" y="201"/>
                  <a:pt x="5414" y="188"/>
                </a:cubicBezTo>
                <a:cubicBezTo>
                  <a:pt x="5412" y="175"/>
                  <a:pt x="5405" y="161"/>
                  <a:pt x="5403" y="146"/>
                </a:cubicBezTo>
                <a:cubicBezTo>
                  <a:pt x="5401" y="132"/>
                  <a:pt x="5405" y="117"/>
                  <a:pt x="5405" y="103"/>
                </a:cubicBezTo>
                <a:cubicBezTo>
                  <a:pt x="5405" y="90"/>
                  <a:pt x="5402" y="78"/>
                  <a:pt x="5402" y="64"/>
                </a:cubicBezTo>
                <a:cubicBezTo>
                  <a:pt x="5402" y="49"/>
                  <a:pt x="5405" y="31"/>
                  <a:pt x="5363" y="20"/>
                </a:cubicBezTo>
                <a:cubicBezTo>
                  <a:pt x="5322" y="9"/>
                  <a:pt x="5237" y="6"/>
                  <a:pt x="5152" y="6"/>
                </a:cubicBezTo>
                <a:cubicBezTo>
                  <a:pt x="5067" y="7"/>
                  <a:pt x="4981" y="10"/>
                  <a:pt x="4896" y="12"/>
                </a:cubicBezTo>
                <a:cubicBezTo>
                  <a:pt x="4810" y="14"/>
                  <a:pt x="4725" y="14"/>
                  <a:pt x="4638" y="14"/>
                </a:cubicBezTo>
                <a:cubicBezTo>
                  <a:pt x="4552" y="14"/>
                  <a:pt x="4466" y="15"/>
                  <a:pt x="4379" y="14"/>
                </a:cubicBezTo>
                <a:cubicBezTo>
                  <a:pt x="4293" y="12"/>
                  <a:pt x="4207" y="9"/>
                  <a:pt x="4121" y="8"/>
                </a:cubicBezTo>
                <a:cubicBezTo>
                  <a:pt x="4036" y="8"/>
                  <a:pt x="3951" y="10"/>
                  <a:pt x="3868" y="12"/>
                </a:cubicBezTo>
                <a:cubicBezTo>
                  <a:pt x="3784" y="14"/>
                  <a:pt x="3701" y="14"/>
                  <a:pt x="3615" y="16"/>
                </a:cubicBezTo>
                <a:cubicBezTo>
                  <a:pt x="3528" y="18"/>
                  <a:pt x="3438" y="20"/>
                  <a:pt x="3349" y="22"/>
                </a:cubicBezTo>
                <a:cubicBezTo>
                  <a:pt x="3261" y="23"/>
                  <a:pt x="3175" y="23"/>
                  <a:pt x="3090" y="19"/>
                </a:cubicBezTo>
                <a:cubicBezTo>
                  <a:pt x="3005" y="16"/>
                  <a:pt x="2922" y="8"/>
                  <a:pt x="2838" y="7"/>
                </a:cubicBezTo>
                <a:cubicBezTo>
                  <a:pt x="2753" y="5"/>
                  <a:pt x="2667" y="9"/>
                  <a:pt x="2583" y="10"/>
                </a:cubicBezTo>
                <a:cubicBezTo>
                  <a:pt x="2499" y="12"/>
                  <a:pt x="2417" y="11"/>
                  <a:pt x="2330" y="11"/>
                </a:cubicBezTo>
                <a:cubicBezTo>
                  <a:pt x="2243" y="10"/>
                  <a:pt x="2150" y="10"/>
                  <a:pt x="2064" y="10"/>
                </a:cubicBezTo>
                <a:cubicBezTo>
                  <a:pt x="1977" y="10"/>
                  <a:pt x="1898" y="10"/>
                  <a:pt x="1813" y="8"/>
                </a:cubicBezTo>
                <a:cubicBezTo>
                  <a:pt x="1729" y="6"/>
                  <a:pt x="1640" y="2"/>
                  <a:pt x="1553" y="1"/>
                </a:cubicBezTo>
                <a:cubicBezTo>
                  <a:pt x="1467" y="0"/>
                  <a:pt x="1383" y="1"/>
                  <a:pt x="1296" y="5"/>
                </a:cubicBezTo>
                <a:cubicBezTo>
                  <a:pt x="1210" y="9"/>
                  <a:pt x="1120" y="17"/>
                  <a:pt x="1035" y="20"/>
                </a:cubicBezTo>
                <a:cubicBezTo>
                  <a:pt x="950" y="23"/>
                  <a:pt x="869" y="20"/>
                  <a:pt x="784" y="19"/>
                </a:cubicBezTo>
                <a:cubicBezTo>
                  <a:pt x="700" y="17"/>
                  <a:pt x="613" y="15"/>
                  <a:pt x="525" y="15"/>
                </a:cubicBezTo>
                <a:cubicBezTo>
                  <a:pt x="437" y="15"/>
                  <a:pt x="350" y="17"/>
                  <a:pt x="263" y="18"/>
                </a:cubicBezTo>
                <a:cubicBezTo>
                  <a:pt x="177" y="19"/>
                  <a:pt x="91" y="19"/>
                  <a:pt x="47" y="25"/>
                </a:cubicBezTo>
                <a:cubicBezTo>
                  <a:pt x="2" y="31"/>
                  <a:pt x="0" y="43"/>
                  <a:pt x="0" y="57"/>
                </a:cubicBezTo>
                <a:cubicBezTo>
                  <a:pt x="1" y="71"/>
                  <a:pt x="4" y="86"/>
                  <a:pt x="7" y="102"/>
                </a:cubicBezTo>
                <a:cubicBezTo>
                  <a:pt x="9" y="117"/>
                  <a:pt x="11" y="133"/>
                  <a:pt x="12" y="148"/>
                </a:cubicBezTo>
                <a:cubicBezTo>
                  <a:pt x="13" y="163"/>
                  <a:pt x="14" y="178"/>
                  <a:pt x="14" y="192"/>
                </a:cubicBezTo>
                <a:cubicBezTo>
                  <a:pt x="13" y="206"/>
                  <a:pt x="11" y="219"/>
                  <a:pt x="11" y="233"/>
                </a:cubicBezTo>
                <a:cubicBezTo>
                  <a:pt x="11" y="247"/>
                  <a:pt x="14" y="262"/>
                  <a:pt x="16" y="278"/>
                </a:cubicBezTo>
                <a:cubicBezTo>
                  <a:pt x="17" y="294"/>
                  <a:pt x="17" y="312"/>
                  <a:pt x="16" y="326"/>
                </a:cubicBezTo>
                <a:cubicBezTo>
                  <a:pt x="15" y="341"/>
                  <a:pt x="14" y="352"/>
                  <a:pt x="13" y="365"/>
                </a:cubicBezTo>
                <a:cubicBezTo>
                  <a:pt x="12" y="378"/>
                  <a:pt x="11" y="393"/>
                  <a:pt x="10" y="407"/>
                </a:cubicBezTo>
                <a:cubicBezTo>
                  <a:pt x="10" y="421"/>
                  <a:pt x="10" y="434"/>
                  <a:pt x="11" y="447"/>
                </a:cubicBezTo>
                <a:cubicBezTo>
                  <a:pt x="13" y="459"/>
                  <a:pt x="15" y="471"/>
                  <a:pt x="13" y="485"/>
                </a:cubicBezTo>
                <a:cubicBezTo>
                  <a:pt x="12" y="499"/>
                  <a:pt x="6" y="515"/>
                  <a:pt x="4" y="530"/>
                </a:cubicBezTo>
                <a:cubicBezTo>
                  <a:pt x="2" y="545"/>
                  <a:pt x="2" y="558"/>
                  <a:pt x="3" y="576"/>
                </a:cubicBezTo>
                <a:cubicBezTo>
                  <a:pt x="4" y="594"/>
                  <a:pt x="6" y="618"/>
                  <a:pt x="6" y="633"/>
                </a:cubicBezTo>
                <a:cubicBezTo>
                  <a:pt x="7" y="648"/>
                  <a:pt x="7" y="656"/>
                  <a:pt x="8" y="668"/>
                </a:cubicBezTo>
                <a:cubicBezTo>
                  <a:pt x="8" y="681"/>
                  <a:pt x="9" y="699"/>
                  <a:pt x="9" y="716"/>
                </a:cubicBezTo>
                <a:cubicBezTo>
                  <a:pt x="8" y="732"/>
                  <a:pt x="5" y="747"/>
                  <a:pt x="7" y="761"/>
                </a:cubicBezTo>
                <a:cubicBezTo>
                  <a:pt x="9" y="774"/>
                  <a:pt x="15" y="787"/>
                  <a:pt x="16" y="801"/>
                </a:cubicBezTo>
                <a:cubicBezTo>
                  <a:pt x="17" y="815"/>
                  <a:pt x="12" y="830"/>
                  <a:pt x="10" y="849"/>
                </a:cubicBezTo>
                <a:cubicBezTo>
                  <a:pt x="7" y="868"/>
                  <a:pt x="7" y="891"/>
                  <a:pt x="14" y="935"/>
                </a:cubicBezTo>
              </a:path>
            </a:pathLst>
          </a:custGeom>
          <a:noFill/>
          <a:ln cap="rnd" w="31680">
            <a:solidFill>
              <a:srgbClr val="008cd8"/>
            </a:solidFill>
            <a:bevel/>
          </a:ln>
        </p:spPr>
        <p:style>
          <a:lnRef idx="0"/>
          <a:fillRef idx="0"/>
          <a:effectRef idx="0"/>
          <a:fontRef idx="minor"/>
        </p:style>
      </p:sp>
      <p:sp>
        <p:nvSpPr>
          <p:cNvPr id="1626" name="CustomShape 63"/>
          <p:cNvSpPr/>
          <p:nvPr/>
        </p:nvSpPr>
        <p:spPr>
          <a:xfrm>
            <a:off x="7459200" y="1113840"/>
            <a:ext cx="81576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Άννα (Πελάτης)</a:t>
            </a:r>
            <a:endParaRPr b="0" lang="el-GR" sz="1000" spc="-1" strike="noStrike">
              <a:latin typeface="Arial"/>
            </a:endParaRPr>
          </a:p>
        </p:txBody>
      </p:sp>
      <p:sp>
        <p:nvSpPr>
          <p:cNvPr id="1627" name="CustomShape 64"/>
          <p:cNvSpPr/>
          <p:nvPr/>
        </p:nvSpPr>
        <p:spPr>
          <a:xfrm>
            <a:off x="7536240" y="1384920"/>
            <a:ext cx="572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Άννα</a:t>
            </a:r>
            <a:endParaRPr b="0" lang="el-GR" sz="800" spc="-1" strike="noStrike">
              <a:latin typeface="Arial"/>
            </a:endParaRPr>
          </a:p>
        </p:txBody>
      </p:sp>
      <p:sp>
        <p:nvSpPr>
          <p:cNvPr id="1628" name="CustomShape 65"/>
          <p:cNvSpPr/>
          <p:nvPr/>
        </p:nvSpPr>
        <p:spPr>
          <a:xfrm>
            <a:off x="7448400" y="1776960"/>
            <a:ext cx="1877400" cy="13320"/>
          </a:xfrm>
          <a:custGeom>
            <a:avLst/>
            <a:gdLst/>
            <a:ahLst/>
            <a:rect l="l" t="t" r="r" b="b"/>
            <a:pathLst>
              <a:path w="5216" h="38">
                <a:moveTo>
                  <a:pt x="0" y="24"/>
                </a:moveTo>
                <a:cubicBezTo>
                  <a:pt x="254" y="32"/>
                  <a:pt x="373" y="26"/>
                  <a:pt x="475" y="22"/>
                </a:cubicBezTo>
                <a:cubicBezTo>
                  <a:pt x="577" y="18"/>
                  <a:pt x="662" y="16"/>
                  <a:pt x="747" y="14"/>
                </a:cubicBezTo>
                <a:cubicBezTo>
                  <a:pt x="831" y="12"/>
                  <a:pt x="917" y="9"/>
                  <a:pt x="1000" y="12"/>
                </a:cubicBezTo>
                <a:cubicBezTo>
                  <a:pt x="1083" y="16"/>
                  <a:pt x="1164" y="27"/>
                  <a:pt x="1245" y="32"/>
                </a:cubicBezTo>
                <a:cubicBezTo>
                  <a:pt x="1326" y="37"/>
                  <a:pt x="1407" y="37"/>
                  <a:pt x="1490" y="31"/>
                </a:cubicBezTo>
                <a:cubicBezTo>
                  <a:pt x="1573" y="25"/>
                  <a:pt x="1658" y="13"/>
                  <a:pt x="1741" y="10"/>
                </a:cubicBezTo>
                <a:cubicBezTo>
                  <a:pt x="1824" y="7"/>
                  <a:pt x="1904" y="13"/>
                  <a:pt x="1986" y="16"/>
                </a:cubicBezTo>
                <a:cubicBezTo>
                  <a:pt x="2068" y="18"/>
                  <a:pt x="2151" y="17"/>
                  <a:pt x="2236" y="20"/>
                </a:cubicBezTo>
                <a:cubicBezTo>
                  <a:pt x="2321" y="22"/>
                  <a:pt x="2407" y="28"/>
                  <a:pt x="2488" y="30"/>
                </a:cubicBezTo>
                <a:cubicBezTo>
                  <a:pt x="2568" y="32"/>
                  <a:pt x="2642" y="30"/>
                  <a:pt x="2725" y="28"/>
                </a:cubicBezTo>
                <a:cubicBezTo>
                  <a:pt x="2807" y="26"/>
                  <a:pt x="2897" y="25"/>
                  <a:pt x="2985" y="21"/>
                </a:cubicBezTo>
                <a:cubicBezTo>
                  <a:pt x="3073" y="18"/>
                  <a:pt x="3159" y="12"/>
                  <a:pt x="3241" y="12"/>
                </a:cubicBezTo>
                <a:cubicBezTo>
                  <a:pt x="3324" y="11"/>
                  <a:pt x="3404" y="15"/>
                  <a:pt x="3483" y="17"/>
                </a:cubicBezTo>
                <a:cubicBezTo>
                  <a:pt x="3563" y="20"/>
                  <a:pt x="3644" y="21"/>
                  <a:pt x="3729" y="24"/>
                </a:cubicBezTo>
                <a:cubicBezTo>
                  <a:pt x="3814" y="27"/>
                  <a:pt x="3904" y="32"/>
                  <a:pt x="3991" y="31"/>
                </a:cubicBezTo>
                <a:cubicBezTo>
                  <a:pt x="4078" y="30"/>
                  <a:pt x="4161" y="25"/>
                  <a:pt x="4240" y="23"/>
                </a:cubicBezTo>
                <a:cubicBezTo>
                  <a:pt x="4319" y="22"/>
                  <a:pt x="4394" y="26"/>
                  <a:pt x="4474" y="23"/>
                </a:cubicBezTo>
                <a:cubicBezTo>
                  <a:pt x="4554" y="20"/>
                  <a:pt x="4640" y="11"/>
                  <a:pt x="4749" y="6"/>
                </a:cubicBezTo>
                <a:cubicBezTo>
                  <a:pt x="4857" y="1"/>
                  <a:pt x="4989" y="0"/>
                  <a:pt x="5215" y="20"/>
                </a:cubicBezTo>
                <a:lnTo>
                  <a:pt x="0" y="24"/>
                </a:lnTo>
                <a:close/>
              </a:path>
            </a:pathLst>
          </a:custGeom>
          <a:solidFill>
            <a:srgbClr val="ffffff"/>
          </a:solidFill>
          <a:ln>
            <a:noFill/>
          </a:ln>
        </p:spPr>
        <p:style>
          <a:lnRef idx="0"/>
          <a:fillRef idx="0"/>
          <a:effectRef idx="0"/>
          <a:fontRef idx="minor"/>
        </p:style>
      </p:sp>
      <p:sp>
        <p:nvSpPr>
          <p:cNvPr id="1629" name="CustomShape 66"/>
          <p:cNvSpPr/>
          <p:nvPr/>
        </p:nvSpPr>
        <p:spPr>
          <a:xfrm>
            <a:off x="7442280" y="1785240"/>
            <a:ext cx="57960" cy="720"/>
          </a:xfrm>
          <a:custGeom>
            <a:avLst/>
            <a:gdLst/>
            <a:ahLst/>
            <a:rect l="l" t="t" r="r" b="b"/>
            <a:pathLst>
              <a:path w="162" h="3">
                <a:moveTo>
                  <a:pt x="0" y="2"/>
                </a:moveTo>
                <a:cubicBezTo>
                  <a:pt x="61" y="1"/>
                  <a:pt x="114" y="1"/>
                  <a:pt x="161" y="0"/>
                </a:cubicBezTo>
              </a:path>
            </a:pathLst>
          </a:custGeom>
          <a:noFill/>
          <a:ln w="29160">
            <a:solidFill>
              <a:srgbClr val="008cd8"/>
            </a:solidFill>
            <a:round/>
          </a:ln>
        </p:spPr>
        <p:style>
          <a:lnRef idx="0"/>
          <a:fillRef idx="0"/>
          <a:effectRef idx="0"/>
          <a:fontRef idx="minor"/>
        </p:style>
      </p:sp>
      <p:sp>
        <p:nvSpPr>
          <p:cNvPr id="1630" name="CustomShape 67"/>
          <p:cNvSpPr/>
          <p:nvPr/>
        </p:nvSpPr>
        <p:spPr>
          <a:xfrm>
            <a:off x="7529400" y="1784880"/>
            <a:ext cx="57960" cy="360"/>
          </a:xfrm>
          <a:custGeom>
            <a:avLst/>
            <a:gdLst/>
            <a:ahLst/>
            <a:rect l="l" t="t" r="r" b="b"/>
            <a:pathLst>
              <a:path w="162" h="2">
                <a:moveTo>
                  <a:pt x="0" y="1"/>
                </a:moveTo>
                <a:cubicBezTo>
                  <a:pt x="64" y="0"/>
                  <a:pt x="116" y="0"/>
                  <a:pt x="161" y="1"/>
                </a:cubicBezTo>
              </a:path>
            </a:pathLst>
          </a:custGeom>
          <a:noFill/>
          <a:ln w="29160">
            <a:solidFill>
              <a:srgbClr val="008cd8"/>
            </a:solidFill>
            <a:round/>
          </a:ln>
        </p:spPr>
        <p:style>
          <a:lnRef idx="0"/>
          <a:fillRef idx="0"/>
          <a:effectRef idx="0"/>
          <a:fontRef idx="minor"/>
        </p:style>
      </p:sp>
      <p:sp>
        <p:nvSpPr>
          <p:cNvPr id="1631" name="CustomShape 68"/>
          <p:cNvSpPr/>
          <p:nvPr/>
        </p:nvSpPr>
        <p:spPr>
          <a:xfrm>
            <a:off x="7616160" y="1785240"/>
            <a:ext cx="57960" cy="360"/>
          </a:xfrm>
          <a:custGeom>
            <a:avLst/>
            <a:gdLst/>
            <a:ahLst/>
            <a:rect l="l" t="t" r="r" b="b"/>
            <a:pathLst>
              <a:path w="162" h="2">
                <a:moveTo>
                  <a:pt x="0" y="0"/>
                </a:moveTo>
                <a:cubicBezTo>
                  <a:pt x="1" y="0"/>
                  <a:pt x="2" y="0"/>
                  <a:pt x="3" y="0"/>
                </a:cubicBezTo>
                <a:cubicBezTo>
                  <a:pt x="61" y="1"/>
                  <a:pt x="112" y="1"/>
                  <a:pt x="161" y="1"/>
                </a:cubicBezTo>
              </a:path>
            </a:pathLst>
          </a:custGeom>
          <a:noFill/>
          <a:ln w="29160">
            <a:solidFill>
              <a:srgbClr val="008cd8"/>
            </a:solidFill>
            <a:round/>
          </a:ln>
        </p:spPr>
        <p:style>
          <a:lnRef idx="0"/>
          <a:fillRef idx="0"/>
          <a:effectRef idx="0"/>
          <a:fontRef idx="minor"/>
        </p:style>
      </p:sp>
      <p:sp>
        <p:nvSpPr>
          <p:cNvPr id="1632" name="CustomShape 69"/>
          <p:cNvSpPr/>
          <p:nvPr/>
        </p:nvSpPr>
        <p:spPr>
          <a:xfrm>
            <a:off x="7703280" y="1784160"/>
            <a:ext cx="57960" cy="1080"/>
          </a:xfrm>
          <a:custGeom>
            <a:avLst/>
            <a:gdLst/>
            <a:ahLst/>
            <a:rect l="l" t="t" r="r" b="b"/>
            <a:pathLst>
              <a:path w="162" h="4">
                <a:moveTo>
                  <a:pt x="0" y="3"/>
                </a:moveTo>
                <a:cubicBezTo>
                  <a:pt x="11" y="3"/>
                  <a:pt x="22" y="3"/>
                  <a:pt x="33" y="3"/>
                </a:cubicBezTo>
                <a:cubicBezTo>
                  <a:pt x="75" y="2"/>
                  <a:pt x="118" y="1"/>
                  <a:pt x="161" y="0"/>
                </a:cubicBezTo>
              </a:path>
            </a:pathLst>
          </a:custGeom>
          <a:noFill/>
          <a:ln w="29160">
            <a:solidFill>
              <a:srgbClr val="008cd8"/>
            </a:solidFill>
            <a:round/>
          </a:ln>
        </p:spPr>
        <p:style>
          <a:lnRef idx="0"/>
          <a:fillRef idx="0"/>
          <a:effectRef idx="0"/>
          <a:fontRef idx="minor"/>
        </p:style>
      </p:sp>
      <p:sp>
        <p:nvSpPr>
          <p:cNvPr id="1633" name="CustomShape 70"/>
          <p:cNvSpPr/>
          <p:nvPr/>
        </p:nvSpPr>
        <p:spPr>
          <a:xfrm>
            <a:off x="7790040" y="1783440"/>
            <a:ext cx="57960" cy="720"/>
          </a:xfrm>
          <a:custGeom>
            <a:avLst/>
            <a:gdLst/>
            <a:ahLst/>
            <a:rect l="l" t="t" r="r" b="b"/>
            <a:pathLst>
              <a:path w="162" h="3">
                <a:moveTo>
                  <a:pt x="0" y="0"/>
                </a:moveTo>
                <a:cubicBezTo>
                  <a:pt x="14" y="0"/>
                  <a:pt x="28" y="0"/>
                  <a:pt x="42" y="0"/>
                </a:cubicBezTo>
                <a:cubicBezTo>
                  <a:pt x="82" y="0"/>
                  <a:pt x="122" y="1"/>
                  <a:pt x="161" y="2"/>
                </a:cubicBezTo>
              </a:path>
            </a:pathLst>
          </a:custGeom>
          <a:noFill/>
          <a:ln w="29160">
            <a:solidFill>
              <a:srgbClr val="008cd8"/>
            </a:solidFill>
            <a:round/>
          </a:ln>
        </p:spPr>
        <p:style>
          <a:lnRef idx="0"/>
          <a:fillRef idx="0"/>
          <a:effectRef idx="0"/>
          <a:fontRef idx="minor"/>
        </p:style>
      </p:sp>
      <p:sp>
        <p:nvSpPr>
          <p:cNvPr id="1634" name="CustomShape 71"/>
          <p:cNvSpPr/>
          <p:nvPr/>
        </p:nvSpPr>
        <p:spPr>
          <a:xfrm>
            <a:off x="7877160" y="1784160"/>
            <a:ext cx="57960" cy="720"/>
          </a:xfrm>
          <a:custGeom>
            <a:avLst/>
            <a:gdLst/>
            <a:ahLst/>
            <a:rect l="l" t="t" r="r" b="b"/>
            <a:pathLst>
              <a:path w="162" h="3">
                <a:moveTo>
                  <a:pt x="0" y="1"/>
                </a:moveTo>
                <a:cubicBezTo>
                  <a:pt x="16" y="2"/>
                  <a:pt x="32" y="2"/>
                  <a:pt x="48" y="2"/>
                </a:cubicBezTo>
                <a:cubicBezTo>
                  <a:pt x="86" y="2"/>
                  <a:pt x="123" y="1"/>
                  <a:pt x="161" y="0"/>
                </a:cubicBezTo>
              </a:path>
            </a:pathLst>
          </a:custGeom>
          <a:noFill/>
          <a:ln w="29160">
            <a:solidFill>
              <a:srgbClr val="008cd8"/>
            </a:solidFill>
            <a:round/>
          </a:ln>
        </p:spPr>
        <p:style>
          <a:lnRef idx="0"/>
          <a:fillRef idx="0"/>
          <a:effectRef idx="0"/>
          <a:fontRef idx="minor"/>
        </p:style>
      </p:sp>
      <p:sp>
        <p:nvSpPr>
          <p:cNvPr id="1635" name="CustomShape 72"/>
          <p:cNvSpPr/>
          <p:nvPr/>
        </p:nvSpPr>
        <p:spPr>
          <a:xfrm>
            <a:off x="7963920" y="1782720"/>
            <a:ext cx="57960" cy="360"/>
          </a:xfrm>
          <a:custGeom>
            <a:avLst/>
            <a:gdLst/>
            <a:ahLst/>
            <a:rect l="l" t="t" r="r" b="b"/>
            <a:pathLst>
              <a:path w="162" h="2">
                <a:moveTo>
                  <a:pt x="0" y="1"/>
                </a:moveTo>
                <a:cubicBezTo>
                  <a:pt x="19" y="1"/>
                  <a:pt x="37" y="1"/>
                  <a:pt x="55" y="0"/>
                </a:cubicBezTo>
                <a:cubicBezTo>
                  <a:pt x="91" y="0"/>
                  <a:pt x="126" y="0"/>
                  <a:pt x="161" y="0"/>
                </a:cubicBezTo>
              </a:path>
            </a:pathLst>
          </a:custGeom>
          <a:noFill/>
          <a:ln w="29160">
            <a:solidFill>
              <a:srgbClr val="008cd8"/>
            </a:solidFill>
            <a:round/>
          </a:ln>
        </p:spPr>
        <p:style>
          <a:lnRef idx="0"/>
          <a:fillRef idx="0"/>
          <a:effectRef idx="0"/>
          <a:fontRef idx="minor"/>
        </p:style>
      </p:sp>
      <p:sp>
        <p:nvSpPr>
          <p:cNvPr id="1636" name="CustomShape 73"/>
          <p:cNvSpPr/>
          <p:nvPr/>
        </p:nvSpPr>
        <p:spPr>
          <a:xfrm>
            <a:off x="8051040" y="1783440"/>
            <a:ext cx="57960" cy="720"/>
          </a:xfrm>
          <a:custGeom>
            <a:avLst/>
            <a:gdLst/>
            <a:ahLst/>
            <a:rect l="l" t="t" r="r" b="b"/>
            <a:pathLst>
              <a:path w="162" h="3">
                <a:moveTo>
                  <a:pt x="0" y="0"/>
                </a:moveTo>
                <a:cubicBezTo>
                  <a:pt x="19" y="0"/>
                  <a:pt x="38" y="0"/>
                  <a:pt x="57" y="1"/>
                </a:cubicBezTo>
                <a:cubicBezTo>
                  <a:pt x="91" y="1"/>
                  <a:pt x="126" y="1"/>
                  <a:pt x="161" y="2"/>
                </a:cubicBezTo>
              </a:path>
            </a:pathLst>
          </a:custGeom>
          <a:noFill/>
          <a:ln w="29160">
            <a:solidFill>
              <a:srgbClr val="008cd8"/>
            </a:solidFill>
            <a:round/>
          </a:ln>
        </p:spPr>
        <p:style>
          <a:lnRef idx="0"/>
          <a:fillRef idx="0"/>
          <a:effectRef idx="0"/>
          <a:fontRef idx="minor"/>
        </p:style>
      </p:sp>
      <p:sp>
        <p:nvSpPr>
          <p:cNvPr id="1637" name="CustomShape 74"/>
          <p:cNvSpPr/>
          <p:nvPr/>
        </p:nvSpPr>
        <p:spPr>
          <a:xfrm>
            <a:off x="8137800" y="1784160"/>
            <a:ext cx="57960" cy="360"/>
          </a:xfrm>
          <a:custGeom>
            <a:avLst/>
            <a:gdLst/>
            <a:ahLst/>
            <a:rect l="l" t="t" r="r" b="b"/>
            <a:pathLst>
              <a:path w="162" h="1">
                <a:moveTo>
                  <a:pt x="0" y="0"/>
                </a:moveTo>
                <a:cubicBezTo>
                  <a:pt x="26" y="0"/>
                  <a:pt x="51" y="0"/>
                  <a:pt x="76" y="0"/>
                </a:cubicBezTo>
                <a:cubicBezTo>
                  <a:pt x="105" y="0"/>
                  <a:pt x="133" y="0"/>
                  <a:pt x="161" y="0"/>
                </a:cubicBezTo>
              </a:path>
            </a:pathLst>
          </a:custGeom>
          <a:noFill/>
          <a:ln w="29160">
            <a:solidFill>
              <a:srgbClr val="008cd8"/>
            </a:solidFill>
            <a:round/>
          </a:ln>
        </p:spPr>
        <p:style>
          <a:lnRef idx="0"/>
          <a:fillRef idx="0"/>
          <a:effectRef idx="0"/>
          <a:fontRef idx="minor"/>
        </p:style>
      </p:sp>
      <p:sp>
        <p:nvSpPr>
          <p:cNvPr id="1638" name="CustomShape 75"/>
          <p:cNvSpPr/>
          <p:nvPr/>
        </p:nvSpPr>
        <p:spPr>
          <a:xfrm>
            <a:off x="8224920" y="1784160"/>
            <a:ext cx="57960" cy="360"/>
          </a:xfrm>
          <a:custGeom>
            <a:avLst/>
            <a:gdLst/>
            <a:ahLst/>
            <a:rect l="l" t="t" r="r" b="b"/>
            <a:pathLst>
              <a:path w="162" h="2">
                <a:moveTo>
                  <a:pt x="0" y="1"/>
                </a:moveTo>
                <a:cubicBezTo>
                  <a:pt x="27" y="1"/>
                  <a:pt x="54" y="1"/>
                  <a:pt x="81" y="0"/>
                </a:cubicBezTo>
                <a:cubicBezTo>
                  <a:pt x="108" y="0"/>
                  <a:pt x="134" y="0"/>
                  <a:pt x="161" y="0"/>
                </a:cubicBezTo>
              </a:path>
            </a:pathLst>
          </a:custGeom>
          <a:noFill/>
          <a:ln w="29160">
            <a:solidFill>
              <a:srgbClr val="008cd8"/>
            </a:solidFill>
            <a:round/>
          </a:ln>
        </p:spPr>
        <p:style>
          <a:lnRef idx="0"/>
          <a:fillRef idx="0"/>
          <a:effectRef idx="0"/>
          <a:fontRef idx="minor"/>
        </p:style>
      </p:sp>
      <p:sp>
        <p:nvSpPr>
          <p:cNvPr id="1639" name="CustomShape 76"/>
          <p:cNvSpPr/>
          <p:nvPr/>
        </p:nvSpPr>
        <p:spPr>
          <a:xfrm>
            <a:off x="8312040" y="1782360"/>
            <a:ext cx="57960" cy="1440"/>
          </a:xfrm>
          <a:custGeom>
            <a:avLst/>
            <a:gdLst/>
            <a:ahLst/>
            <a:rect l="l" t="t" r="r" b="b"/>
            <a:pathLst>
              <a:path w="162" h="5">
                <a:moveTo>
                  <a:pt x="0" y="4"/>
                </a:moveTo>
                <a:cubicBezTo>
                  <a:pt x="28" y="4"/>
                  <a:pt x="56" y="3"/>
                  <a:pt x="85" y="2"/>
                </a:cubicBezTo>
                <a:cubicBezTo>
                  <a:pt x="110" y="2"/>
                  <a:pt x="135" y="1"/>
                  <a:pt x="161" y="0"/>
                </a:cubicBezTo>
              </a:path>
            </a:pathLst>
          </a:custGeom>
          <a:noFill/>
          <a:ln w="29160">
            <a:solidFill>
              <a:srgbClr val="008cd8"/>
            </a:solidFill>
            <a:round/>
          </a:ln>
        </p:spPr>
        <p:style>
          <a:lnRef idx="0"/>
          <a:fillRef idx="0"/>
          <a:effectRef idx="0"/>
          <a:fontRef idx="minor"/>
        </p:style>
      </p:sp>
      <p:sp>
        <p:nvSpPr>
          <p:cNvPr id="1640" name="CustomShape 77"/>
          <p:cNvSpPr/>
          <p:nvPr/>
        </p:nvSpPr>
        <p:spPr>
          <a:xfrm>
            <a:off x="8398800" y="1779840"/>
            <a:ext cx="57960" cy="1440"/>
          </a:xfrm>
          <a:custGeom>
            <a:avLst/>
            <a:gdLst/>
            <a:ahLst/>
            <a:rect l="l" t="t" r="r" b="b"/>
            <a:pathLst>
              <a:path w="162" h="5">
                <a:moveTo>
                  <a:pt x="0" y="4"/>
                </a:moveTo>
                <a:cubicBezTo>
                  <a:pt x="32" y="3"/>
                  <a:pt x="64" y="2"/>
                  <a:pt x="95" y="1"/>
                </a:cubicBezTo>
                <a:cubicBezTo>
                  <a:pt x="117" y="1"/>
                  <a:pt x="139" y="0"/>
                  <a:pt x="161" y="0"/>
                </a:cubicBezTo>
              </a:path>
            </a:pathLst>
          </a:custGeom>
          <a:noFill/>
          <a:ln w="29160">
            <a:solidFill>
              <a:srgbClr val="008cd8"/>
            </a:solidFill>
            <a:round/>
          </a:ln>
        </p:spPr>
        <p:style>
          <a:lnRef idx="0"/>
          <a:fillRef idx="0"/>
          <a:effectRef idx="0"/>
          <a:fontRef idx="minor"/>
        </p:style>
      </p:sp>
      <p:sp>
        <p:nvSpPr>
          <p:cNvPr id="1641" name="CustomShape 78"/>
          <p:cNvSpPr/>
          <p:nvPr/>
        </p:nvSpPr>
        <p:spPr>
          <a:xfrm>
            <a:off x="8485920" y="1779480"/>
            <a:ext cx="57960" cy="1080"/>
          </a:xfrm>
          <a:custGeom>
            <a:avLst/>
            <a:gdLst/>
            <a:ahLst/>
            <a:rect l="l" t="t" r="r" b="b"/>
            <a:pathLst>
              <a:path w="162" h="4">
                <a:moveTo>
                  <a:pt x="0" y="0"/>
                </a:moveTo>
                <a:cubicBezTo>
                  <a:pt x="33" y="0"/>
                  <a:pt x="67" y="0"/>
                  <a:pt x="101" y="1"/>
                </a:cubicBezTo>
                <a:cubicBezTo>
                  <a:pt x="121" y="1"/>
                  <a:pt x="141" y="2"/>
                  <a:pt x="161" y="3"/>
                </a:cubicBezTo>
              </a:path>
            </a:pathLst>
          </a:custGeom>
          <a:noFill/>
          <a:ln w="29160">
            <a:solidFill>
              <a:srgbClr val="008cd8"/>
            </a:solidFill>
            <a:round/>
          </a:ln>
        </p:spPr>
        <p:style>
          <a:lnRef idx="0"/>
          <a:fillRef idx="0"/>
          <a:effectRef idx="0"/>
          <a:fontRef idx="minor"/>
        </p:style>
      </p:sp>
      <p:sp>
        <p:nvSpPr>
          <p:cNvPr id="1642" name="CustomShape 79"/>
          <p:cNvSpPr/>
          <p:nvPr/>
        </p:nvSpPr>
        <p:spPr>
          <a:xfrm>
            <a:off x="8572680" y="1781280"/>
            <a:ext cx="57960" cy="720"/>
          </a:xfrm>
          <a:custGeom>
            <a:avLst/>
            <a:gdLst/>
            <a:ahLst/>
            <a:rect l="l" t="t" r="r" b="b"/>
            <a:pathLst>
              <a:path w="162" h="3">
                <a:moveTo>
                  <a:pt x="0" y="0"/>
                </a:moveTo>
                <a:cubicBezTo>
                  <a:pt x="37" y="1"/>
                  <a:pt x="74" y="2"/>
                  <a:pt x="111" y="2"/>
                </a:cubicBezTo>
                <a:cubicBezTo>
                  <a:pt x="128" y="2"/>
                  <a:pt x="144" y="2"/>
                  <a:pt x="161" y="2"/>
                </a:cubicBezTo>
              </a:path>
            </a:pathLst>
          </a:custGeom>
          <a:noFill/>
          <a:ln w="29160">
            <a:solidFill>
              <a:srgbClr val="008cd8"/>
            </a:solidFill>
            <a:round/>
          </a:ln>
        </p:spPr>
        <p:style>
          <a:lnRef idx="0"/>
          <a:fillRef idx="0"/>
          <a:effectRef idx="0"/>
          <a:fontRef idx="minor"/>
        </p:style>
      </p:sp>
      <p:sp>
        <p:nvSpPr>
          <p:cNvPr id="1643" name="CustomShape 80"/>
          <p:cNvSpPr/>
          <p:nvPr/>
        </p:nvSpPr>
        <p:spPr>
          <a:xfrm>
            <a:off x="8659800" y="1781280"/>
            <a:ext cx="57960" cy="360"/>
          </a:xfrm>
          <a:custGeom>
            <a:avLst/>
            <a:gdLst/>
            <a:ahLst/>
            <a:rect l="l" t="t" r="r" b="b"/>
            <a:pathLst>
              <a:path w="162" h="2">
                <a:moveTo>
                  <a:pt x="0" y="1"/>
                </a:moveTo>
                <a:cubicBezTo>
                  <a:pt x="41" y="0"/>
                  <a:pt x="82" y="0"/>
                  <a:pt x="123" y="0"/>
                </a:cubicBezTo>
                <a:cubicBezTo>
                  <a:pt x="135" y="0"/>
                  <a:pt x="148" y="0"/>
                  <a:pt x="161" y="1"/>
                </a:cubicBezTo>
              </a:path>
            </a:pathLst>
          </a:custGeom>
          <a:noFill/>
          <a:ln w="29160">
            <a:solidFill>
              <a:srgbClr val="008cd8"/>
            </a:solidFill>
            <a:round/>
          </a:ln>
        </p:spPr>
        <p:style>
          <a:lnRef idx="0"/>
          <a:fillRef idx="0"/>
          <a:effectRef idx="0"/>
          <a:fontRef idx="minor"/>
        </p:style>
      </p:sp>
      <p:sp>
        <p:nvSpPr>
          <p:cNvPr id="1644" name="CustomShape 81"/>
          <p:cNvSpPr/>
          <p:nvPr/>
        </p:nvSpPr>
        <p:spPr>
          <a:xfrm>
            <a:off x="8746560" y="1782360"/>
            <a:ext cx="57960" cy="1080"/>
          </a:xfrm>
          <a:custGeom>
            <a:avLst/>
            <a:gdLst/>
            <a:ahLst/>
            <a:rect l="l" t="t" r="r" b="b"/>
            <a:pathLst>
              <a:path w="162" h="4">
                <a:moveTo>
                  <a:pt x="0" y="0"/>
                </a:moveTo>
                <a:cubicBezTo>
                  <a:pt x="43" y="1"/>
                  <a:pt x="86" y="3"/>
                  <a:pt x="129" y="3"/>
                </a:cubicBezTo>
                <a:cubicBezTo>
                  <a:pt x="140" y="3"/>
                  <a:pt x="151" y="3"/>
                  <a:pt x="161" y="3"/>
                </a:cubicBezTo>
              </a:path>
            </a:pathLst>
          </a:custGeom>
          <a:noFill/>
          <a:ln w="29160">
            <a:solidFill>
              <a:srgbClr val="008cd8"/>
            </a:solidFill>
            <a:round/>
          </a:ln>
        </p:spPr>
        <p:style>
          <a:lnRef idx="0"/>
          <a:fillRef idx="0"/>
          <a:effectRef idx="0"/>
          <a:fontRef idx="minor"/>
        </p:style>
      </p:sp>
      <p:sp>
        <p:nvSpPr>
          <p:cNvPr id="1645" name="CustomShape 82"/>
          <p:cNvSpPr/>
          <p:nvPr/>
        </p:nvSpPr>
        <p:spPr>
          <a:xfrm>
            <a:off x="8833680" y="1782360"/>
            <a:ext cx="57960" cy="720"/>
          </a:xfrm>
          <a:custGeom>
            <a:avLst/>
            <a:gdLst/>
            <a:ahLst/>
            <a:rect l="l" t="t" r="r" b="b"/>
            <a:pathLst>
              <a:path w="162" h="3">
                <a:moveTo>
                  <a:pt x="0" y="2"/>
                </a:moveTo>
                <a:cubicBezTo>
                  <a:pt x="46" y="1"/>
                  <a:pt x="93" y="0"/>
                  <a:pt x="138" y="0"/>
                </a:cubicBezTo>
                <a:cubicBezTo>
                  <a:pt x="145" y="0"/>
                  <a:pt x="153" y="0"/>
                  <a:pt x="161" y="0"/>
                </a:cubicBezTo>
              </a:path>
            </a:pathLst>
          </a:custGeom>
          <a:noFill/>
          <a:ln w="29160">
            <a:solidFill>
              <a:srgbClr val="008cd8"/>
            </a:solidFill>
            <a:round/>
          </a:ln>
        </p:spPr>
        <p:style>
          <a:lnRef idx="0"/>
          <a:fillRef idx="0"/>
          <a:effectRef idx="0"/>
          <a:fontRef idx="minor"/>
        </p:style>
      </p:sp>
      <p:sp>
        <p:nvSpPr>
          <p:cNvPr id="1646" name="CustomShape 83"/>
          <p:cNvSpPr/>
          <p:nvPr/>
        </p:nvSpPr>
        <p:spPr>
          <a:xfrm>
            <a:off x="8920800" y="1782360"/>
            <a:ext cx="57960" cy="360"/>
          </a:xfrm>
          <a:custGeom>
            <a:avLst/>
            <a:gdLst/>
            <a:ahLst/>
            <a:rect l="l" t="t" r="r" b="b"/>
            <a:pathLst>
              <a:path w="162" h="2">
                <a:moveTo>
                  <a:pt x="0" y="0"/>
                </a:moveTo>
                <a:cubicBezTo>
                  <a:pt x="45" y="0"/>
                  <a:pt x="90" y="1"/>
                  <a:pt x="136" y="1"/>
                </a:cubicBezTo>
                <a:cubicBezTo>
                  <a:pt x="144" y="1"/>
                  <a:pt x="152" y="1"/>
                  <a:pt x="161" y="1"/>
                </a:cubicBezTo>
              </a:path>
            </a:pathLst>
          </a:custGeom>
          <a:noFill/>
          <a:ln w="29160">
            <a:solidFill>
              <a:srgbClr val="008cd8"/>
            </a:solidFill>
            <a:round/>
          </a:ln>
        </p:spPr>
        <p:style>
          <a:lnRef idx="0"/>
          <a:fillRef idx="0"/>
          <a:effectRef idx="0"/>
          <a:fontRef idx="minor"/>
        </p:style>
      </p:sp>
      <p:sp>
        <p:nvSpPr>
          <p:cNvPr id="1647" name="CustomShape 84"/>
          <p:cNvSpPr/>
          <p:nvPr/>
        </p:nvSpPr>
        <p:spPr>
          <a:xfrm>
            <a:off x="9007560" y="1782000"/>
            <a:ext cx="57960" cy="360"/>
          </a:xfrm>
          <a:custGeom>
            <a:avLst/>
            <a:gdLst/>
            <a:ahLst/>
            <a:rect l="l" t="t" r="r" b="b"/>
            <a:pathLst>
              <a:path w="162" h="2">
                <a:moveTo>
                  <a:pt x="0" y="1"/>
                </a:moveTo>
                <a:cubicBezTo>
                  <a:pt x="49" y="1"/>
                  <a:pt x="99" y="0"/>
                  <a:pt x="149" y="1"/>
                </a:cubicBezTo>
                <a:cubicBezTo>
                  <a:pt x="153" y="1"/>
                  <a:pt x="157" y="1"/>
                  <a:pt x="161" y="1"/>
                </a:cubicBezTo>
              </a:path>
            </a:pathLst>
          </a:custGeom>
          <a:noFill/>
          <a:ln w="29160">
            <a:solidFill>
              <a:srgbClr val="008cd8"/>
            </a:solidFill>
            <a:round/>
          </a:ln>
        </p:spPr>
        <p:style>
          <a:lnRef idx="0"/>
          <a:fillRef idx="0"/>
          <a:effectRef idx="0"/>
          <a:fontRef idx="minor"/>
        </p:style>
      </p:sp>
      <p:sp>
        <p:nvSpPr>
          <p:cNvPr id="1648" name="CustomShape 85"/>
          <p:cNvSpPr/>
          <p:nvPr/>
        </p:nvSpPr>
        <p:spPr>
          <a:xfrm>
            <a:off x="9094680" y="1782720"/>
            <a:ext cx="57960" cy="720"/>
          </a:xfrm>
          <a:custGeom>
            <a:avLst/>
            <a:gdLst/>
            <a:ahLst/>
            <a:rect l="l" t="t" r="r" b="b"/>
            <a:pathLst>
              <a:path w="162" h="3">
                <a:moveTo>
                  <a:pt x="0" y="0"/>
                </a:moveTo>
                <a:cubicBezTo>
                  <a:pt x="50" y="1"/>
                  <a:pt x="102" y="2"/>
                  <a:pt x="161" y="2"/>
                </a:cubicBezTo>
              </a:path>
            </a:pathLst>
          </a:custGeom>
          <a:noFill/>
          <a:ln w="29160">
            <a:solidFill>
              <a:srgbClr val="008cd8"/>
            </a:solidFill>
            <a:round/>
          </a:ln>
        </p:spPr>
        <p:style>
          <a:lnRef idx="0"/>
          <a:fillRef idx="0"/>
          <a:effectRef idx="0"/>
          <a:fontRef idx="minor"/>
        </p:style>
      </p:sp>
      <p:sp>
        <p:nvSpPr>
          <p:cNvPr id="1649" name="CustomShape 86"/>
          <p:cNvSpPr/>
          <p:nvPr/>
        </p:nvSpPr>
        <p:spPr>
          <a:xfrm>
            <a:off x="9181440" y="1783080"/>
            <a:ext cx="57960" cy="360"/>
          </a:xfrm>
          <a:custGeom>
            <a:avLst/>
            <a:gdLst/>
            <a:ahLst/>
            <a:rect l="l" t="t" r="r" b="b"/>
            <a:pathLst>
              <a:path w="162" h="2">
                <a:moveTo>
                  <a:pt x="0" y="1"/>
                </a:moveTo>
                <a:cubicBezTo>
                  <a:pt x="45" y="1"/>
                  <a:pt x="96" y="0"/>
                  <a:pt x="161" y="1"/>
                </a:cubicBezTo>
              </a:path>
            </a:pathLst>
          </a:custGeom>
          <a:noFill/>
          <a:ln w="29160">
            <a:solidFill>
              <a:srgbClr val="008cd8"/>
            </a:solidFill>
            <a:round/>
          </a:ln>
        </p:spPr>
        <p:style>
          <a:lnRef idx="0"/>
          <a:fillRef idx="0"/>
          <a:effectRef idx="0"/>
          <a:fontRef idx="minor"/>
        </p:style>
      </p:sp>
      <p:sp>
        <p:nvSpPr>
          <p:cNvPr id="1650" name="CustomShape 87"/>
          <p:cNvSpPr/>
          <p:nvPr/>
        </p:nvSpPr>
        <p:spPr>
          <a:xfrm>
            <a:off x="9268200" y="1783440"/>
            <a:ext cx="57960" cy="720"/>
          </a:xfrm>
          <a:custGeom>
            <a:avLst/>
            <a:gdLst/>
            <a:ahLst/>
            <a:rect l="l" t="t" r="r" b="b"/>
            <a:pathLst>
              <a:path w="162" h="3">
                <a:moveTo>
                  <a:pt x="0" y="0"/>
                </a:moveTo>
                <a:cubicBezTo>
                  <a:pt x="47" y="1"/>
                  <a:pt x="100" y="1"/>
                  <a:pt x="161" y="2"/>
                </a:cubicBezTo>
              </a:path>
            </a:pathLst>
          </a:custGeom>
          <a:noFill/>
          <a:ln w="29160">
            <a:solidFill>
              <a:srgbClr val="008cd8"/>
            </a:solidFill>
            <a:round/>
          </a:ln>
        </p:spPr>
        <p:style>
          <a:lnRef idx="0"/>
          <a:fillRef idx="0"/>
          <a:effectRef idx="0"/>
          <a:fontRef idx="minor"/>
        </p:style>
      </p:sp>
      <p:sp>
        <p:nvSpPr>
          <p:cNvPr id="1651" name="CustomShape 88"/>
          <p:cNvSpPr/>
          <p:nvPr/>
        </p:nvSpPr>
        <p:spPr>
          <a:xfrm>
            <a:off x="7536240" y="1794960"/>
            <a:ext cx="12463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ΠαραλαμβάνειΑνθοδέσμη()</a:t>
            </a:r>
            <a:endParaRPr b="0" lang="el-GR" sz="800" spc="-1" strike="noStrike">
              <a:latin typeface="Arial"/>
            </a:endParaRPr>
          </a:p>
        </p:txBody>
      </p:sp>
      <p:sp>
        <p:nvSpPr>
          <p:cNvPr id="1652" name="CustomShape 89"/>
          <p:cNvSpPr/>
          <p:nvPr/>
        </p:nvSpPr>
        <p:spPr>
          <a:xfrm>
            <a:off x="7536240" y="1511640"/>
            <a:ext cx="887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Γεωργίου</a:t>
            </a:r>
            <a:endParaRPr b="0" lang="el-GR" sz="800" spc="-1" strike="noStrike">
              <a:latin typeface="Arial"/>
            </a:endParaRPr>
          </a:p>
        </p:txBody>
      </p:sp>
      <p:sp>
        <p:nvSpPr>
          <p:cNvPr id="1653" name="CustomShape 90"/>
          <p:cNvSpPr/>
          <p:nvPr/>
        </p:nvSpPr>
        <p:spPr>
          <a:xfrm>
            <a:off x="7536240" y="1638360"/>
            <a:ext cx="13363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Μοντάνα 4, Ρώμη</a:t>
            </a:r>
            <a:endParaRPr b="0" lang="el-GR" sz="800" spc="-1" strike="noStrike">
              <a:latin typeface="Arial"/>
            </a:endParaRPr>
          </a:p>
        </p:txBody>
      </p:sp>
      <p:sp>
        <p:nvSpPr>
          <p:cNvPr id="1654" name="CustomShape 91"/>
          <p:cNvSpPr/>
          <p:nvPr/>
        </p:nvSpPr>
        <p:spPr>
          <a:xfrm>
            <a:off x="4782600" y="1616400"/>
            <a:ext cx="1954080" cy="1494720"/>
          </a:xfrm>
          <a:custGeom>
            <a:avLst/>
            <a:gdLst/>
            <a:ahLst/>
            <a:rect l="l" t="t" r="r" b="b"/>
            <a:pathLst>
              <a:path w="5429" h="4153">
                <a:moveTo>
                  <a:pt x="13" y="4129"/>
                </a:moveTo>
                <a:cubicBezTo>
                  <a:pt x="274" y="4129"/>
                  <a:pt x="405" y="4124"/>
                  <a:pt x="509" y="4124"/>
                </a:cubicBezTo>
                <a:cubicBezTo>
                  <a:pt x="613" y="4124"/>
                  <a:pt x="689" y="4131"/>
                  <a:pt x="773" y="4134"/>
                </a:cubicBezTo>
                <a:cubicBezTo>
                  <a:pt x="857" y="4138"/>
                  <a:pt x="948" y="4139"/>
                  <a:pt x="1035" y="4141"/>
                </a:cubicBezTo>
                <a:cubicBezTo>
                  <a:pt x="1122" y="4144"/>
                  <a:pt x="1206" y="4149"/>
                  <a:pt x="1290" y="4148"/>
                </a:cubicBezTo>
                <a:cubicBezTo>
                  <a:pt x="1374" y="4147"/>
                  <a:pt x="1458" y="4140"/>
                  <a:pt x="1546" y="4138"/>
                </a:cubicBezTo>
                <a:cubicBezTo>
                  <a:pt x="1634" y="4136"/>
                  <a:pt x="1725" y="4138"/>
                  <a:pt x="1816" y="4138"/>
                </a:cubicBezTo>
                <a:cubicBezTo>
                  <a:pt x="1906" y="4138"/>
                  <a:pt x="1997" y="4135"/>
                  <a:pt x="2084" y="4136"/>
                </a:cubicBezTo>
                <a:cubicBezTo>
                  <a:pt x="2170" y="4137"/>
                  <a:pt x="2253" y="4142"/>
                  <a:pt x="2333" y="4143"/>
                </a:cubicBezTo>
                <a:cubicBezTo>
                  <a:pt x="2413" y="4144"/>
                  <a:pt x="2491" y="4142"/>
                  <a:pt x="2576" y="4139"/>
                </a:cubicBezTo>
                <a:cubicBezTo>
                  <a:pt x="2661" y="4135"/>
                  <a:pt x="2755" y="4131"/>
                  <a:pt x="2842" y="4129"/>
                </a:cubicBezTo>
                <a:cubicBezTo>
                  <a:pt x="2929" y="4127"/>
                  <a:pt x="3009" y="4127"/>
                  <a:pt x="3090" y="4127"/>
                </a:cubicBezTo>
                <a:cubicBezTo>
                  <a:pt x="3171" y="4126"/>
                  <a:pt x="3253" y="4125"/>
                  <a:pt x="3338" y="4128"/>
                </a:cubicBezTo>
                <a:cubicBezTo>
                  <a:pt x="3423" y="4132"/>
                  <a:pt x="3512" y="4140"/>
                  <a:pt x="3600" y="4139"/>
                </a:cubicBezTo>
                <a:cubicBezTo>
                  <a:pt x="3687" y="4139"/>
                  <a:pt x="3773" y="4130"/>
                  <a:pt x="3860" y="4129"/>
                </a:cubicBezTo>
                <a:cubicBezTo>
                  <a:pt x="3947" y="4128"/>
                  <a:pt x="4035" y="4135"/>
                  <a:pt x="4121" y="4141"/>
                </a:cubicBezTo>
                <a:cubicBezTo>
                  <a:pt x="4206" y="4147"/>
                  <a:pt x="4289" y="4152"/>
                  <a:pt x="4374" y="4150"/>
                </a:cubicBezTo>
                <a:cubicBezTo>
                  <a:pt x="4459" y="4149"/>
                  <a:pt x="4546" y="4141"/>
                  <a:pt x="4634" y="4139"/>
                </a:cubicBezTo>
                <a:cubicBezTo>
                  <a:pt x="4722" y="4137"/>
                  <a:pt x="4811" y="4142"/>
                  <a:pt x="4895" y="4141"/>
                </a:cubicBezTo>
                <a:cubicBezTo>
                  <a:pt x="4979" y="4141"/>
                  <a:pt x="5058" y="4137"/>
                  <a:pt x="5142" y="4139"/>
                </a:cubicBezTo>
                <a:cubicBezTo>
                  <a:pt x="5225" y="4141"/>
                  <a:pt x="5314" y="4149"/>
                  <a:pt x="5355" y="4118"/>
                </a:cubicBezTo>
                <a:cubicBezTo>
                  <a:pt x="5397" y="4088"/>
                  <a:pt x="5390" y="4018"/>
                  <a:pt x="5390" y="3951"/>
                </a:cubicBezTo>
                <a:cubicBezTo>
                  <a:pt x="5390" y="3884"/>
                  <a:pt x="5396" y="3819"/>
                  <a:pt x="5403" y="3752"/>
                </a:cubicBezTo>
                <a:cubicBezTo>
                  <a:pt x="5410" y="3686"/>
                  <a:pt x="5419" y="3618"/>
                  <a:pt x="5419" y="3551"/>
                </a:cubicBezTo>
                <a:cubicBezTo>
                  <a:pt x="5419" y="3484"/>
                  <a:pt x="5410" y="3418"/>
                  <a:pt x="5408" y="3353"/>
                </a:cubicBezTo>
                <a:cubicBezTo>
                  <a:pt x="5405" y="3289"/>
                  <a:pt x="5409" y="3225"/>
                  <a:pt x="5408" y="3163"/>
                </a:cubicBezTo>
                <a:cubicBezTo>
                  <a:pt x="5408" y="3100"/>
                  <a:pt x="5404" y="3038"/>
                  <a:pt x="5403" y="2971"/>
                </a:cubicBezTo>
                <a:cubicBezTo>
                  <a:pt x="5402" y="2904"/>
                  <a:pt x="5404" y="2833"/>
                  <a:pt x="5406" y="2766"/>
                </a:cubicBezTo>
                <a:cubicBezTo>
                  <a:pt x="5409" y="2700"/>
                  <a:pt x="5412" y="2638"/>
                  <a:pt x="5413" y="2573"/>
                </a:cubicBezTo>
                <a:cubicBezTo>
                  <a:pt x="5413" y="2508"/>
                  <a:pt x="5410" y="2439"/>
                  <a:pt x="5412" y="2374"/>
                </a:cubicBezTo>
                <a:cubicBezTo>
                  <a:pt x="5414" y="2308"/>
                  <a:pt x="5419" y="2246"/>
                  <a:pt x="5419" y="2180"/>
                </a:cubicBezTo>
                <a:cubicBezTo>
                  <a:pt x="5419" y="2113"/>
                  <a:pt x="5413" y="2042"/>
                  <a:pt x="5413" y="1977"/>
                </a:cubicBezTo>
                <a:cubicBezTo>
                  <a:pt x="5413" y="1913"/>
                  <a:pt x="5419" y="1854"/>
                  <a:pt x="5422" y="1793"/>
                </a:cubicBezTo>
                <a:cubicBezTo>
                  <a:pt x="5425" y="1731"/>
                  <a:pt x="5424" y="1666"/>
                  <a:pt x="5425" y="1597"/>
                </a:cubicBezTo>
                <a:cubicBezTo>
                  <a:pt x="5426" y="1529"/>
                  <a:pt x="5428" y="1458"/>
                  <a:pt x="5426" y="1392"/>
                </a:cubicBezTo>
                <a:cubicBezTo>
                  <a:pt x="5425" y="1325"/>
                  <a:pt x="5420" y="1263"/>
                  <a:pt x="5416" y="1196"/>
                </a:cubicBezTo>
                <a:cubicBezTo>
                  <a:pt x="5412" y="1129"/>
                  <a:pt x="5409" y="1057"/>
                  <a:pt x="5406" y="992"/>
                </a:cubicBezTo>
                <a:cubicBezTo>
                  <a:pt x="5403" y="927"/>
                  <a:pt x="5399" y="870"/>
                  <a:pt x="5403" y="806"/>
                </a:cubicBezTo>
                <a:cubicBezTo>
                  <a:pt x="5407" y="743"/>
                  <a:pt x="5420" y="674"/>
                  <a:pt x="5422" y="605"/>
                </a:cubicBezTo>
                <a:cubicBezTo>
                  <a:pt x="5424" y="535"/>
                  <a:pt x="5416" y="466"/>
                  <a:pt x="5410" y="403"/>
                </a:cubicBezTo>
                <a:cubicBezTo>
                  <a:pt x="5405" y="340"/>
                  <a:pt x="5402" y="283"/>
                  <a:pt x="5402" y="222"/>
                </a:cubicBezTo>
                <a:cubicBezTo>
                  <a:pt x="5401" y="160"/>
                  <a:pt x="5403" y="94"/>
                  <a:pt x="5362" y="56"/>
                </a:cubicBezTo>
                <a:cubicBezTo>
                  <a:pt x="5321" y="18"/>
                  <a:pt x="5237" y="8"/>
                  <a:pt x="5150" y="5"/>
                </a:cubicBezTo>
                <a:cubicBezTo>
                  <a:pt x="5063" y="3"/>
                  <a:pt x="4973" y="8"/>
                  <a:pt x="4886" y="9"/>
                </a:cubicBezTo>
                <a:cubicBezTo>
                  <a:pt x="4799" y="11"/>
                  <a:pt x="4714" y="8"/>
                  <a:pt x="4629" y="6"/>
                </a:cubicBezTo>
                <a:cubicBezTo>
                  <a:pt x="4545" y="4"/>
                  <a:pt x="4460" y="1"/>
                  <a:pt x="4376" y="0"/>
                </a:cubicBezTo>
                <a:cubicBezTo>
                  <a:pt x="4291" y="0"/>
                  <a:pt x="4207" y="3"/>
                  <a:pt x="4126" y="5"/>
                </a:cubicBezTo>
                <a:cubicBezTo>
                  <a:pt x="4045" y="7"/>
                  <a:pt x="3967" y="8"/>
                  <a:pt x="3881" y="9"/>
                </a:cubicBezTo>
                <a:cubicBezTo>
                  <a:pt x="3795" y="10"/>
                  <a:pt x="3702" y="11"/>
                  <a:pt x="3612" y="11"/>
                </a:cubicBezTo>
                <a:cubicBezTo>
                  <a:pt x="3522" y="11"/>
                  <a:pt x="3437" y="11"/>
                  <a:pt x="3349" y="11"/>
                </a:cubicBezTo>
                <a:cubicBezTo>
                  <a:pt x="3262" y="11"/>
                  <a:pt x="3173" y="11"/>
                  <a:pt x="3087" y="12"/>
                </a:cubicBezTo>
                <a:cubicBezTo>
                  <a:pt x="3002" y="12"/>
                  <a:pt x="2919" y="12"/>
                  <a:pt x="2834" y="10"/>
                </a:cubicBezTo>
                <a:cubicBezTo>
                  <a:pt x="2749" y="8"/>
                  <a:pt x="2661" y="4"/>
                  <a:pt x="2577" y="4"/>
                </a:cubicBezTo>
                <a:cubicBezTo>
                  <a:pt x="2491" y="4"/>
                  <a:pt x="2408" y="8"/>
                  <a:pt x="2321" y="8"/>
                </a:cubicBezTo>
                <a:cubicBezTo>
                  <a:pt x="2235" y="9"/>
                  <a:pt x="2146" y="6"/>
                  <a:pt x="2061" y="7"/>
                </a:cubicBezTo>
                <a:cubicBezTo>
                  <a:pt x="1976" y="7"/>
                  <a:pt x="1895" y="12"/>
                  <a:pt x="1813" y="12"/>
                </a:cubicBezTo>
                <a:cubicBezTo>
                  <a:pt x="1731" y="12"/>
                  <a:pt x="1647" y="8"/>
                  <a:pt x="1562" y="7"/>
                </a:cubicBezTo>
                <a:cubicBezTo>
                  <a:pt x="1476" y="6"/>
                  <a:pt x="1388" y="9"/>
                  <a:pt x="1298" y="12"/>
                </a:cubicBezTo>
                <a:cubicBezTo>
                  <a:pt x="1208" y="16"/>
                  <a:pt x="1115" y="20"/>
                  <a:pt x="1030" y="18"/>
                </a:cubicBezTo>
                <a:cubicBezTo>
                  <a:pt x="944" y="17"/>
                  <a:pt x="866" y="10"/>
                  <a:pt x="782" y="11"/>
                </a:cubicBezTo>
                <a:cubicBezTo>
                  <a:pt x="698" y="13"/>
                  <a:pt x="608" y="22"/>
                  <a:pt x="523" y="23"/>
                </a:cubicBezTo>
                <a:cubicBezTo>
                  <a:pt x="438" y="24"/>
                  <a:pt x="358" y="16"/>
                  <a:pt x="274" y="12"/>
                </a:cubicBezTo>
                <a:cubicBezTo>
                  <a:pt x="190" y="8"/>
                  <a:pt x="103" y="6"/>
                  <a:pt x="57" y="42"/>
                </a:cubicBezTo>
                <a:cubicBezTo>
                  <a:pt x="12" y="78"/>
                  <a:pt x="9" y="152"/>
                  <a:pt x="7" y="218"/>
                </a:cubicBezTo>
                <a:cubicBezTo>
                  <a:pt x="5" y="285"/>
                  <a:pt x="5" y="345"/>
                  <a:pt x="8" y="411"/>
                </a:cubicBezTo>
                <a:cubicBezTo>
                  <a:pt x="11" y="477"/>
                  <a:pt x="17" y="549"/>
                  <a:pt x="18" y="614"/>
                </a:cubicBezTo>
                <a:cubicBezTo>
                  <a:pt x="19" y="680"/>
                  <a:pt x="14" y="739"/>
                  <a:pt x="14" y="804"/>
                </a:cubicBezTo>
                <a:cubicBezTo>
                  <a:pt x="13" y="868"/>
                  <a:pt x="18" y="939"/>
                  <a:pt x="17" y="1004"/>
                </a:cubicBezTo>
                <a:cubicBezTo>
                  <a:pt x="16" y="1069"/>
                  <a:pt x="11" y="1130"/>
                  <a:pt x="12" y="1192"/>
                </a:cubicBezTo>
                <a:cubicBezTo>
                  <a:pt x="14" y="1254"/>
                  <a:pt x="23" y="1318"/>
                  <a:pt x="25" y="1384"/>
                </a:cubicBezTo>
                <a:cubicBezTo>
                  <a:pt x="26" y="1450"/>
                  <a:pt x="21" y="1518"/>
                  <a:pt x="18" y="1583"/>
                </a:cubicBezTo>
                <a:cubicBezTo>
                  <a:pt x="15" y="1648"/>
                  <a:pt x="15" y="1711"/>
                  <a:pt x="12" y="1778"/>
                </a:cubicBezTo>
                <a:cubicBezTo>
                  <a:pt x="8" y="1845"/>
                  <a:pt x="2" y="1918"/>
                  <a:pt x="1" y="1986"/>
                </a:cubicBezTo>
                <a:cubicBezTo>
                  <a:pt x="0" y="2055"/>
                  <a:pt x="5" y="2119"/>
                  <a:pt x="9" y="2182"/>
                </a:cubicBezTo>
                <a:cubicBezTo>
                  <a:pt x="14" y="2244"/>
                  <a:pt x="19" y="2303"/>
                  <a:pt x="20" y="2368"/>
                </a:cubicBezTo>
                <a:cubicBezTo>
                  <a:pt x="20" y="2432"/>
                  <a:pt x="17" y="2501"/>
                  <a:pt x="15" y="2570"/>
                </a:cubicBezTo>
                <a:cubicBezTo>
                  <a:pt x="14" y="2639"/>
                  <a:pt x="16" y="2707"/>
                  <a:pt x="15" y="2772"/>
                </a:cubicBezTo>
                <a:cubicBezTo>
                  <a:pt x="15" y="2838"/>
                  <a:pt x="14" y="2900"/>
                  <a:pt x="11" y="2963"/>
                </a:cubicBezTo>
                <a:cubicBezTo>
                  <a:pt x="8" y="3025"/>
                  <a:pt x="5" y="3087"/>
                  <a:pt x="4" y="3154"/>
                </a:cubicBezTo>
                <a:cubicBezTo>
                  <a:pt x="3" y="3221"/>
                  <a:pt x="5" y="3293"/>
                  <a:pt x="6" y="3360"/>
                </a:cubicBezTo>
                <a:cubicBezTo>
                  <a:pt x="8" y="3426"/>
                  <a:pt x="9" y="3488"/>
                  <a:pt x="11" y="3548"/>
                </a:cubicBezTo>
                <a:cubicBezTo>
                  <a:pt x="13" y="3608"/>
                  <a:pt x="15" y="3666"/>
                  <a:pt x="14" y="3749"/>
                </a:cubicBezTo>
                <a:cubicBezTo>
                  <a:pt x="13" y="3833"/>
                  <a:pt x="9" y="3941"/>
                  <a:pt x="8" y="4140"/>
                </a:cubicBezTo>
                <a:lnTo>
                  <a:pt x="13" y="4129"/>
                </a:lnTo>
                <a:close/>
              </a:path>
            </a:pathLst>
          </a:custGeom>
          <a:solidFill>
            <a:srgbClr val="f2f2f2"/>
          </a:solidFill>
          <a:ln>
            <a:noFill/>
          </a:ln>
        </p:spPr>
        <p:style>
          <a:lnRef idx="0"/>
          <a:fillRef idx="0"/>
          <a:effectRef idx="0"/>
          <a:fontRef idx="minor"/>
        </p:style>
      </p:sp>
      <p:sp>
        <p:nvSpPr>
          <p:cNvPr id="1655" name="CustomShape 92"/>
          <p:cNvSpPr/>
          <p:nvPr/>
        </p:nvSpPr>
        <p:spPr>
          <a:xfrm>
            <a:off x="4782960" y="1616760"/>
            <a:ext cx="1949400" cy="1494000"/>
          </a:xfrm>
          <a:custGeom>
            <a:avLst/>
            <a:gdLst/>
            <a:ahLst/>
            <a:rect l="l" t="t" r="r" b="b"/>
            <a:pathLst>
              <a:path w="5416" h="4151">
                <a:moveTo>
                  <a:pt x="17" y="4143"/>
                </a:moveTo>
                <a:cubicBezTo>
                  <a:pt x="264" y="4150"/>
                  <a:pt x="394" y="4144"/>
                  <a:pt x="501" y="4142"/>
                </a:cubicBezTo>
                <a:cubicBezTo>
                  <a:pt x="607" y="4139"/>
                  <a:pt x="690" y="4140"/>
                  <a:pt x="776" y="4140"/>
                </a:cubicBezTo>
                <a:cubicBezTo>
                  <a:pt x="861" y="4140"/>
                  <a:pt x="950" y="4139"/>
                  <a:pt x="1038" y="4138"/>
                </a:cubicBezTo>
                <a:cubicBezTo>
                  <a:pt x="1126" y="4136"/>
                  <a:pt x="1213" y="4134"/>
                  <a:pt x="1297" y="4134"/>
                </a:cubicBezTo>
                <a:cubicBezTo>
                  <a:pt x="1381" y="4134"/>
                  <a:pt x="1461" y="4136"/>
                  <a:pt x="1545" y="4137"/>
                </a:cubicBezTo>
                <a:cubicBezTo>
                  <a:pt x="1629" y="4137"/>
                  <a:pt x="1716" y="4136"/>
                  <a:pt x="1804" y="4136"/>
                </a:cubicBezTo>
                <a:cubicBezTo>
                  <a:pt x="1892" y="4136"/>
                  <a:pt x="1979" y="4138"/>
                  <a:pt x="2068" y="4139"/>
                </a:cubicBezTo>
                <a:cubicBezTo>
                  <a:pt x="2156" y="4140"/>
                  <a:pt x="2246" y="4141"/>
                  <a:pt x="2331" y="4140"/>
                </a:cubicBezTo>
                <a:cubicBezTo>
                  <a:pt x="2416" y="4139"/>
                  <a:pt x="2496" y="4138"/>
                  <a:pt x="2579" y="4139"/>
                </a:cubicBezTo>
                <a:cubicBezTo>
                  <a:pt x="2662" y="4141"/>
                  <a:pt x="2749" y="4147"/>
                  <a:pt x="2836" y="4145"/>
                </a:cubicBezTo>
                <a:cubicBezTo>
                  <a:pt x="2922" y="4143"/>
                  <a:pt x="3008" y="4135"/>
                  <a:pt x="3093" y="4134"/>
                </a:cubicBezTo>
                <a:cubicBezTo>
                  <a:pt x="3178" y="4133"/>
                  <a:pt x="3262" y="4140"/>
                  <a:pt x="3347" y="4140"/>
                </a:cubicBezTo>
                <a:cubicBezTo>
                  <a:pt x="3432" y="4141"/>
                  <a:pt x="3519" y="4137"/>
                  <a:pt x="3606" y="4135"/>
                </a:cubicBezTo>
                <a:cubicBezTo>
                  <a:pt x="3692" y="4134"/>
                  <a:pt x="3779" y="4136"/>
                  <a:pt x="3865" y="4138"/>
                </a:cubicBezTo>
                <a:cubicBezTo>
                  <a:pt x="3951" y="4140"/>
                  <a:pt x="4037" y="4140"/>
                  <a:pt x="4122" y="4140"/>
                </a:cubicBezTo>
                <a:cubicBezTo>
                  <a:pt x="4208" y="4141"/>
                  <a:pt x="4294" y="4140"/>
                  <a:pt x="4379" y="4140"/>
                </a:cubicBezTo>
                <a:cubicBezTo>
                  <a:pt x="4464" y="4140"/>
                  <a:pt x="4548" y="4140"/>
                  <a:pt x="4634" y="4140"/>
                </a:cubicBezTo>
                <a:cubicBezTo>
                  <a:pt x="4719" y="4140"/>
                  <a:pt x="4805" y="4141"/>
                  <a:pt x="4892" y="4140"/>
                </a:cubicBezTo>
                <a:cubicBezTo>
                  <a:pt x="4980" y="4140"/>
                  <a:pt x="5069" y="4139"/>
                  <a:pt x="5155" y="4138"/>
                </a:cubicBezTo>
                <a:cubicBezTo>
                  <a:pt x="5242" y="4137"/>
                  <a:pt x="5326" y="4137"/>
                  <a:pt x="5369" y="4105"/>
                </a:cubicBezTo>
                <a:cubicBezTo>
                  <a:pt x="5411" y="4073"/>
                  <a:pt x="5413" y="4009"/>
                  <a:pt x="5413" y="3943"/>
                </a:cubicBezTo>
                <a:cubicBezTo>
                  <a:pt x="5412" y="3878"/>
                  <a:pt x="5410" y="3811"/>
                  <a:pt x="5406" y="3745"/>
                </a:cubicBezTo>
                <a:cubicBezTo>
                  <a:pt x="5402" y="3678"/>
                  <a:pt x="5397" y="3612"/>
                  <a:pt x="5395" y="3546"/>
                </a:cubicBezTo>
                <a:cubicBezTo>
                  <a:pt x="5393" y="3480"/>
                  <a:pt x="5394" y="3413"/>
                  <a:pt x="5397" y="3349"/>
                </a:cubicBezTo>
                <a:cubicBezTo>
                  <a:pt x="5399" y="3284"/>
                  <a:pt x="5403" y="3221"/>
                  <a:pt x="5407" y="3157"/>
                </a:cubicBezTo>
                <a:cubicBezTo>
                  <a:pt x="5411" y="3093"/>
                  <a:pt x="5414" y="3028"/>
                  <a:pt x="5414" y="2962"/>
                </a:cubicBezTo>
                <a:cubicBezTo>
                  <a:pt x="5414" y="2896"/>
                  <a:pt x="5411" y="2829"/>
                  <a:pt x="5409" y="2764"/>
                </a:cubicBezTo>
                <a:cubicBezTo>
                  <a:pt x="5408" y="2700"/>
                  <a:pt x="5408" y="2638"/>
                  <a:pt x="5407" y="2573"/>
                </a:cubicBezTo>
                <a:cubicBezTo>
                  <a:pt x="5406" y="2509"/>
                  <a:pt x="5404" y="2440"/>
                  <a:pt x="5402" y="2373"/>
                </a:cubicBezTo>
                <a:cubicBezTo>
                  <a:pt x="5400" y="2306"/>
                  <a:pt x="5398" y="2240"/>
                  <a:pt x="5401" y="2174"/>
                </a:cubicBezTo>
                <a:cubicBezTo>
                  <a:pt x="5403" y="2107"/>
                  <a:pt x="5411" y="2040"/>
                  <a:pt x="5413" y="1976"/>
                </a:cubicBezTo>
                <a:cubicBezTo>
                  <a:pt x="5415" y="1912"/>
                  <a:pt x="5411" y="1851"/>
                  <a:pt x="5409" y="1786"/>
                </a:cubicBezTo>
                <a:cubicBezTo>
                  <a:pt x="5407" y="1722"/>
                  <a:pt x="5407" y="1654"/>
                  <a:pt x="5405" y="1586"/>
                </a:cubicBezTo>
                <a:cubicBezTo>
                  <a:pt x="5403" y="1518"/>
                  <a:pt x="5401" y="1450"/>
                  <a:pt x="5401" y="1385"/>
                </a:cubicBezTo>
                <a:cubicBezTo>
                  <a:pt x="5400" y="1319"/>
                  <a:pt x="5401" y="1256"/>
                  <a:pt x="5402" y="1192"/>
                </a:cubicBezTo>
                <a:cubicBezTo>
                  <a:pt x="5403" y="1128"/>
                  <a:pt x="5403" y="1063"/>
                  <a:pt x="5405" y="997"/>
                </a:cubicBezTo>
                <a:cubicBezTo>
                  <a:pt x="5406" y="930"/>
                  <a:pt x="5409" y="861"/>
                  <a:pt x="5410" y="795"/>
                </a:cubicBezTo>
                <a:cubicBezTo>
                  <a:pt x="5410" y="729"/>
                  <a:pt x="5408" y="665"/>
                  <a:pt x="5407" y="600"/>
                </a:cubicBezTo>
                <a:cubicBezTo>
                  <a:pt x="5406" y="536"/>
                  <a:pt x="5406" y="470"/>
                  <a:pt x="5406" y="405"/>
                </a:cubicBezTo>
                <a:cubicBezTo>
                  <a:pt x="5406" y="341"/>
                  <a:pt x="5406" y="277"/>
                  <a:pt x="5406" y="211"/>
                </a:cubicBezTo>
                <a:cubicBezTo>
                  <a:pt x="5405" y="144"/>
                  <a:pt x="5405" y="75"/>
                  <a:pt x="5361" y="39"/>
                </a:cubicBezTo>
                <a:cubicBezTo>
                  <a:pt x="5317" y="3"/>
                  <a:pt x="5230" y="0"/>
                  <a:pt x="5146" y="1"/>
                </a:cubicBezTo>
                <a:cubicBezTo>
                  <a:pt x="5062" y="2"/>
                  <a:pt x="4980" y="6"/>
                  <a:pt x="4894" y="9"/>
                </a:cubicBezTo>
                <a:cubicBezTo>
                  <a:pt x="4809" y="12"/>
                  <a:pt x="4718" y="13"/>
                  <a:pt x="4632" y="13"/>
                </a:cubicBezTo>
                <a:cubicBezTo>
                  <a:pt x="4546" y="14"/>
                  <a:pt x="4463" y="12"/>
                  <a:pt x="4377" y="12"/>
                </a:cubicBezTo>
                <a:cubicBezTo>
                  <a:pt x="4290" y="11"/>
                  <a:pt x="4200" y="10"/>
                  <a:pt x="4113" y="8"/>
                </a:cubicBezTo>
                <a:cubicBezTo>
                  <a:pt x="4027" y="7"/>
                  <a:pt x="3943" y="4"/>
                  <a:pt x="3860" y="5"/>
                </a:cubicBezTo>
                <a:cubicBezTo>
                  <a:pt x="3777" y="5"/>
                  <a:pt x="3695" y="8"/>
                  <a:pt x="3610" y="10"/>
                </a:cubicBezTo>
                <a:cubicBezTo>
                  <a:pt x="3525" y="12"/>
                  <a:pt x="3438" y="13"/>
                  <a:pt x="3352" y="14"/>
                </a:cubicBezTo>
                <a:cubicBezTo>
                  <a:pt x="3266" y="14"/>
                  <a:pt x="3180" y="14"/>
                  <a:pt x="3094" y="14"/>
                </a:cubicBezTo>
                <a:cubicBezTo>
                  <a:pt x="3008" y="13"/>
                  <a:pt x="2921" y="12"/>
                  <a:pt x="2834" y="13"/>
                </a:cubicBezTo>
                <a:cubicBezTo>
                  <a:pt x="2748" y="14"/>
                  <a:pt x="2663" y="19"/>
                  <a:pt x="2579" y="18"/>
                </a:cubicBezTo>
                <a:cubicBezTo>
                  <a:pt x="2493" y="18"/>
                  <a:pt x="2408" y="13"/>
                  <a:pt x="2322" y="11"/>
                </a:cubicBezTo>
                <a:cubicBezTo>
                  <a:pt x="2237" y="9"/>
                  <a:pt x="2151" y="10"/>
                  <a:pt x="2067" y="9"/>
                </a:cubicBezTo>
                <a:cubicBezTo>
                  <a:pt x="1983" y="8"/>
                  <a:pt x="1899" y="4"/>
                  <a:pt x="1814" y="5"/>
                </a:cubicBezTo>
                <a:cubicBezTo>
                  <a:pt x="1728" y="6"/>
                  <a:pt x="1641" y="11"/>
                  <a:pt x="1555" y="13"/>
                </a:cubicBezTo>
                <a:cubicBezTo>
                  <a:pt x="1469" y="14"/>
                  <a:pt x="1384" y="13"/>
                  <a:pt x="1297" y="12"/>
                </a:cubicBezTo>
                <a:cubicBezTo>
                  <a:pt x="1211" y="11"/>
                  <a:pt x="1123" y="11"/>
                  <a:pt x="1037" y="11"/>
                </a:cubicBezTo>
                <a:cubicBezTo>
                  <a:pt x="950" y="11"/>
                  <a:pt x="864" y="11"/>
                  <a:pt x="780" y="13"/>
                </a:cubicBezTo>
                <a:cubicBezTo>
                  <a:pt x="696" y="15"/>
                  <a:pt x="614" y="19"/>
                  <a:pt x="530" y="19"/>
                </a:cubicBezTo>
                <a:cubicBezTo>
                  <a:pt x="446" y="19"/>
                  <a:pt x="360" y="15"/>
                  <a:pt x="275" y="14"/>
                </a:cubicBezTo>
                <a:cubicBezTo>
                  <a:pt x="190" y="12"/>
                  <a:pt x="106" y="14"/>
                  <a:pt x="62" y="49"/>
                </a:cubicBezTo>
                <a:cubicBezTo>
                  <a:pt x="18" y="84"/>
                  <a:pt x="15" y="153"/>
                  <a:pt x="13" y="217"/>
                </a:cubicBezTo>
                <a:cubicBezTo>
                  <a:pt x="11" y="282"/>
                  <a:pt x="10" y="343"/>
                  <a:pt x="10" y="407"/>
                </a:cubicBezTo>
                <a:cubicBezTo>
                  <a:pt x="10" y="471"/>
                  <a:pt x="12" y="538"/>
                  <a:pt x="11" y="603"/>
                </a:cubicBezTo>
                <a:cubicBezTo>
                  <a:pt x="11" y="668"/>
                  <a:pt x="8" y="731"/>
                  <a:pt x="7" y="795"/>
                </a:cubicBezTo>
                <a:cubicBezTo>
                  <a:pt x="6" y="860"/>
                  <a:pt x="7" y="926"/>
                  <a:pt x="7" y="991"/>
                </a:cubicBezTo>
                <a:cubicBezTo>
                  <a:pt x="8" y="1055"/>
                  <a:pt x="7" y="1117"/>
                  <a:pt x="7" y="1182"/>
                </a:cubicBezTo>
                <a:cubicBezTo>
                  <a:pt x="6" y="1248"/>
                  <a:pt x="4" y="1316"/>
                  <a:pt x="4" y="1383"/>
                </a:cubicBezTo>
                <a:cubicBezTo>
                  <a:pt x="5" y="1450"/>
                  <a:pt x="6" y="1515"/>
                  <a:pt x="7" y="1581"/>
                </a:cubicBezTo>
                <a:cubicBezTo>
                  <a:pt x="9" y="1647"/>
                  <a:pt x="9" y="1714"/>
                  <a:pt x="9" y="1780"/>
                </a:cubicBezTo>
                <a:cubicBezTo>
                  <a:pt x="9" y="1847"/>
                  <a:pt x="9" y="1913"/>
                  <a:pt x="7" y="1977"/>
                </a:cubicBezTo>
                <a:cubicBezTo>
                  <a:pt x="6" y="2040"/>
                  <a:pt x="3" y="2101"/>
                  <a:pt x="3" y="2166"/>
                </a:cubicBezTo>
                <a:cubicBezTo>
                  <a:pt x="3" y="2231"/>
                  <a:pt x="6" y="2300"/>
                  <a:pt x="9" y="2367"/>
                </a:cubicBezTo>
                <a:cubicBezTo>
                  <a:pt x="12" y="2434"/>
                  <a:pt x="15" y="2499"/>
                  <a:pt x="15" y="2564"/>
                </a:cubicBezTo>
                <a:cubicBezTo>
                  <a:pt x="16" y="2630"/>
                  <a:pt x="13" y="2696"/>
                  <a:pt x="10" y="2762"/>
                </a:cubicBezTo>
                <a:cubicBezTo>
                  <a:pt x="7" y="2828"/>
                  <a:pt x="4" y="2894"/>
                  <a:pt x="4" y="2959"/>
                </a:cubicBezTo>
                <a:cubicBezTo>
                  <a:pt x="5" y="3024"/>
                  <a:pt x="8" y="3089"/>
                  <a:pt x="7" y="3154"/>
                </a:cubicBezTo>
                <a:cubicBezTo>
                  <a:pt x="6" y="3220"/>
                  <a:pt x="1" y="3286"/>
                  <a:pt x="0" y="3352"/>
                </a:cubicBezTo>
                <a:cubicBezTo>
                  <a:pt x="0" y="3418"/>
                  <a:pt x="5" y="3483"/>
                  <a:pt x="8" y="3550"/>
                </a:cubicBezTo>
                <a:cubicBezTo>
                  <a:pt x="11" y="3616"/>
                  <a:pt x="13" y="3684"/>
                  <a:pt x="11" y="3767"/>
                </a:cubicBezTo>
                <a:cubicBezTo>
                  <a:pt x="10" y="3849"/>
                  <a:pt x="6" y="3948"/>
                  <a:pt x="5" y="4136"/>
                </a:cubicBezTo>
              </a:path>
            </a:pathLst>
          </a:custGeom>
          <a:noFill/>
          <a:ln cap="rnd" w="31680">
            <a:solidFill>
              <a:srgbClr val="008cd8"/>
            </a:solidFill>
            <a:bevel/>
          </a:ln>
        </p:spPr>
        <p:style>
          <a:lnRef idx="0"/>
          <a:fillRef idx="0"/>
          <a:effectRef idx="0"/>
          <a:fontRef idx="minor"/>
        </p:style>
      </p:sp>
      <p:sp>
        <p:nvSpPr>
          <p:cNvPr id="1656" name="CustomShape 93"/>
          <p:cNvSpPr/>
          <p:nvPr/>
        </p:nvSpPr>
        <p:spPr>
          <a:xfrm>
            <a:off x="4779720" y="1281960"/>
            <a:ext cx="1954800" cy="346320"/>
          </a:xfrm>
          <a:custGeom>
            <a:avLst/>
            <a:gdLst/>
            <a:ahLst/>
            <a:rect l="l" t="t" r="r" b="b"/>
            <a:pathLst>
              <a:path w="5431" h="963">
                <a:moveTo>
                  <a:pt x="20" y="962"/>
                </a:moveTo>
                <a:cubicBezTo>
                  <a:pt x="273" y="944"/>
                  <a:pt x="396" y="941"/>
                  <a:pt x="503" y="938"/>
                </a:cubicBezTo>
                <a:cubicBezTo>
                  <a:pt x="611" y="935"/>
                  <a:pt x="703" y="933"/>
                  <a:pt x="794" y="936"/>
                </a:cubicBezTo>
                <a:cubicBezTo>
                  <a:pt x="885" y="940"/>
                  <a:pt x="974" y="949"/>
                  <a:pt x="1057" y="950"/>
                </a:cubicBezTo>
                <a:cubicBezTo>
                  <a:pt x="1140" y="952"/>
                  <a:pt x="1216" y="946"/>
                  <a:pt x="1300" y="943"/>
                </a:cubicBezTo>
                <a:cubicBezTo>
                  <a:pt x="1384" y="939"/>
                  <a:pt x="1476" y="938"/>
                  <a:pt x="1565" y="939"/>
                </a:cubicBezTo>
                <a:cubicBezTo>
                  <a:pt x="1654" y="939"/>
                  <a:pt x="1741" y="941"/>
                  <a:pt x="1824" y="943"/>
                </a:cubicBezTo>
                <a:cubicBezTo>
                  <a:pt x="1907" y="944"/>
                  <a:pt x="1985" y="945"/>
                  <a:pt x="2066" y="947"/>
                </a:cubicBezTo>
                <a:cubicBezTo>
                  <a:pt x="2147" y="949"/>
                  <a:pt x="2230" y="952"/>
                  <a:pt x="2318" y="950"/>
                </a:cubicBezTo>
                <a:cubicBezTo>
                  <a:pt x="2407" y="948"/>
                  <a:pt x="2501" y="940"/>
                  <a:pt x="2591" y="938"/>
                </a:cubicBezTo>
                <a:cubicBezTo>
                  <a:pt x="2681" y="935"/>
                  <a:pt x="2767" y="937"/>
                  <a:pt x="2851" y="935"/>
                </a:cubicBezTo>
                <a:cubicBezTo>
                  <a:pt x="2935" y="933"/>
                  <a:pt x="3015" y="927"/>
                  <a:pt x="3101" y="927"/>
                </a:cubicBezTo>
                <a:cubicBezTo>
                  <a:pt x="3186" y="927"/>
                  <a:pt x="3276" y="934"/>
                  <a:pt x="3361" y="939"/>
                </a:cubicBezTo>
                <a:cubicBezTo>
                  <a:pt x="3446" y="944"/>
                  <a:pt x="3526" y="948"/>
                  <a:pt x="3609" y="946"/>
                </a:cubicBezTo>
                <a:cubicBezTo>
                  <a:pt x="3692" y="944"/>
                  <a:pt x="3780" y="936"/>
                  <a:pt x="3867" y="935"/>
                </a:cubicBezTo>
                <a:cubicBezTo>
                  <a:pt x="3954" y="933"/>
                  <a:pt x="4041" y="938"/>
                  <a:pt x="4128" y="940"/>
                </a:cubicBezTo>
                <a:cubicBezTo>
                  <a:pt x="4215" y="942"/>
                  <a:pt x="4302" y="940"/>
                  <a:pt x="4387" y="942"/>
                </a:cubicBezTo>
                <a:cubicBezTo>
                  <a:pt x="4472" y="943"/>
                  <a:pt x="4555" y="948"/>
                  <a:pt x="4642" y="946"/>
                </a:cubicBezTo>
                <a:cubicBezTo>
                  <a:pt x="4728" y="943"/>
                  <a:pt x="4819" y="934"/>
                  <a:pt x="4926" y="934"/>
                </a:cubicBezTo>
                <a:cubicBezTo>
                  <a:pt x="5032" y="934"/>
                  <a:pt x="5153" y="943"/>
                  <a:pt x="5407" y="921"/>
                </a:cubicBezTo>
                <a:cubicBezTo>
                  <a:pt x="5415" y="892"/>
                  <a:pt x="5417" y="875"/>
                  <a:pt x="5415" y="859"/>
                </a:cubicBezTo>
                <a:cubicBezTo>
                  <a:pt x="5413" y="842"/>
                  <a:pt x="5408" y="825"/>
                  <a:pt x="5407" y="812"/>
                </a:cubicBezTo>
                <a:cubicBezTo>
                  <a:pt x="5406" y="799"/>
                  <a:pt x="5409" y="790"/>
                  <a:pt x="5413" y="774"/>
                </a:cubicBezTo>
                <a:cubicBezTo>
                  <a:pt x="5417" y="758"/>
                  <a:pt x="5420" y="734"/>
                  <a:pt x="5421" y="721"/>
                </a:cubicBezTo>
                <a:cubicBezTo>
                  <a:pt x="5422" y="708"/>
                  <a:pt x="5419" y="704"/>
                  <a:pt x="5417" y="689"/>
                </a:cubicBezTo>
                <a:cubicBezTo>
                  <a:pt x="5416" y="673"/>
                  <a:pt x="5415" y="645"/>
                  <a:pt x="5417" y="627"/>
                </a:cubicBezTo>
                <a:cubicBezTo>
                  <a:pt x="5419" y="608"/>
                  <a:pt x="5423" y="598"/>
                  <a:pt x="5426" y="585"/>
                </a:cubicBezTo>
                <a:cubicBezTo>
                  <a:pt x="5429" y="571"/>
                  <a:pt x="5430" y="553"/>
                  <a:pt x="5428" y="538"/>
                </a:cubicBezTo>
                <a:cubicBezTo>
                  <a:pt x="5427" y="524"/>
                  <a:pt x="5422" y="513"/>
                  <a:pt x="5417" y="496"/>
                </a:cubicBezTo>
                <a:cubicBezTo>
                  <a:pt x="5412" y="480"/>
                  <a:pt x="5408" y="458"/>
                  <a:pt x="5409" y="441"/>
                </a:cubicBezTo>
                <a:cubicBezTo>
                  <a:pt x="5411" y="424"/>
                  <a:pt x="5418" y="410"/>
                  <a:pt x="5420" y="399"/>
                </a:cubicBezTo>
                <a:cubicBezTo>
                  <a:pt x="5422" y="387"/>
                  <a:pt x="5420" y="377"/>
                  <a:pt x="5419" y="366"/>
                </a:cubicBezTo>
                <a:cubicBezTo>
                  <a:pt x="5419" y="355"/>
                  <a:pt x="5420" y="342"/>
                  <a:pt x="5417" y="327"/>
                </a:cubicBezTo>
                <a:cubicBezTo>
                  <a:pt x="5413" y="312"/>
                  <a:pt x="5405" y="294"/>
                  <a:pt x="5407" y="282"/>
                </a:cubicBezTo>
                <a:cubicBezTo>
                  <a:pt x="5408" y="270"/>
                  <a:pt x="5420" y="264"/>
                  <a:pt x="5423" y="250"/>
                </a:cubicBezTo>
                <a:cubicBezTo>
                  <a:pt x="5426" y="237"/>
                  <a:pt x="5421" y="215"/>
                  <a:pt x="5419" y="196"/>
                </a:cubicBezTo>
                <a:cubicBezTo>
                  <a:pt x="5417" y="176"/>
                  <a:pt x="5418" y="159"/>
                  <a:pt x="5417" y="145"/>
                </a:cubicBezTo>
                <a:cubicBezTo>
                  <a:pt x="5417" y="130"/>
                  <a:pt x="5416" y="119"/>
                  <a:pt x="5414" y="110"/>
                </a:cubicBezTo>
                <a:cubicBezTo>
                  <a:pt x="5411" y="100"/>
                  <a:pt x="5407" y="91"/>
                  <a:pt x="5407" y="78"/>
                </a:cubicBezTo>
                <a:cubicBezTo>
                  <a:pt x="5407" y="64"/>
                  <a:pt x="5411" y="45"/>
                  <a:pt x="5368" y="34"/>
                </a:cubicBezTo>
                <a:cubicBezTo>
                  <a:pt x="5326" y="23"/>
                  <a:pt x="5237" y="21"/>
                  <a:pt x="5151" y="20"/>
                </a:cubicBezTo>
                <a:cubicBezTo>
                  <a:pt x="5064" y="18"/>
                  <a:pt x="4981" y="19"/>
                  <a:pt x="4898" y="19"/>
                </a:cubicBezTo>
                <a:cubicBezTo>
                  <a:pt x="4815" y="19"/>
                  <a:pt x="4732" y="18"/>
                  <a:pt x="4649" y="15"/>
                </a:cubicBezTo>
                <a:cubicBezTo>
                  <a:pt x="4566" y="12"/>
                  <a:pt x="4483" y="6"/>
                  <a:pt x="4397" y="9"/>
                </a:cubicBezTo>
                <a:cubicBezTo>
                  <a:pt x="4310" y="12"/>
                  <a:pt x="4221" y="25"/>
                  <a:pt x="4134" y="32"/>
                </a:cubicBezTo>
                <a:cubicBezTo>
                  <a:pt x="4048" y="39"/>
                  <a:pt x="3963" y="41"/>
                  <a:pt x="3877" y="38"/>
                </a:cubicBezTo>
                <a:cubicBezTo>
                  <a:pt x="3791" y="35"/>
                  <a:pt x="3702" y="28"/>
                  <a:pt x="3614" y="26"/>
                </a:cubicBezTo>
                <a:cubicBezTo>
                  <a:pt x="3526" y="24"/>
                  <a:pt x="3439" y="27"/>
                  <a:pt x="3353" y="26"/>
                </a:cubicBezTo>
                <a:cubicBezTo>
                  <a:pt x="3268" y="26"/>
                  <a:pt x="3184" y="22"/>
                  <a:pt x="3101" y="20"/>
                </a:cubicBezTo>
                <a:cubicBezTo>
                  <a:pt x="3017" y="18"/>
                  <a:pt x="2933" y="17"/>
                  <a:pt x="2851" y="15"/>
                </a:cubicBezTo>
                <a:cubicBezTo>
                  <a:pt x="2768" y="14"/>
                  <a:pt x="2687" y="12"/>
                  <a:pt x="2601" y="11"/>
                </a:cubicBezTo>
                <a:cubicBezTo>
                  <a:pt x="2514" y="11"/>
                  <a:pt x="2421" y="11"/>
                  <a:pt x="2331" y="11"/>
                </a:cubicBezTo>
                <a:cubicBezTo>
                  <a:pt x="2241" y="11"/>
                  <a:pt x="2154" y="10"/>
                  <a:pt x="2071" y="14"/>
                </a:cubicBezTo>
                <a:cubicBezTo>
                  <a:pt x="1988" y="17"/>
                  <a:pt x="1909" y="24"/>
                  <a:pt x="1824" y="23"/>
                </a:cubicBezTo>
                <a:cubicBezTo>
                  <a:pt x="1739" y="21"/>
                  <a:pt x="1648" y="11"/>
                  <a:pt x="1558" y="12"/>
                </a:cubicBezTo>
                <a:cubicBezTo>
                  <a:pt x="1468" y="13"/>
                  <a:pt x="1379" y="26"/>
                  <a:pt x="1294" y="28"/>
                </a:cubicBezTo>
                <a:cubicBezTo>
                  <a:pt x="1208" y="30"/>
                  <a:pt x="1127" y="21"/>
                  <a:pt x="1044" y="18"/>
                </a:cubicBezTo>
                <a:cubicBezTo>
                  <a:pt x="960" y="14"/>
                  <a:pt x="875" y="16"/>
                  <a:pt x="788" y="18"/>
                </a:cubicBezTo>
                <a:cubicBezTo>
                  <a:pt x="701" y="20"/>
                  <a:pt x="613" y="23"/>
                  <a:pt x="530" y="20"/>
                </a:cubicBezTo>
                <a:cubicBezTo>
                  <a:pt x="447" y="17"/>
                  <a:pt x="369" y="9"/>
                  <a:pt x="285" y="5"/>
                </a:cubicBezTo>
                <a:cubicBezTo>
                  <a:pt x="200" y="1"/>
                  <a:pt x="108" y="0"/>
                  <a:pt x="61" y="11"/>
                </a:cubicBezTo>
                <a:cubicBezTo>
                  <a:pt x="13" y="22"/>
                  <a:pt x="9" y="43"/>
                  <a:pt x="6" y="63"/>
                </a:cubicBezTo>
                <a:cubicBezTo>
                  <a:pt x="3" y="82"/>
                  <a:pt x="0" y="100"/>
                  <a:pt x="2" y="116"/>
                </a:cubicBezTo>
                <a:cubicBezTo>
                  <a:pt x="3" y="132"/>
                  <a:pt x="9" y="146"/>
                  <a:pt x="12" y="159"/>
                </a:cubicBezTo>
                <a:cubicBezTo>
                  <a:pt x="15" y="172"/>
                  <a:pt x="15" y="184"/>
                  <a:pt x="20" y="197"/>
                </a:cubicBezTo>
                <a:cubicBezTo>
                  <a:pt x="24" y="209"/>
                  <a:pt x="32" y="223"/>
                  <a:pt x="30" y="240"/>
                </a:cubicBezTo>
                <a:cubicBezTo>
                  <a:pt x="28" y="256"/>
                  <a:pt x="15" y="275"/>
                  <a:pt x="11" y="289"/>
                </a:cubicBezTo>
                <a:cubicBezTo>
                  <a:pt x="7" y="302"/>
                  <a:pt x="11" y="310"/>
                  <a:pt x="14" y="321"/>
                </a:cubicBezTo>
                <a:cubicBezTo>
                  <a:pt x="17" y="333"/>
                  <a:pt x="17" y="347"/>
                  <a:pt x="17" y="363"/>
                </a:cubicBezTo>
                <a:cubicBezTo>
                  <a:pt x="16" y="378"/>
                  <a:pt x="14" y="395"/>
                  <a:pt x="10" y="413"/>
                </a:cubicBezTo>
                <a:cubicBezTo>
                  <a:pt x="7" y="430"/>
                  <a:pt x="3" y="448"/>
                  <a:pt x="5" y="459"/>
                </a:cubicBezTo>
                <a:cubicBezTo>
                  <a:pt x="8" y="471"/>
                  <a:pt x="17" y="475"/>
                  <a:pt x="21" y="489"/>
                </a:cubicBezTo>
                <a:cubicBezTo>
                  <a:pt x="24" y="502"/>
                  <a:pt x="22" y="524"/>
                  <a:pt x="22" y="541"/>
                </a:cubicBezTo>
                <a:cubicBezTo>
                  <a:pt x="21" y="558"/>
                  <a:pt x="23" y="570"/>
                  <a:pt x="25" y="582"/>
                </a:cubicBezTo>
                <a:cubicBezTo>
                  <a:pt x="28" y="594"/>
                  <a:pt x="31" y="605"/>
                  <a:pt x="30" y="619"/>
                </a:cubicBezTo>
                <a:cubicBezTo>
                  <a:pt x="28" y="633"/>
                  <a:pt x="23" y="650"/>
                  <a:pt x="19" y="667"/>
                </a:cubicBezTo>
                <a:cubicBezTo>
                  <a:pt x="16" y="683"/>
                  <a:pt x="14" y="698"/>
                  <a:pt x="14" y="713"/>
                </a:cubicBezTo>
                <a:cubicBezTo>
                  <a:pt x="13" y="729"/>
                  <a:pt x="14" y="744"/>
                  <a:pt x="14" y="764"/>
                </a:cubicBezTo>
                <a:cubicBezTo>
                  <a:pt x="15" y="784"/>
                  <a:pt x="16" y="809"/>
                  <a:pt x="19" y="826"/>
                </a:cubicBezTo>
                <a:cubicBezTo>
                  <a:pt x="22" y="843"/>
                  <a:pt x="27" y="853"/>
                  <a:pt x="24" y="862"/>
                </a:cubicBezTo>
                <a:cubicBezTo>
                  <a:pt x="21" y="871"/>
                  <a:pt x="9" y="879"/>
                  <a:pt x="24" y="921"/>
                </a:cubicBezTo>
                <a:lnTo>
                  <a:pt x="20" y="962"/>
                </a:lnTo>
                <a:close/>
              </a:path>
            </a:pathLst>
          </a:custGeom>
          <a:noFill/>
          <a:ln>
            <a:noFill/>
          </a:ln>
        </p:spPr>
        <p:style>
          <a:lnRef idx="0"/>
          <a:fillRef idx="0"/>
          <a:effectRef idx="0"/>
          <a:fontRef idx="minor"/>
        </p:style>
      </p:sp>
      <p:sp>
        <p:nvSpPr>
          <p:cNvPr id="1657" name="CustomShape 94"/>
          <p:cNvSpPr/>
          <p:nvPr/>
        </p:nvSpPr>
        <p:spPr>
          <a:xfrm>
            <a:off x="4790160" y="1617840"/>
            <a:ext cx="1937880" cy="6840"/>
          </a:xfrm>
          <a:custGeom>
            <a:avLst/>
            <a:gdLst/>
            <a:ahLst/>
            <a:rect l="l" t="t" r="r" b="b"/>
            <a:pathLst>
              <a:path w="5384" h="20">
                <a:moveTo>
                  <a:pt x="0" y="15"/>
                </a:moveTo>
                <a:cubicBezTo>
                  <a:pt x="247" y="6"/>
                  <a:pt x="377" y="1"/>
                  <a:pt x="484" y="1"/>
                </a:cubicBezTo>
                <a:cubicBezTo>
                  <a:pt x="591" y="0"/>
                  <a:pt x="675" y="5"/>
                  <a:pt x="760" y="7"/>
                </a:cubicBezTo>
                <a:cubicBezTo>
                  <a:pt x="844" y="9"/>
                  <a:pt x="929" y="9"/>
                  <a:pt x="1015" y="8"/>
                </a:cubicBezTo>
                <a:cubicBezTo>
                  <a:pt x="1101" y="8"/>
                  <a:pt x="1188" y="8"/>
                  <a:pt x="1275" y="8"/>
                </a:cubicBezTo>
                <a:cubicBezTo>
                  <a:pt x="1362" y="8"/>
                  <a:pt x="1449" y="8"/>
                  <a:pt x="1534" y="10"/>
                </a:cubicBezTo>
                <a:cubicBezTo>
                  <a:pt x="1619" y="13"/>
                  <a:pt x="1702" y="18"/>
                  <a:pt x="1788" y="16"/>
                </a:cubicBezTo>
                <a:cubicBezTo>
                  <a:pt x="1874" y="13"/>
                  <a:pt x="1964" y="4"/>
                  <a:pt x="2049" y="2"/>
                </a:cubicBezTo>
                <a:cubicBezTo>
                  <a:pt x="2134" y="0"/>
                  <a:pt x="2215" y="4"/>
                  <a:pt x="2299" y="7"/>
                </a:cubicBezTo>
                <a:cubicBezTo>
                  <a:pt x="2383" y="9"/>
                  <a:pt x="2470" y="11"/>
                  <a:pt x="2556" y="9"/>
                </a:cubicBezTo>
                <a:cubicBezTo>
                  <a:pt x="2640" y="7"/>
                  <a:pt x="2725" y="3"/>
                  <a:pt x="2809" y="4"/>
                </a:cubicBezTo>
                <a:cubicBezTo>
                  <a:pt x="2893" y="4"/>
                  <a:pt x="2978" y="10"/>
                  <a:pt x="3066" y="13"/>
                </a:cubicBezTo>
                <a:cubicBezTo>
                  <a:pt x="3154" y="17"/>
                  <a:pt x="3245" y="19"/>
                  <a:pt x="3335" y="17"/>
                </a:cubicBezTo>
                <a:cubicBezTo>
                  <a:pt x="3424" y="14"/>
                  <a:pt x="3511" y="9"/>
                  <a:pt x="3595" y="5"/>
                </a:cubicBezTo>
                <a:cubicBezTo>
                  <a:pt x="3679" y="2"/>
                  <a:pt x="3761" y="1"/>
                  <a:pt x="3846" y="3"/>
                </a:cubicBezTo>
                <a:cubicBezTo>
                  <a:pt x="3932" y="4"/>
                  <a:pt x="4022" y="8"/>
                  <a:pt x="4106" y="9"/>
                </a:cubicBezTo>
                <a:cubicBezTo>
                  <a:pt x="4190" y="9"/>
                  <a:pt x="4269" y="7"/>
                  <a:pt x="4352" y="8"/>
                </a:cubicBezTo>
                <a:cubicBezTo>
                  <a:pt x="4436" y="10"/>
                  <a:pt x="4525" y="14"/>
                  <a:pt x="4611" y="15"/>
                </a:cubicBezTo>
                <a:cubicBezTo>
                  <a:pt x="4697" y="15"/>
                  <a:pt x="4780" y="11"/>
                  <a:pt x="4887" y="8"/>
                </a:cubicBezTo>
                <a:cubicBezTo>
                  <a:pt x="4994" y="5"/>
                  <a:pt x="5125" y="3"/>
                  <a:pt x="5383" y="13"/>
                </a:cubicBezTo>
              </a:path>
            </a:pathLst>
          </a:custGeom>
          <a:noFill/>
          <a:ln cap="rnd" w="31680">
            <a:solidFill>
              <a:srgbClr val="008cd8"/>
            </a:solidFill>
            <a:bevel/>
          </a:ln>
        </p:spPr>
        <p:style>
          <a:lnRef idx="0"/>
          <a:fillRef idx="0"/>
          <a:effectRef idx="0"/>
          <a:fontRef idx="minor"/>
        </p:style>
      </p:sp>
      <p:sp>
        <p:nvSpPr>
          <p:cNvPr id="1658" name="CustomShape 95"/>
          <p:cNvSpPr/>
          <p:nvPr/>
        </p:nvSpPr>
        <p:spPr>
          <a:xfrm>
            <a:off x="4783680" y="1285560"/>
            <a:ext cx="1948320" cy="338760"/>
          </a:xfrm>
          <a:custGeom>
            <a:avLst/>
            <a:gdLst/>
            <a:ahLst/>
            <a:rect l="l" t="t" r="r" b="b"/>
            <a:pathLst>
              <a:path w="5413" h="942">
                <a:moveTo>
                  <a:pt x="5407" y="917"/>
                </a:moveTo>
                <a:cubicBezTo>
                  <a:pt x="5393" y="891"/>
                  <a:pt x="5400" y="862"/>
                  <a:pt x="5402" y="842"/>
                </a:cubicBezTo>
                <a:cubicBezTo>
                  <a:pt x="5405" y="822"/>
                  <a:pt x="5402" y="811"/>
                  <a:pt x="5402" y="799"/>
                </a:cubicBezTo>
                <a:cubicBezTo>
                  <a:pt x="5402" y="788"/>
                  <a:pt x="5404" y="775"/>
                  <a:pt x="5403" y="762"/>
                </a:cubicBezTo>
                <a:cubicBezTo>
                  <a:pt x="5403" y="749"/>
                  <a:pt x="5400" y="736"/>
                  <a:pt x="5400" y="720"/>
                </a:cubicBezTo>
                <a:cubicBezTo>
                  <a:pt x="5399" y="704"/>
                  <a:pt x="5399" y="685"/>
                  <a:pt x="5399" y="671"/>
                </a:cubicBezTo>
                <a:cubicBezTo>
                  <a:pt x="5400" y="656"/>
                  <a:pt x="5399" y="646"/>
                  <a:pt x="5400" y="633"/>
                </a:cubicBezTo>
                <a:cubicBezTo>
                  <a:pt x="5400" y="621"/>
                  <a:pt x="5402" y="606"/>
                  <a:pt x="5402" y="591"/>
                </a:cubicBezTo>
                <a:cubicBezTo>
                  <a:pt x="5403" y="575"/>
                  <a:pt x="5403" y="559"/>
                  <a:pt x="5404" y="541"/>
                </a:cubicBezTo>
                <a:cubicBezTo>
                  <a:pt x="5404" y="524"/>
                  <a:pt x="5406" y="506"/>
                  <a:pt x="5404" y="490"/>
                </a:cubicBezTo>
                <a:cubicBezTo>
                  <a:pt x="5402" y="474"/>
                  <a:pt x="5396" y="459"/>
                  <a:pt x="5395" y="444"/>
                </a:cubicBezTo>
                <a:cubicBezTo>
                  <a:pt x="5393" y="430"/>
                  <a:pt x="5396" y="416"/>
                  <a:pt x="5401" y="401"/>
                </a:cubicBezTo>
                <a:cubicBezTo>
                  <a:pt x="5406" y="387"/>
                  <a:pt x="5412" y="373"/>
                  <a:pt x="5412" y="359"/>
                </a:cubicBezTo>
                <a:cubicBezTo>
                  <a:pt x="5412" y="345"/>
                  <a:pt x="5405" y="331"/>
                  <a:pt x="5403" y="319"/>
                </a:cubicBezTo>
                <a:cubicBezTo>
                  <a:pt x="5401" y="307"/>
                  <a:pt x="5403" y="297"/>
                  <a:pt x="5404" y="283"/>
                </a:cubicBezTo>
                <a:cubicBezTo>
                  <a:pt x="5405" y="268"/>
                  <a:pt x="5405" y="249"/>
                  <a:pt x="5404" y="234"/>
                </a:cubicBezTo>
                <a:cubicBezTo>
                  <a:pt x="5402" y="218"/>
                  <a:pt x="5399" y="206"/>
                  <a:pt x="5399" y="191"/>
                </a:cubicBezTo>
                <a:cubicBezTo>
                  <a:pt x="5399" y="176"/>
                  <a:pt x="5402" y="158"/>
                  <a:pt x="5404" y="144"/>
                </a:cubicBezTo>
                <a:cubicBezTo>
                  <a:pt x="5405" y="130"/>
                  <a:pt x="5404" y="120"/>
                  <a:pt x="5404" y="107"/>
                </a:cubicBezTo>
                <a:cubicBezTo>
                  <a:pt x="5404" y="95"/>
                  <a:pt x="5404" y="80"/>
                  <a:pt x="5405" y="62"/>
                </a:cubicBezTo>
                <a:cubicBezTo>
                  <a:pt x="5406" y="44"/>
                  <a:pt x="5407" y="22"/>
                  <a:pt x="5364" y="13"/>
                </a:cubicBezTo>
                <a:cubicBezTo>
                  <a:pt x="5320" y="4"/>
                  <a:pt x="5232" y="7"/>
                  <a:pt x="5147" y="7"/>
                </a:cubicBezTo>
                <a:cubicBezTo>
                  <a:pt x="5063" y="8"/>
                  <a:pt x="4982" y="7"/>
                  <a:pt x="4897" y="7"/>
                </a:cubicBezTo>
                <a:cubicBezTo>
                  <a:pt x="4812" y="7"/>
                  <a:pt x="4724" y="7"/>
                  <a:pt x="4639" y="8"/>
                </a:cubicBezTo>
                <a:cubicBezTo>
                  <a:pt x="4553" y="8"/>
                  <a:pt x="4471" y="8"/>
                  <a:pt x="4385" y="10"/>
                </a:cubicBezTo>
                <a:cubicBezTo>
                  <a:pt x="4299" y="13"/>
                  <a:pt x="4209" y="17"/>
                  <a:pt x="4119" y="17"/>
                </a:cubicBezTo>
                <a:cubicBezTo>
                  <a:pt x="4029" y="16"/>
                  <a:pt x="3939" y="10"/>
                  <a:pt x="3855" y="7"/>
                </a:cubicBezTo>
                <a:cubicBezTo>
                  <a:pt x="3771" y="3"/>
                  <a:pt x="3694" y="2"/>
                  <a:pt x="3612" y="4"/>
                </a:cubicBezTo>
                <a:cubicBezTo>
                  <a:pt x="3531" y="6"/>
                  <a:pt x="3446" y="11"/>
                  <a:pt x="3361" y="11"/>
                </a:cubicBezTo>
                <a:cubicBezTo>
                  <a:pt x="3275" y="12"/>
                  <a:pt x="3189" y="8"/>
                  <a:pt x="3100" y="6"/>
                </a:cubicBezTo>
                <a:cubicBezTo>
                  <a:pt x="3012" y="3"/>
                  <a:pt x="2921" y="3"/>
                  <a:pt x="2833" y="4"/>
                </a:cubicBezTo>
                <a:cubicBezTo>
                  <a:pt x="2745" y="4"/>
                  <a:pt x="2660" y="5"/>
                  <a:pt x="2576" y="6"/>
                </a:cubicBezTo>
                <a:cubicBezTo>
                  <a:pt x="2491" y="6"/>
                  <a:pt x="2407" y="6"/>
                  <a:pt x="2322" y="7"/>
                </a:cubicBezTo>
                <a:cubicBezTo>
                  <a:pt x="2236" y="7"/>
                  <a:pt x="2150" y="8"/>
                  <a:pt x="2064" y="9"/>
                </a:cubicBezTo>
                <a:cubicBezTo>
                  <a:pt x="1978" y="9"/>
                  <a:pt x="1892" y="9"/>
                  <a:pt x="1806" y="9"/>
                </a:cubicBezTo>
                <a:cubicBezTo>
                  <a:pt x="1720" y="9"/>
                  <a:pt x="1633" y="8"/>
                  <a:pt x="1545" y="8"/>
                </a:cubicBezTo>
                <a:cubicBezTo>
                  <a:pt x="1457" y="9"/>
                  <a:pt x="1368" y="10"/>
                  <a:pt x="1283" y="8"/>
                </a:cubicBezTo>
                <a:cubicBezTo>
                  <a:pt x="1198" y="5"/>
                  <a:pt x="1116" y="0"/>
                  <a:pt x="1033" y="0"/>
                </a:cubicBezTo>
                <a:cubicBezTo>
                  <a:pt x="950" y="1"/>
                  <a:pt x="865" y="8"/>
                  <a:pt x="780" y="10"/>
                </a:cubicBezTo>
                <a:cubicBezTo>
                  <a:pt x="695" y="11"/>
                  <a:pt x="609" y="9"/>
                  <a:pt x="523" y="7"/>
                </a:cubicBezTo>
                <a:cubicBezTo>
                  <a:pt x="436" y="6"/>
                  <a:pt x="348" y="6"/>
                  <a:pt x="261" y="5"/>
                </a:cubicBezTo>
                <a:cubicBezTo>
                  <a:pt x="174" y="4"/>
                  <a:pt x="88" y="3"/>
                  <a:pt x="46" y="11"/>
                </a:cubicBezTo>
                <a:cubicBezTo>
                  <a:pt x="4" y="19"/>
                  <a:pt x="6" y="36"/>
                  <a:pt x="7" y="52"/>
                </a:cubicBezTo>
                <a:cubicBezTo>
                  <a:pt x="8" y="68"/>
                  <a:pt x="7" y="82"/>
                  <a:pt x="9" y="98"/>
                </a:cubicBezTo>
                <a:cubicBezTo>
                  <a:pt x="10" y="113"/>
                  <a:pt x="13" y="130"/>
                  <a:pt x="13" y="144"/>
                </a:cubicBezTo>
                <a:cubicBezTo>
                  <a:pt x="12" y="159"/>
                  <a:pt x="8" y="171"/>
                  <a:pt x="8" y="185"/>
                </a:cubicBezTo>
                <a:cubicBezTo>
                  <a:pt x="7" y="199"/>
                  <a:pt x="9" y="214"/>
                  <a:pt x="9" y="229"/>
                </a:cubicBezTo>
                <a:cubicBezTo>
                  <a:pt x="10" y="244"/>
                  <a:pt x="8" y="258"/>
                  <a:pt x="8" y="273"/>
                </a:cubicBezTo>
                <a:cubicBezTo>
                  <a:pt x="8" y="287"/>
                  <a:pt x="8" y="302"/>
                  <a:pt x="8" y="318"/>
                </a:cubicBezTo>
                <a:cubicBezTo>
                  <a:pt x="8" y="334"/>
                  <a:pt x="7" y="351"/>
                  <a:pt x="7" y="367"/>
                </a:cubicBezTo>
                <a:cubicBezTo>
                  <a:pt x="7" y="383"/>
                  <a:pt x="8" y="398"/>
                  <a:pt x="8" y="412"/>
                </a:cubicBezTo>
                <a:cubicBezTo>
                  <a:pt x="9" y="427"/>
                  <a:pt x="9" y="440"/>
                  <a:pt x="10" y="453"/>
                </a:cubicBezTo>
                <a:cubicBezTo>
                  <a:pt x="11" y="467"/>
                  <a:pt x="13" y="480"/>
                  <a:pt x="12" y="494"/>
                </a:cubicBezTo>
                <a:cubicBezTo>
                  <a:pt x="12" y="507"/>
                  <a:pt x="8" y="521"/>
                  <a:pt x="6" y="536"/>
                </a:cubicBezTo>
                <a:cubicBezTo>
                  <a:pt x="3" y="551"/>
                  <a:pt x="2" y="568"/>
                  <a:pt x="2" y="583"/>
                </a:cubicBezTo>
                <a:cubicBezTo>
                  <a:pt x="2" y="598"/>
                  <a:pt x="5" y="611"/>
                  <a:pt x="6" y="625"/>
                </a:cubicBezTo>
                <a:cubicBezTo>
                  <a:pt x="8" y="640"/>
                  <a:pt x="8" y="657"/>
                  <a:pt x="9" y="671"/>
                </a:cubicBezTo>
                <a:cubicBezTo>
                  <a:pt x="9" y="685"/>
                  <a:pt x="9" y="697"/>
                  <a:pt x="9" y="711"/>
                </a:cubicBezTo>
                <a:cubicBezTo>
                  <a:pt x="8" y="726"/>
                  <a:pt x="7" y="743"/>
                  <a:pt x="7" y="758"/>
                </a:cubicBezTo>
                <a:cubicBezTo>
                  <a:pt x="6" y="772"/>
                  <a:pt x="7" y="785"/>
                  <a:pt x="6" y="799"/>
                </a:cubicBezTo>
                <a:cubicBezTo>
                  <a:pt x="5" y="814"/>
                  <a:pt x="3" y="830"/>
                  <a:pt x="2" y="848"/>
                </a:cubicBezTo>
                <a:cubicBezTo>
                  <a:pt x="1" y="865"/>
                  <a:pt x="0" y="883"/>
                  <a:pt x="9" y="941"/>
                </a:cubicBezTo>
              </a:path>
            </a:pathLst>
          </a:custGeom>
          <a:noFill/>
          <a:ln cap="rnd" w="31680">
            <a:solidFill>
              <a:srgbClr val="008cd8"/>
            </a:solidFill>
            <a:bevel/>
          </a:ln>
        </p:spPr>
        <p:style>
          <a:lnRef idx="0"/>
          <a:fillRef idx="0"/>
          <a:effectRef idx="0"/>
          <a:fontRef idx="minor"/>
        </p:style>
      </p:sp>
      <p:sp>
        <p:nvSpPr>
          <p:cNvPr id="1659" name="CustomShape 96"/>
          <p:cNvSpPr/>
          <p:nvPr/>
        </p:nvSpPr>
        <p:spPr>
          <a:xfrm>
            <a:off x="4828680" y="1376640"/>
            <a:ext cx="114912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Γιώργος (Ανθοπώλης)</a:t>
            </a:r>
            <a:endParaRPr b="0" lang="el-GR" sz="1000" spc="-1" strike="noStrike">
              <a:latin typeface="Arial"/>
            </a:endParaRPr>
          </a:p>
        </p:txBody>
      </p:sp>
      <p:sp>
        <p:nvSpPr>
          <p:cNvPr id="1660" name="CustomShape 97"/>
          <p:cNvSpPr/>
          <p:nvPr/>
        </p:nvSpPr>
        <p:spPr>
          <a:xfrm>
            <a:off x="4906080" y="1647000"/>
            <a:ext cx="1014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Φλόρα ΕΠΕ</a:t>
            </a:r>
            <a:endParaRPr b="0" lang="el-GR" sz="800" spc="-1" strike="noStrike">
              <a:latin typeface="Arial"/>
            </a:endParaRPr>
          </a:p>
        </p:txBody>
      </p:sp>
      <p:sp>
        <p:nvSpPr>
          <p:cNvPr id="1661" name="CustomShape 98"/>
          <p:cNvSpPr/>
          <p:nvPr/>
        </p:nvSpPr>
        <p:spPr>
          <a:xfrm>
            <a:off x="4815000" y="2801880"/>
            <a:ext cx="1883160" cy="14760"/>
          </a:xfrm>
          <a:custGeom>
            <a:avLst/>
            <a:gdLst/>
            <a:ahLst/>
            <a:rect l="l" t="t" r="r" b="b"/>
            <a:pathLst>
              <a:path w="5232" h="42">
                <a:moveTo>
                  <a:pt x="0" y="2"/>
                </a:moveTo>
                <a:cubicBezTo>
                  <a:pt x="254" y="19"/>
                  <a:pt x="382" y="12"/>
                  <a:pt x="487" y="14"/>
                </a:cubicBezTo>
                <a:cubicBezTo>
                  <a:pt x="593" y="16"/>
                  <a:pt x="678" y="27"/>
                  <a:pt x="759" y="28"/>
                </a:cubicBezTo>
                <a:cubicBezTo>
                  <a:pt x="841" y="30"/>
                  <a:pt x="920" y="23"/>
                  <a:pt x="997" y="18"/>
                </a:cubicBezTo>
                <a:cubicBezTo>
                  <a:pt x="1075" y="14"/>
                  <a:pt x="1150" y="12"/>
                  <a:pt x="1236" y="10"/>
                </a:cubicBezTo>
                <a:cubicBezTo>
                  <a:pt x="1321" y="8"/>
                  <a:pt x="1415" y="5"/>
                  <a:pt x="1503" y="8"/>
                </a:cubicBezTo>
                <a:cubicBezTo>
                  <a:pt x="1591" y="10"/>
                  <a:pt x="1672" y="19"/>
                  <a:pt x="1753" y="22"/>
                </a:cubicBezTo>
                <a:cubicBezTo>
                  <a:pt x="1834" y="26"/>
                  <a:pt x="1914" y="24"/>
                  <a:pt x="1996" y="21"/>
                </a:cubicBezTo>
                <a:cubicBezTo>
                  <a:pt x="2079" y="19"/>
                  <a:pt x="2163" y="14"/>
                  <a:pt x="2243" y="15"/>
                </a:cubicBezTo>
                <a:cubicBezTo>
                  <a:pt x="2324" y="16"/>
                  <a:pt x="2401" y="21"/>
                  <a:pt x="2485" y="22"/>
                </a:cubicBezTo>
                <a:cubicBezTo>
                  <a:pt x="2569" y="24"/>
                  <a:pt x="2661" y="21"/>
                  <a:pt x="2747" y="19"/>
                </a:cubicBezTo>
                <a:cubicBezTo>
                  <a:pt x="2832" y="18"/>
                  <a:pt x="2911" y="18"/>
                  <a:pt x="2994" y="18"/>
                </a:cubicBezTo>
                <a:cubicBezTo>
                  <a:pt x="3077" y="17"/>
                  <a:pt x="3165" y="16"/>
                  <a:pt x="3246" y="18"/>
                </a:cubicBezTo>
                <a:cubicBezTo>
                  <a:pt x="3328" y="20"/>
                  <a:pt x="3404" y="26"/>
                  <a:pt x="3487" y="27"/>
                </a:cubicBezTo>
                <a:cubicBezTo>
                  <a:pt x="3569" y="28"/>
                  <a:pt x="3658" y="26"/>
                  <a:pt x="3741" y="23"/>
                </a:cubicBezTo>
                <a:cubicBezTo>
                  <a:pt x="3824" y="20"/>
                  <a:pt x="3901" y="16"/>
                  <a:pt x="3983" y="15"/>
                </a:cubicBezTo>
                <a:cubicBezTo>
                  <a:pt x="4065" y="14"/>
                  <a:pt x="4151" y="15"/>
                  <a:pt x="4236" y="15"/>
                </a:cubicBezTo>
                <a:cubicBezTo>
                  <a:pt x="4320" y="15"/>
                  <a:pt x="4402" y="13"/>
                  <a:pt x="4483" y="10"/>
                </a:cubicBezTo>
                <a:cubicBezTo>
                  <a:pt x="4565" y="6"/>
                  <a:pt x="4646" y="0"/>
                  <a:pt x="4752" y="3"/>
                </a:cubicBezTo>
                <a:cubicBezTo>
                  <a:pt x="4859" y="5"/>
                  <a:pt x="4990" y="16"/>
                  <a:pt x="5231" y="41"/>
                </a:cubicBezTo>
                <a:lnTo>
                  <a:pt x="0" y="2"/>
                </a:lnTo>
                <a:close/>
              </a:path>
            </a:pathLst>
          </a:custGeom>
          <a:solidFill>
            <a:srgbClr val="ffffff"/>
          </a:solidFill>
          <a:ln>
            <a:noFill/>
          </a:ln>
        </p:spPr>
        <p:style>
          <a:lnRef idx="0"/>
          <a:fillRef idx="0"/>
          <a:effectRef idx="0"/>
          <a:fontRef idx="minor"/>
        </p:style>
      </p:sp>
      <p:sp>
        <p:nvSpPr>
          <p:cNvPr id="1662" name="CustomShape 99"/>
          <p:cNvSpPr/>
          <p:nvPr/>
        </p:nvSpPr>
        <p:spPr>
          <a:xfrm>
            <a:off x="4813560" y="2805120"/>
            <a:ext cx="58320" cy="360"/>
          </a:xfrm>
          <a:custGeom>
            <a:avLst/>
            <a:gdLst/>
            <a:ahLst/>
            <a:rect l="l" t="t" r="r" b="b"/>
            <a:pathLst>
              <a:path w="163" h="2">
                <a:moveTo>
                  <a:pt x="0" y="0"/>
                </a:moveTo>
                <a:cubicBezTo>
                  <a:pt x="61" y="1"/>
                  <a:pt x="114" y="1"/>
                  <a:pt x="162" y="1"/>
                </a:cubicBezTo>
              </a:path>
            </a:pathLst>
          </a:custGeom>
          <a:noFill/>
          <a:ln w="29160">
            <a:solidFill>
              <a:srgbClr val="008cd8"/>
            </a:solidFill>
            <a:round/>
          </a:ln>
        </p:spPr>
        <p:style>
          <a:lnRef idx="0"/>
          <a:fillRef idx="0"/>
          <a:effectRef idx="0"/>
          <a:fontRef idx="minor"/>
        </p:style>
      </p:sp>
      <p:sp>
        <p:nvSpPr>
          <p:cNvPr id="1663" name="CustomShape 100"/>
          <p:cNvSpPr/>
          <p:nvPr/>
        </p:nvSpPr>
        <p:spPr>
          <a:xfrm>
            <a:off x="4900680" y="2805840"/>
            <a:ext cx="57960" cy="1440"/>
          </a:xfrm>
          <a:custGeom>
            <a:avLst/>
            <a:gdLst/>
            <a:ahLst/>
            <a:rect l="l" t="t" r="r" b="b"/>
            <a:pathLst>
              <a:path w="162" h="5">
                <a:moveTo>
                  <a:pt x="0" y="0"/>
                </a:moveTo>
                <a:cubicBezTo>
                  <a:pt x="65" y="1"/>
                  <a:pt x="116" y="3"/>
                  <a:pt x="161" y="4"/>
                </a:cubicBezTo>
              </a:path>
            </a:pathLst>
          </a:custGeom>
          <a:noFill/>
          <a:ln w="29160">
            <a:solidFill>
              <a:srgbClr val="008cd8"/>
            </a:solidFill>
            <a:round/>
          </a:ln>
        </p:spPr>
        <p:style>
          <a:lnRef idx="0"/>
          <a:fillRef idx="0"/>
          <a:effectRef idx="0"/>
          <a:fontRef idx="minor"/>
        </p:style>
      </p:sp>
      <p:sp>
        <p:nvSpPr>
          <p:cNvPr id="1664" name="CustomShape 101"/>
          <p:cNvSpPr/>
          <p:nvPr/>
        </p:nvSpPr>
        <p:spPr>
          <a:xfrm>
            <a:off x="4987440" y="2808000"/>
            <a:ext cx="57960" cy="720"/>
          </a:xfrm>
          <a:custGeom>
            <a:avLst/>
            <a:gdLst/>
            <a:ahLst/>
            <a:rect l="l" t="t" r="r" b="b"/>
            <a:pathLst>
              <a:path w="162" h="3">
                <a:moveTo>
                  <a:pt x="0" y="0"/>
                </a:moveTo>
                <a:cubicBezTo>
                  <a:pt x="2" y="0"/>
                  <a:pt x="3" y="0"/>
                  <a:pt x="5" y="0"/>
                </a:cubicBezTo>
                <a:cubicBezTo>
                  <a:pt x="61" y="1"/>
                  <a:pt x="113" y="2"/>
                  <a:pt x="161" y="2"/>
                </a:cubicBezTo>
              </a:path>
            </a:pathLst>
          </a:custGeom>
          <a:noFill/>
          <a:ln w="29160">
            <a:solidFill>
              <a:srgbClr val="008cd8"/>
            </a:solidFill>
            <a:round/>
          </a:ln>
        </p:spPr>
        <p:style>
          <a:lnRef idx="0"/>
          <a:fillRef idx="0"/>
          <a:effectRef idx="0"/>
          <a:fontRef idx="minor"/>
        </p:style>
      </p:sp>
      <p:sp>
        <p:nvSpPr>
          <p:cNvPr id="1665" name="CustomShape 102"/>
          <p:cNvSpPr/>
          <p:nvPr/>
        </p:nvSpPr>
        <p:spPr>
          <a:xfrm>
            <a:off x="5074560" y="2808720"/>
            <a:ext cx="57960" cy="360"/>
          </a:xfrm>
          <a:custGeom>
            <a:avLst/>
            <a:gdLst/>
            <a:ahLst/>
            <a:rect l="l" t="t" r="r" b="b"/>
            <a:pathLst>
              <a:path w="162" h="2">
                <a:moveTo>
                  <a:pt x="0" y="0"/>
                </a:moveTo>
                <a:cubicBezTo>
                  <a:pt x="12" y="0"/>
                  <a:pt x="23" y="0"/>
                  <a:pt x="35" y="0"/>
                </a:cubicBezTo>
                <a:cubicBezTo>
                  <a:pt x="78" y="1"/>
                  <a:pt x="119" y="1"/>
                  <a:pt x="161" y="1"/>
                </a:cubicBezTo>
              </a:path>
            </a:pathLst>
          </a:custGeom>
          <a:noFill/>
          <a:ln w="29160">
            <a:solidFill>
              <a:srgbClr val="008cd8"/>
            </a:solidFill>
            <a:round/>
          </a:ln>
        </p:spPr>
        <p:style>
          <a:lnRef idx="0"/>
          <a:fillRef idx="0"/>
          <a:effectRef idx="0"/>
          <a:fontRef idx="minor"/>
        </p:style>
      </p:sp>
      <p:sp>
        <p:nvSpPr>
          <p:cNvPr id="1666" name="CustomShape 103"/>
          <p:cNvSpPr/>
          <p:nvPr/>
        </p:nvSpPr>
        <p:spPr>
          <a:xfrm>
            <a:off x="5161320" y="2807280"/>
            <a:ext cx="57960" cy="1800"/>
          </a:xfrm>
          <a:custGeom>
            <a:avLst/>
            <a:gdLst/>
            <a:ahLst/>
            <a:rect l="l" t="t" r="r" b="b"/>
            <a:pathLst>
              <a:path w="162" h="6">
                <a:moveTo>
                  <a:pt x="0" y="5"/>
                </a:moveTo>
                <a:cubicBezTo>
                  <a:pt x="10" y="4"/>
                  <a:pt x="21" y="4"/>
                  <a:pt x="31" y="4"/>
                </a:cubicBezTo>
                <a:cubicBezTo>
                  <a:pt x="73" y="3"/>
                  <a:pt x="117" y="1"/>
                  <a:pt x="161" y="0"/>
                </a:cubicBezTo>
              </a:path>
            </a:pathLst>
          </a:custGeom>
          <a:noFill/>
          <a:ln w="29160">
            <a:solidFill>
              <a:srgbClr val="008cd8"/>
            </a:solidFill>
            <a:round/>
          </a:ln>
        </p:spPr>
        <p:style>
          <a:lnRef idx="0"/>
          <a:fillRef idx="0"/>
          <a:effectRef idx="0"/>
          <a:fontRef idx="minor"/>
        </p:style>
      </p:sp>
      <p:sp>
        <p:nvSpPr>
          <p:cNvPr id="1667" name="CustomShape 104"/>
          <p:cNvSpPr/>
          <p:nvPr/>
        </p:nvSpPr>
        <p:spPr>
          <a:xfrm>
            <a:off x="5248440" y="2806560"/>
            <a:ext cx="57960" cy="1080"/>
          </a:xfrm>
          <a:custGeom>
            <a:avLst/>
            <a:gdLst/>
            <a:ahLst/>
            <a:rect l="l" t="t" r="r" b="b"/>
            <a:pathLst>
              <a:path w="162" h="4">
                <a:moveTo>
                  <a:pt x="0" y="0"/>
                </a:moveTo>
                <a:cubicBezTo>
                  <a:pt x="13" y="0"/>
                  <a:pt x="27" y="0"/>
                  <a:pt x="40" y="0"/>
                </a:cubicBezTo>
                <a:cubicBezTo>
                  <a:pt x="81" y="0"/>
                  <a:pt x="121" y="2"/>
                  <a:pt x="161" y="3"/>
                </a:cubicBezTo>
              </a:path>
            </a:pathLst>
          </a:custGeom>
          <a:noFill/>
          <a:ln w="29160">
            <a:solidFill>
              <a:srgbClr val="008cd8"/>
            </a:solidFill>
            <a:round/>
          </a:ln>
        </p:spPr>
        <p:style>
          <a:lnRef idx="0"/>
          <a:fillRef idx="0"/>
          <a:effectRef idx="0"/>
          <a:fontRef idx="minor"/>
        </p:style>
      </p:sp>
      <p:sp>
        <p:nvSpPr>
          <p:cNvPr id="1668" name="CustomShape 105"/>
          <p:cNvSpPr/>
          <p:nvPr/>
        </p:nvSpPr>
        <p:spPr>
          <a:xfrm>
            <a:off x="5335200" y="2807640"/>
            <a:ext cx="57960" cy="1080"/>
          </a:xfrm>
          <a:custGeom>
            <a:avLst/>
            <a:gdLst/>
            <a:ahLst/>
            <a:rect l="l" t="t" r="r" b="b"/>
            <a:pathLst>
              <a:path w="162" h="4">
                <a:moveTo>
                  <a:pt x="0" y="2"/>
                </a:moveTo>
                <a:cubicBezTo>
                  <a:pt x="16" y="3"/>
                  <a:pt x="32" y="3"/>
                  <a:pt x="48" y="3"/>
                </a:cubicBezTo>
                <a:cubicBezTo>
                  <a:pt x="86" y="2"/>
                  <a:pt x="123" y="1"/>
                  <a:pt x="161" y="0"/>
                </a:cubicBezTo>
              </a:path>
            </a:pathLst>
          </a:custGeom>
          <a:noFill/>
          <a:ln w="29160">
            <a:solidFill>
              <a:srgbClr val="008cd8"/>
            </a:solidFill>
            <a:round/>
          </a:ln>
        </p:spPr>
        <p:style>
          <a:lnRef idx="0"/>
          <a:fillRef idx="0"/>
          <a:effectRef idx="0"/>
          <a:fontRef idx="minor"/>
        </p:style>
      </p:sp>
      <p:sp>
        <p:nvSpPr>
          <p:cNvPr id="1669" name="CustomShape 106"/>
          <p:cNvSpPr/>
          <p:nvPr/>
        </p:nvSpPr>
        <p:spPr>
          <a:xfrm>
            <a:off x="5422320" y="2805480"/>
            <a:ext cx="57960" cy="720"/>
          </a:xfrm>
          <a:custGeom>
            <a:avLst/>
            <a:gdLst/>
            <a:ahLst/>
            <a:rect l="l" t="t" r="r" b="b"/>
            <a:pathLst>
              <a:path w="162" h="3">
                <a:moveTo>
                  <a:pt x="0" y="2"/>
                </a:moveTo>
                <a:cubicBezTo>
                  <a:pt x="22" y="2"/>
                  <a:pt x="43" y="1"/>
                  <a:pt x="65" y="1"/>
                </a:cubicBezTo>
                <a:cubicBezTo>
                  <a:pt x="97" y="0"/>
                  <a:pt x="129" y="0"/>
                  <a:pt x="161" y="1"/>
                </a:cubicBezTo>
              </a:path>
            </a:pathLst>
          </a:custGeom>
          <a:noFill/>
          <a:ln w="29160">
            <a:solidFill>
              <a:srgbClr val="008cd8"/>
            </a:solidFill>
            <a:round/>
          </a:ln>
        </p:spPr>
        <p:style>
          <a:lnRef idx="0"/>
          <a:fillRef idx="0"/>
          <a:effectRef idx="0"/>
          <a:fontRef idx="minor"/>
        </p:style>
      </p:sp>
      <p:sp>
        <p:nvSpPr>
          <p:cNvPr id="1670" name="CustomShape 107"/>
          <p:cNvSpPr/>
          <p:nvPr/>
        </p:nvSpPr>
        <p:spPr>
          <a:xfrm>
            <a:off x="5509080" y="2806560"/>
            <a:ext cx="57960" cy="1800"/>
          </a:xfrm>
          <a:custGeom>
            <a:avLst/>
            <a:gdLst/>
            <a:ahLst/>
            <a:rect l="l" t="t" r="r" b="b"/>
            <a:pathLst>
              <a:path w="162" h="6">
                <a:moveTo>
                  <a:pt x="0" y="0"/>
                </a:moveTo>
                <a:cubicBezTo>
                  <a:pt x="24" y="1"/>
                  <a:pt x="47" y="1"/>
                  <a:pt x="70" y="2"/>
                </a:cubicBezTo>
                <a:cubicBezTo>
                  <a:pt x="101" y="3"/>
                  <a:pt x="131" y="4"/>
                  <a:pt x="161" y="5"/>
                </a:cubicBezTo>
              </a:path>
            </a:pathLst>
          </a:custGeom>
          <a:noFill/>
          <a:ln w="29160">
            <a:solidFill>
              <a:srgbClr val="008cd8"/>
            </a:solidFill>
            <a:round/>
          </a:ln>
        </p:spPr>
        <p:style>
          <a:lnRef idx="0"/>
          <a:fillRef idx="0"/>
          <a:effectRef idx="0"/>
          <a:fontRef idx="minor"/>
        </p:style>
      </p:sp>
      <p:sp>
        <p:nvSpPr>
          <p:cNvPr id="1671" name="CustomShape 108"/>
          <p:cNvSpPr/>
          <p:nvPr/>
        </p:nvSpPr>
        <p:spPr>
          <a:xfrm>
            <a:off x="5596200" y="2808720"/>
            <a:ext cx="57960" cy="360"/>
          </a:xfrm>
          <a:custGeom>
            <a:avLst/>
            <a:gdLst/>
            <a:ahLst/>
            <a:rect l="l" t="t" r="r" b="b"/>
            <a:pathLst>
              <a:path w="162" h="2">
                <a:moveTo>
                  <a:pt x="0" y="0"/>
                </a:moveTo>
                <a:cubicBezTo>
                  <a:pt x="26" y="1"/>
                  <a:pt x="52" y="1"/>
                  <a:pt x="77" y="1"/>
                </a:cubicBezTo>
                <a:cubicBezTo>
                  <a:pt x="105" y="1"/>
                  <a:pt x="133" y="0"/>
                  <a:pt x="161" y="0"/>
                </a:cubicBezTo>
              </a:path>
            </a:pathLst>
          </a:custGeom>
          <a:noFill/>
          <a:ln w="29160">
            <a:solidFill>
              <a:srgbClr val="008cd8"/>
            </a:solidFill>
            <a:round/>
          </a:ln>
        </p:spPr>
        <p:style>
          <a:lnRef idx="0"/>
          <a:fillRef idx="0"/>
          <a:effectRef idx="0"/>
          <a:fontRef idx="minor"/>
        </p:style>
      </p:sp>
      <p:sp>
        <p:nvSpPr>
          <p:cNvPr id="1672" name="CustomShape 109"/>
          <p:cNvSpPr/>
          <p:nvPr/>
        </p:nvSpPr>
        <p:spPr>
          <a:xfrm>
            <a:off x="5683320" y="2807640"/>
            <a:ext cx="57600" cy="720"/>
          </a:xfrm>
          <a:custGeom>
            <a:avLst/>
            <a:gdLst/>
            <a:ahLst/>
            <a:rect l="l" t="t" r="r" b="b"/>
            <a:pathLst>
              <a:path w="161" h="3">
                <a:moveTo>
                  <a:pt x="0" y="2"/>
                </a:moveTo>
                <a:cubicBezTo>
                  <a:pt x="27" y="1"/>
                  <a:pt x="54" y="1"/>
                  <a:pt x="81" y="0"/>
                </a:cubicBezTo>
                <a:cubicBezTo>
                  <a:pt x="107" y="0"/>
                  <a:pt x="133" y="0"/>
                  <a:pt x="160" y="0"/>
                </a:cubicBezTo>
              </a:path>
            </a:pathLst>
          </a:custGeom>
          <a:noFill/>
          <a:ln w="29160">
            <a:solidFill>
              <a:srgbClr val="008cd8"/>
            </a:solidFill>
            <a:round/>
          </a:ln>
        </p:spPr>
        <p:style>
          <a:lnRef idx="0"/>
          <a:fillRef idx="0"/>
          <a:effectRef idx="0"/>
          <a:fontRef idx="minor"/>
        </p:style>
      </p:sp>
      <p:sp>
        <p:nvSpPr>
          <p:cNvPr id="1673" name="CustomShape 110"/>
          <p:cNvSpPr/>
          <p:nvPr/>
        </p:nvSpPr>
        <p:spPr>
          <a:xfrm>
            <a:off x="5769720" y="2807640"/>
            <a:ext cx="57960" cy="1080"/>
          </a:xfrm>
          <a:custGeom>
            <a:avLst/>
            <a:gdLst/>
            <a:ahLst/>
            <a:rect l="l" t="t" r="r" b="b"/>
            <a:pathLst>
              <a:path w="162" h="4">
                <a:moveTo>
                  <a:pt x="0" y="0"/>
                </a:moveTo>
                <a:cubicBezTo>
                  <a:pt x="28" y="0"/>
                  <a:pt x="56" y="1"/>
                  <a:pt x="85" y="1"/>
                </a:cubicBezTo>
                <a:cubicBezTo>
                  <a:pt x="110" y="2"/>
                  <a:pt x="136" y="3"/>
                  <a:pt x="161" y="3"/>
                </a:cubicBezTo>
              </a:path>
            </a:pathLst>
          </a:custGeom>
          <a:noFill/>
          <a:ln w="29160">
            <a:solidFill>
              <a:srgbClr val="008cd8"/>
            </a:solidFill>
            <a:round/>
          </a:ln>
        </p:spPr>
        <p:style>
          <a:lnRef idx="0"/>
          <a:fillRef idx="0"/>
          <a:effectRef idx="0"/>
          <a:fontRef idx="minor"/>
        </p:style>
      </p:sp>
      <p:sp>
        <p:nvSpPr>
          <p:cNvPr id="1674" name="CustomShape 111"/>
          <p:cNvSpPr/>
          <p:nvPr/>
        </p:nvSpPr>
        <p:spPr>
          <a:xfrm>
            <a:off x="5856840" y="2809080"/>
            <a:ext cx="57960" cy="720"/>
          </a:xfrm>
          <a:custGeom>
            <a:avLst/>
            <a:gdLst/>
            <a:ahLst/>
            <a:rect l="l" t="t" r="r" b="b"/>
            <a:pathLst>
              <a:path w="162" h="3">
                <a:moveTo>
                  <a:pt x="0" y="2"/>
                </a:moveTo>
                <a:cubicBezTo>
                  <a:pt x="31" y="2"/>
                  <a:pt x="62" y="2"/>
                  <a:pt x="93" y="2"/>
                </a:cubicBezTo>
                <a:cubicBezTo>
                  <a:pt x="115" y="2"/>
                  <a:pt x="138" y="1"/>
                  <a:pt x="161" y="0"/>
                </a:cubicBezTo>
              </a:path>
            </a:pathLst>
          </a:custGeom>
          <a:noFill/>
          <a:ln w="29160">
            <a:solidFill>
              <a:srgbClr val="008cd8"/>
            </a:solidFill>
            <a:round/>
          </a:ln>
        </p:spPr>
        <p:style>
          <a:lnRef idx="0"/>
          <a:fillRef idx="0"/>
          <a:effectRef idx="0"/>
          <a:fontRef idx="minor"/>
        </p:style>
      </p:sp>
      <p:sp>
        <p:nvSpPr>
          <p:cNvPr id="1675" name="CustomShape 112"/>
          <p:cNvSpPr/>
          <p:nvPr/>
        </p:nvSpPr>
        <p:spPr>
          <a:xfrm>
            <a:off x="5943600" y="2806200"/>
            <a:ext cx="57960" cy="1440"/>
          </a:xfrm>
          <a:custGeom>
            <a:avLst/>
            <a:gdLst/>
            <a:ahLst/>
            <a:rect l="l" t="t" r="r" b="b"/>
            <a:pathLst>
              <a:path w="162" h="5">
                <a:moveTo>
                  <a:pt x="0" y="4"/>
                </a:moveTo>
                <a:cubicBezTo>
                  <a:pt x="35" y="3"/>
                  <a:pt x="70" y="1"/>
                  <a:pt x="105" y="1"/>
                </a:cubicBezTo>
                <a:cubicBezTo>
                  <a:pt x="124" y="0"/>
                  <a:pt x="142" y="0"/>
                  <a:pt x="161" y="0"/>
                </a:cubicBezTo>
              </a:path>
            </a:pathLst>
          </a:custGeom>
          <a:noFill/>
          <a:ln w="29160">
            <a:solidFill>
              <a:srgbClr val="008cd8"/>
            </a:solidFill>
            <a:round/>
          </a:ln>
        </p:spPr>
        <p:style>
          <a:lnRef idx="0"/>
          <a:fillRef idx="0"/>
          <a:effectRef idx="0"/>
          <a:fontRef idx="minor"/>
        </p:style>
      </p:sp>
      <p:sp>
        <p:nvSpPr>
          <p:cNvPr id="1676" name="CustomShape 113"/>
          <p:cNvSpPr/>
          <p:nvPr/>
        </p:nvSpPr>
        <p:spPr>
          <a:xfrm>
            <a:off x="6030720" y="2806560"/>
            <a:ext cx="57960" cy="1080"/>
          </a:xfrm>
          <a:custGeom>
            <a:avLst/>
            <a:gdLst/>
            <a:ahLst/>
            <a:rect l="l" t="t" r="r" b="b"/>
            <a:pathLst>
              <a:path w="162" h="4">
                <a:moveTo>
                  <a:pt x="0" y="0"/>
                </a:moveTo>
                <a:cubicBezTo>
                  <a:pt x="39" y="0"/>
                  <a:pt x="78" y="1"/>
                  <a:pt x="116" y="2"/>
                </a:cubicBezTo>
                <a:cubicBezTo>
                  <a:pt x="131" y="3"/>
                  <a:pt x="146" y="3"/>
                  <a:pt x="161" y="3"/>
                </a:cubicBezTo>
              </a:path>
            </a:pathLst>
          </a:custGeom>
          <a:noFill/>
          <a:ln w="29160">
            <a:solidFill>
              <a:srgbClr val="008cd8"/>
            </a:solidFill>
            <a:round/>
          </a:ln>
        </p:spPr>
        <p:style>
          <a:lnRef idx="0"/>
          <a:fillRef idx="0"/>
          <a:effectRef idx="0"/>
          <a:fontRef idx="minor"/>
        </p:style>
      </p:sp>
      <p:sp>
        <p:nvSpPr>
          <p:cNvPr id="1677" name="CustomShape 114"/>
          <p:cNvSpPr/>
          <p:nvPr/>
        </p:nvSpPr>
        <p:spPr>
          <a:xfrm>
            <a:off x="6117480" y="2807640"/>
            <a:ext cx="57960" cy="720"/>
          </a:xfrm>
          <a:custGeom>
            <a:avLst/>
            <a:gdLst/>
            <a:ahLst/>
            <a:rect l="l" t="t" r="r" b="b"/>
            <a:pathLst>
              <a:path w="162" h="3">
                <a:moveTo>
                  <a:pt x="0" y="2"/>
                </a:moveTo>
                <a:cubicBezTo>
                  <a:pt x="40" y="2"/>
                  <a:pt x="80" y="2"/>
                  <a:pt x="119" y="1"/>
                </a:cubicBezTo>
                <a:cubicBezTo>
                  <a:pt x="133" y="1"/>
                  <a:pt x="147" y="0"/>
                  <a:pt x="161" y="0"/>
                </a:cubicBezTo>
              </a:path>
            </a:pathLst>
          </a:custGeom>
          <a:noFill/>
          <a:ln w="29160">
            <a:solidFill>
              <a:srgbClr val="008cd8"/>
            </a:solidFill>
            <a:round/>
          </a:ln>
        </p:spPr>
        <p:style>
          <a:lnRef idx="0"/>
          <a:fillRef idx="0"/>
          <a:effectRef idx="0"/>
          <a:fontRef idx="minor"/>
        </p:style>
      </p:sp>
      <p:sp>
        <p:nvSpPr>
          <p:cNvPr id="1678" name="CustomShape 115"/>
          <p:cNvSpPr/>
          <p:nvPr/>
        </p:nvSpPr>
        <p:spPr>
          <a:xfrm>
            <a:off x="6204600" y="2805480"/>
            <a:ext cx="57960" cy="1080"/>
          </a:xfrm>
          <a:custGeom>
            <a:avLst/>
            <a:gdLst/>
            <a:ahLst/>
            <a:rect l="l" t="t" r="r" b="b"/>
            <a:pathLst>
              <a:path w="162" h="4">
                <a:moveTo>
                  <a:pt x="0" y="3"/>
                </a:moveTo>
                <a:cubicBezTo>
                  <a:pt x="41" y="1"/>
                  <a:pt x="83" y="0"/>
                  <a:pt x="126" y="0"/>
                </a:cubicBezTo>
                <a:cubicBezTo>
                  <a:pt x="138" y="0"/>
                  <a:pt x="149" y="0"/>
                  <a:pt x="161" y="0"/>
                </a:cubicBezTo>
              </a:path>
            </a:pathLst>
          </a:custGeom>
          <a:noFill/>
          <a:ln w="29160">
            <a:solidFill>
              <a:srgbClr val="008cd8"/>
            </a:solidFill>
            <a:round/>
          </a:ln>
        </p:spPr>
        <p:style>
          <a:lnRef idx="0"/>
          <a:fillRef idx="0"/>
          <a:effectRef idx="0"/>
          <a:fontRef idx="minor"/>
        </p:style>
      </p:sp>
      <p:sp>
        <p:nvSpPr>
          <p:cNvPr id="1679" name="CustomShape 116"/>
          <p:cNvSpPr/>
          <p:nvPr/>
        </p:nvSpPr>
        <p:spPr>
          <a:xfrm>
            <a:off x="6291360" y="2806200"/>
            <a:ext cx="57960" cy="1800"/>
          </a:xfrm>
          <a:custGeom>
            <a:avLst/>
            <a:gdLst/>
            <a:ahLst/>
            <a:rect l="l" t="t" r="r" b="b"/>
            <a:pathLst>
              <a:path w="162" h="6">
                <a:moveTo>
                  <a:pt x="0" y="0"/>
                </a:moveTo>
                <a:cubicBezTo>
                  <a:pt x="48" y="1"/>
                  <a:pt x="96" y="3"/>
                  <a:pt x="143" y="5"/>
                </a:cubicBezTo>
                <a:cubicBezTo>
                  <a:pt x="149" y="5"/>
                  <a:pt x="155" y="5"/>
                  <a:pt x="161" y="5"/>
                </a:cubicBezTo>
              </a:path>
            </a:pathLst>
          </a:custGeom>
          <a:noFill/>
          <a:ln w="29160">
            <a:solidFill>
              <a:srgbClr val="008cd8"/>
            </a:solidFill>
            <a:round/>
          </a:ln>
        </p:spPr>
        <p:style>
          <a:lnRef idx="0"/>
          <a:fillRef idx="0"/>
          <a:effectRef idx="0"/>
          <a:fontRef idx="minor"/>
        </p:style>
      </p:sp>
      <p:sp>
        <p:nvSpPr>
          <p:cNvPr id="1680" name="CustomShape 117"/>
          <p:cNvSpPr/>
          <p:nvPr/>
        </p:nvSpPr>
        <p:spPr>
          <a:xfrm>
            <a:off x="6378480" y="2808720"/>
            <a:ext cx="57960" cy="720"/>
          </a:xfrm>
          <a:custGeom>
            <a:avLst/>
            <a:gdLst/>
            <a:ahLst/>
            <a:rect l="l" t="t" r="r" b="b"/>
            <a:pathLst>
              <a:path w="162" h="3">
                <a:moveTo>
                  <a:pt x="0" y="0"/>
                </a:moveTo>
                <a:cubicBezTo>
                  <a:pt x="52" y="1"/>
                  <a:pt x="102" y="2"/>
                  <a:pt x="152" y="1"/>
                </a:cubicBezTo>
                <a:cubicBezTo>
                  <a:pt x="155" y="1"/>
                  <a:pt x="158" y="1"/>
                  <a:pt x="161" y="1"/>
                </a:cubicBezTo>
              </a:path>
            </a:pathLst>
          </a:custGeom>
          <a:noFill/>
          <a:ln w="29160">
            <a:solidFill>
              <a:srgbClr val="008cd8"/>
            </a:solidFill>
            <a:round/>
          </a:ln>
        </p:spPr>
        <p:style>
          <a:lnRef idx="0"/>
          <a:fillRef idx="0"/>
          <a:effectRef idx="0"/>
          <a:fontRef idx="minor"/>
        </p:style>
      </p:sp>
      <p:sp>
        <p:nvSpPr>
          <p:cNvPr id="1681" name="CustomShape 118"/>
          <p:cNvSpPr/>
          <p:nvPr/>
        </p:nvSpPr>
        <p:spPr>
          <a:xfrm>
            <a:off x="6465240" y="2807640"/>
            <a:ext cx="57960" cy="1080"/>
          </a:xfrm>
          <a:custGeom>
            <a:avLst/>
            <a:gdLst/>
            <a:ahLst/>
            <a:rect l="l" t="t" r="r" b="b"/>
            <a:pathLst>
              <a:path w="162" h="4">
                <a:moveTo>
                  <a:pt x="0" y="3"/>
                </a:moveTo>
                <a:cubicBezTo>
                  <a:pt x="49" y="2"/>
                  <a:pt x="101" y="1"/>
                  <a:pt x="161" y="0"/>
                </a:cubicBezTo>
              </a:path>
            </a:pathLst>
          </a:custGeom>
          <a:noFill/>
          <a:ln w="29160">
            <a:solidFill>
              <a:srgbClr val="008cd8"/>
            </a:solidFill>
            <a:round/>
          </a:ln>
        </p:spPr>
        <p:style>
          <a:lnRef idx="0"/>
          <a:fillRef idx="0"/>
          <a:effectRef idx="0"/>
          <a:fontRef idx="minor"/>
        </p:style>
      </p:sp>
      <p:sp>
        <p:nvSpPr>
          <p:cNvPr id="1682" name="CustomShape 119"/>
          <p:cNvSpPr/>
          <p:nvPr/>
        </p:nvSpPr>
        <p:spPr>
          <a:xfrm>
            <a:off x="6552360" y="2806920"/>
            <a:ext cx="57960" cy="360"/>
          </a:xfrm>
          <a:custGeom>
            <a:avLst/>
            <a:gdLst/>
            <a:ahLst/>
            <a:rect l="l" t="t" r="r" b="b"/>
            <a:pathLst>
              <a:path w="162" h="2">
                <a:moveTo>
                  <a:pt x="0" y="1"/>
                </a:moveTo>
                <a:cubicBezTo>
                  <a:pt x="46" y="0"/>
                  <a:pt x="98" y="0"/>
                  <a:pt x="161" y="0"/>
                </a:cubicBezTo>
              </a:path>
            </a:pathLst>
          </a:custGeom>
          <a:noFill/>
          <a:ln w="29160">
            <a:solidFill>
              <a:srgbClr val="008cd8"/>
            </a:solidFill>
            <a:round/>
          </a:ln>
        </p:spPr>
        <p:style>
          <a:lnRef idx="0"/>
          <a:fillRef idx="0"/>
          <a:effectRef idx="0"/>
          <a:fontRef idx="minor"/>
        </p:style>
      </p:sp>
      <p:sp>
        <p:nvSpPr>
          <p:cNvPr id="1683" name="CustomShape 120"/>
          <p:cNvSpPr/>
          <p:nvPr/>
        </p:nvSpPr>
        <p:spPr>
          <a:xfrm>
            <a:off x="6639120" y="2806920"/>
            <a:ext cx="57960" cy="1080"/>
          </a:xfrm>
          <a:custGeom>
            <a:avLst/>
            <a:gdLst/>
            <a:ahLst/>
            <a:rect l="l" t="t" r="r" b="b"/>
            <a:pathLst>
              <a:path w="162" h="4">
                <a:moveTo>
                  <a:pt x="0" y="0"/>
                </a:moveTo>
                <a:cubicBezTo>
                  <a:pt x="48" y="1"/>
                  <a:pt x="101" y="2"/>
                  <a:pt x="161" y="3"/>
                </a:cubicBezTo>
              </a:path>
            </a:pathLst>
          </a:custGeom>
          <a:noFill/>
          <a:ln w="29160">
            <a:solidFill>
              <a:srgbClr val="008cd8"/>
            </a:solidFill>
            <a:round/>
          </a:ln>
        </p:spPr>
        <p:style>
          <a:lnRef idx="0"/>
          <a:fillRef idx="0"/>
          <a:effectRef idx="0"/>
          <a:fontRef idx="minor"/>
        </p:style>
      </p:sp>
      <p:sp>
        <p:nvSpPr>
          <p:cNvPr id="1684" name="CustomShape 121"/>
          <p:cNvSpPr/>
          <p:nvPr/>
        </p:nvSpPr>
        <p:spPr>
          <a:xfrm>
            <a:off x="4906080" y="2819520"/>
            <a:ext cx="943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ΔέχεταιΠαραγγελία()</a:t>
            </a:r>
            <a:endParaRPr b="0" lang="el-GR" sz="800" spc="-1" strike="noStrike">
              <a:latin typeface="Arial"/>
            </a:endParaRPr>
          </a:p>
        </p:txBody>
      </p:sp>
      <p:sp>
        <p:nvSpPr>
          <p:cNvPr id="1685" name="CustomShape 122"/>
          <p:cNvSpPr/>
          <p:nvPr/>
        </p:nvSpPr>
        <p:spPr>
          <a:xfrm>
            <a:off x="4906080" y="1774080"/>
            <a:ext cx="1165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Γιώργος</a:t>
            </a:r>
            <a:endParaRPr b="0" lang="el-GR" sz="800" spc="-1" strike="noStrike">
              <a:latin typeface="Arial"/>
            </a:endParaRPr>
          </a:p>
        </p:txBody>
      </p:sp>
      <p:sp>
        <p:nvSpPr>
          <p:cNvPr id="1686" name="CustomShape 123"/>
          <p:cNvSpPr/>
          <p:nvPr/>
        </p:nvSpPr>
        <p:spPr>
          <a:xfrm>
            <a:off x="4906080" y="1901160"/>
            <a:ext cx="16149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Παπαδόπουλος</a:t>
            </a:r>
            <a:endParaRPr b="0" lang="el-GR" sz="800" spc="-1" strike="noStrike">
              <a:latin typeface="Arial"/>
            </a:endParaRPr>
          </a:p>
        </p:txBody>
      </p:sp>
      <p:sp>
        <p:nvSpPr>
          <p:cNvPr id="1687" name="CustomShape 124"/>
          <p:cNvSpPr/>
          <p:nvPr/>
        </p:nvSpPr>
        <p:spPr>
          <a:xfrm>
            <a:off x="4906080" y="2028240"/>
            <a:ext cx="1452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Πηνειού 120, Αθήνα</a:t>
            </a:r>
            <a:endParaRPr b="0" lang="el-GR" sz="800" spc="-1" strike="noStrike">
              <a:latin typeface="Arial"/>
            </a:endParaRPr>
          </a:p>
        </p:txBody>
      </p:sp>
      <p:sp>
        <p:nvSpPr>
          <p:cNvPr id="1688" name="CustomShape 125"/>
          <p:cNvSpPr/>
          <p:nvPr/>
        </p:nvSpPr>
        <p:spPr>
          <a:xfrm>
            <a:off x="4906080" y="215496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999888777</a:t>
            </a:r>
            <a:endParaRPr b="0" lang="el-GR" sz="800" spc="-1" strike="noStrike">
              <a:latin typeface="Arial"/>
            </a:endParaRPr>
          </a:p>
        </p:txBody>
      </p:sp>
      <p:sp>
        <p:nvSpPr>
          <p:cNvPr id="1689" name="CustomShape 126"/>
          <p:cNvSpPr/>
          <p:nvPr/>
        </p:nvSpPr>
        <p:spPr>
          <a:xfrm>
            <a:off x="4906080" y="2281680"/>
            <a:ext cx="114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Τηλέφωνο: 2101234567</a:t>
            </a:r>
            <a:endParaRPr b="0" lang="el-GR" sz="800" spc="-1" strike="noStrike">
              <a:latin typeface="Arial"/>
            </a:endParaRPr>
          </a:p>
        </p:txBody>
      </p:sp>
      <p:sp>
        <p:nvSpPr>
          <p:cNvPr id="1690" name="CustomShape 127"/>
          <p:cNvSpPr/>
          <p:nvPr/>
        </p:nvSpPr>
        <p:spPr>
          <a:xfrm>
            <a:off x="4906080" y="2408760"/>
            <a:ext cx="8938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info@flora.gr</a:t>
            </a:r>
            <a:endParaRPr b="0" lang="el-GR" sz="800" spc="-1" strike="noStrike">
              <a:latin typeface="Arial"/>
            </a:endParaRPr>
          </a:p>
        </p:txBody>
      </p:sp>
      <p:sp>
        <p:nvSpPr>
          <p:cNvPr id="1691" name="CustomShape 128"/>
          <p:cNvSpPr/>
          <p:nvPr/>
        </p:nvSpPr>
        <p:spPr>
          <a:xfrm>
            <a:off x="4906080" y="2535480"/>
            <a:ext cx="11332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Τραπεζικός Λογαρισμός: </a:t>
            </a:r>
            <a:endParaRPr b="0" lang="el-GR" sz="800" spc="-1" strike="noStrike">
              <a:latin typeface="Arial"/>
            </a:endParaRPr>
          </a:p>
        </p:txBody>
      </p:sp>
      <p:sp>
        <p:nvSpPr>
          <p:cNvPr id="1692" name="CustomShape 129"/>
          <p:cNvSpPr/>
          <p:nvPr/>
        </p:nvSpPr>
        <p:spPr>
          <a:xfrm>
            <a:off x="6060240" y="2535480"/>
            <a:ext cx="5151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GR111222</a:t>
            </a:r>
            <a:endParaRPr b="0" lang="el-GR" sz="800" spc="-1" strike="noStrike">
              <a:latin typeface="Arial"/>
            </a:endParaRPr>
          </a:p>
        </p:txBody>
      </p:sp>
      <p:sp>
        <p:nvSpPr>
          <p:cNvPr id="1693" name="CustomShape 130"/>
          <p:cNvSpPr/>
          <p:nvPr/>
        </p:nvSpPr>
        <p:spPr>
          <a:xfrm>
            <a:off x="4906080" y="2662200"/>
            <a:ext cx="607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Κωδ Δικ Συν: </a:t>
            </a:r>
            <a:endParaRPr b="0" lang="el-GR" sz="850" spc="-1" strike="noStrike">
              <a:latin typeface="Arial"/>
            </a:endParaRPr>
          </a:p>
        </p:txBody>
      </p:sp>
      <p:sp>
        <p:nvSpPr>
          <p:cNvPr id="1694" name="CustomShape 131"/>
          <p:cNvSpPr/>
          <p:nvPr/>
        </p:nvSpPr>
        <p:spPr>
          <a:xfrm>
            <a:off x="5524560" y="2662200"/>
            <a:ext cx="1000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WorldWideFlower157</a:t>
            </a:r>
            <a:endParaRPr b="0" lang="el-GR" sz="850" spc="-1" strike="noStrike">
              <a:latin typeface="Arial"/>
            </a:endParaRPr>
          </a:p>
        </p:txBody>
      </p:sp>
      <p:sp>
        <p:nvSpPr>
          <p:cNvPr id="1695" name="CustomShape 132"/>
          <p:cNvSpPr/>
          <p:nvPr/>
        </p:nvSpPr>
        <p:spPr>
          <a:xfrm>
            <a:off x="2084760" y="5231880"/>
            <a:ext cx="1953720" cy="1370880"/>
          </a:xfrm>
          <a:custGeom>
            <a:avLst/>
            <a:gdLst/>
            <a:ahLst/>
            <a:rect l="l" t="t" r="r" b="b"/>
            <a:pathLst>
              <a:path w="5428" h="3809">
                <a:moveTo>
                  <a:pt x="37" y="3781"/>
                </a:moveTo>
                <a:cubicBezTo>
                  <a:pt x="262" y="3766"/>
                  <a:pt x="387" y="3767"/>
                  <a:pt x="495" y="3773"/>
                </a:cubicBezTo>
                <a:cubicBezTo>
                  <a:pt x="603" y="3779"/>
                  <a:pt x="693" y="3791"/>
                  <a:pt x="780" y="3792"/>
                </a:cubicBezTo>
                <a:cubicBezTo>
                  <a:pt x="867" y="3793"/>
                  <a:pt x="951" y="3783"/>
                  <a:pt x="1037" y="3781"/>
                </a:cubicBezTo>
                <a:cubicBezTo>
                  <a:pt x="1122" y="3779"/>
                  <a:pt x="1209" y="3785"/>
                  <a:pt x="1295" y="3788"/>
                </a:cubicBezTo>
                <a:cubicBezTo>
                  <a:pt x="1381" y="3790"/>
                  <a:pt x="1466" y="3789"/>
                  <a:pt x="1551" y="3788"/>
                </a:cubicBezTo>
                <a:cubicBezTo>
                  <a:pt x="1637" y="3786"/>
                  <a:pt x="1723" y="3785"/>
                  <a:pt x="1809" y="3783"/>
                </a:cubicBezTo>
                <a:cubicBezTo>
                  <a:pt x="1895" y="3780"/>
                  <a:pt x="1981" y="3776"/>
                  <a:pt x="2070" y="3775"/>
                </a:cubicBezTo>
                <a:cubicBezTo>
                  <a:pt x="2158" y="3774"/>
                  <a:pt x="2248" y="3776"/>
                  <a:pt x="2334" y="3780"/>
                </a:cubicBezTo>
                <a:cubicBezTo>
                  <a:pt x="2419" y="3784"/>
                  <a:pt x="2499" y="3790"/>
                  <a:pt x="2584" y="3794"/>
                </a:cubicBezTo>
                <a:cubicBezTo>
                  <a:pt x="2668" y="3799"/>
                  <a:pt x="2758" y="3801"/>
                  <a:pt x="2845" y="3797"/>
                </a:cubicBezTo>
                <a:cubicBezTo>
                  <a:pt x="2932" y="3792"/>
                  <a:pt x="3017" y="3780"/>
                  <a:pt x="3100" y="3776"/>
                </a:cubicBezTo>
                <a:cubicBezTo>
                  <a:pt x="3183" y="3773"/>
                  <a:pt x="3264" y="3777"/>
                  <a:pt x="3349" y="3781"/>
                </a:cubicBezTo>
                <a:cubicBezTo>
                  <a:pt x="3435" y="3785"/>
                  <a:pt x="3525" y="3789"/>
                  <a:pt x="3615" y="3788"/>
                </a:cubicBezTo>
                <a:cubicBezTo>
                  <a:pt x="3704" y="3788"/>
                  <a:pt x="3792" y="3784"/>
                  <a:pt x="3880" y="3785"/>
                </a:cubicBezTo>
                <a:cubicBezTo>
                  <a:pt x="3967" y="3786"/>
                  <a:pt x="4053" y="3792"/>
                  <a:pt x="4138" y="3790"/>
                </a:cubicBezTo>
                <a:cubicBezTo>
                  <a:pt x="4222" y="3787"/>
                  <a:pt x="4304" y="3777"/>
                  <a:pt x="4385" y="3773"/>
                </a:cubicBezTo>
                <a:cubicBezTo>
                  <a:pt x="4465" y="3769"/>
                  <a:pt x="4544" y="3771"/>
                  <a:pt x="4630" y="3775"/>
                </a:cubicBezTo>
                <a:cubicBezTo>
                  <a:pt x="4715" y="3779"/>
                  <a:pt x="4807" y="3784"/>
                  <a:pt x="4896" y="3790"/>
                </a:cubicBezTo>
                <a:cubicBezTo>
                  <a:pt x="4984" y="3796"/>
                  <a:pt x="5069" y="3803"/>
                  <a:pt x="5156" y="3805"/>
                </a:cubicBezTo>
                <a:cubicBezTo>
                  <a:pt x="5244" y="3808"/>
                  <a:pt x="5333" y="3806"/>
                  <a:pt x="5375" y="3770"/>
                </a:cubicBezTo>
                <a:cubicBezTo>
                  <a:pt x="5417" y="3734"/>
                  <a:pt x="5412" y="3663"/>
                  <a:pt x="5410" y="3600"/>
                </a:cubicBezTo>
                <a:cubicBezTo>
                  <a:pt x="5407" y="3537"/>
                  <a:pt x="5408" y="3481"/>
                  <a:pt x="5409" y="3424"/>
                </a:cubicBezTo>
                <a:cubicBezTo>
                  <a:pt x="5409" y="3367"/>
                  <a:pt x="5409" y="3308"/>
                  <a:pt x="5412" y="3247"/>
                </a:cubicBezTo>
                <a:cubicBezTo>
                  <a:pt x="5415" y="3187"/>
                  <a:pt x="5420" y="3124"/>
                  <a:pt x="5421" y="3065"/>
                </a:cubicBezTo>
                <a:cubicBezTo>
                  <a:pt x="5422" y="3006"/>
                  <a:pt x="5420" y="2951"/>
                  <a:pt x="5419" y="2889"/>
                </a:cubicBezTo>
                <a:cubicBezTo>
                  <a:pt x="5418" y="2828"/>
                  <a:pt x="5418" y="2759"/>
                  <a:pt x="5416" y="2696"/>
                </a:cubicBezTo>
                <a:cubicBezTo>
                  <a:pt x="5414" y="2632"/>
                  <a:pt x="5410" y="2573"/>
                  <a:pt x="5410" y="2515"/>
                </a:cubicBezTo>
                <a:cubicBezTo>
                  <a:pt x="5411" y="2456"/>
                  <a:pt x="5416" y="2398"/>
                  <a:pt x="5416" y="2337"/>
                </a:cubicBezTo>
                <a:cubicBezTo>
                  <a:pt x="5415" y="2277"/>
                  <a:pt x="5407" y="2215"/>
                  <a:pt x="5404" y="2156"/>
                </a:cubicBezTo>
                <a:cubicBezTo>
                  <a:pt x="5401" y="2098"/>
                  <a:pt x="5402" y="2043"/>
                  <a:pt x="5403" y="1988"/>
                </a:cubicBezTo>
                <a:cubicBezTo>
                  <a:pt x="5403" y="1933"/>
                  <a:pt x="5402" y="1877"/>
                  <a:pt x="5403" y="1817"/>
                </a:cubicBezTo>
                <a:cubicBezTo>
                  <a:pt x="5404" y="1757"/>
                  <a:pt x="5407" y="1693"/>
                  <a:pt x="5413" y="1631"/>
                </a:cubicBezTo>
                <a:cubicBezTo>
                  <a:pt x="5418" y="1570"/>
                  <a:pt x="5427" y="1512"/>
                  <a:pt x="5427" y="1452"/>
                </a:cubicBezTo>
                <a:cubicBezTo>
                  <a:pt x="5427" y="1392"/>
                  <a:pt x="5419" y="1331"/>
                  <a:pt x="5415" y="1267"/>
                </a:cubicBezTo>
                <a:cubicBezTo>
                  <a:pt x="5410" y="1204"/>
                  <a:pt x="5408" y="1138"/>
                  <a:pt x="5405" y="1077"/>
                </a:cubicBezTo>
                <a:cubicBezTo>
                  <a:pt x="5402" y="1016"/>
                  <a:pt x="5398" y="958"/>
                  <a:pt x="5400" y="902"/>
                </a:cubicBezTo>
                <a:cubicBezTo>
                  <a:pt x="5402" y="845"/>
                  <a:pt x="5410" y="788"/>
                  <a:pt x="5413" y="730"/>
                </a:cubicBezTo>
                <a:cubicBezTo>
                  <a:pt x="5416" y="673"/>
                  <a:pt x="5415" y="614"/>
                  <a:pt x="5411" y="551"/>
                </a:cubicBezTo>
                <a:cubicBezTo>
                  <a:pt x="5407" y="488"/>
                  <a:pt x="5402" y="420"/>
                  <a:pt x="5400" y="361"/>
                </a:cubicBezTo>
                <a:cubicBezTo>
                  <a:pt x="5399" y="301"/>
                  <a:pt x="5402" y="250"/>
                  <a:pt x="5407" y="191"/>
                </a:cubicBezTo>
                <a:cubicBezTo>
                  <a:pt x="5412" y="133"/>
                  <a:pt x="5418" y="67"/>
                  <a:pt x="5377" y="34"/>
                </a:cubicBezTo>
                <a:cubicBezTo>
                  <a:pt x="5335" y="0"/>
                  <a:pt x="5246" y="0"/>
                  <a:pt x="5158" y="0"/>
                </a:cubicBezTo>
                <a:cubicBezTo>
                  <a:pt x="5070" y="1"/>
                  <a:pt x="4984" y="2"/>
                  <a:pt x="4896" y="2"/>
                </a:cubicBezTo>
                <a:cubicBezTo>
                  <a:pt x="4808" y="3"/>
                  <a:pt x="4719" y="3"/>
                  <a:pt x="4636" y="7"/>
                </a:cubicBezTo>
                <a:cubicBezTo>
                  <a:pt x="4552" y="11"/>
                  <a:pt x="4476" y="18"/>
                  <a:pt x="4393" y="20"/>
                </a:cubicBezTo>
                <a:cubicBezTo>
                  <a:pt x="4311" y="22"/>
                  <a:pt x="4224" y="19"/>
                  <a:pt x="4135" y="17"/>
                </a:cubicBezTo>
                <a:cubicBezTo>
                  <a:pt x="4047" y="14"/>
                  <a:pt x="3958" y="14"/>
                  <a:pt x="3871" y="13"/>
                </a:cubicBezTo>
                <a:cubicBezTo>
                  <a:pt x="3785" y="13"/>
                  <a:pt x="3701" y="14"/>
                  <a:pt x="3615" y="15"/>
                </a:cubicBezTo>
                <a:cubicBezTo>
                  <a:pt x="3529" y="17"/>
                  <a:pt x="3440" y="18"/>
                  <a:pt x="3354" y="15"/>
                </a:cubicBezTo>
                <a:cubicBezTo>
                  <a:pt x="3267" y="13"/>
                  <a:pt x="3183" y="6"/>
                  <a:pt x="3097" y="5"/>
                </a:cubicBezTo>
                <a:cubicBezTo>
                  <a:pt x="3011" y="4"/>
                  <a:pt x="2924" y="9"/>
                  <a:pt x="2840" y="10"/>
                </a:cubicBezTo>
                <a:cubicBezTo>
                  <a:pt x="2756" y="12"/>
                  <a:pt x="2674" y="9"/>
                  <a:pt x="2586" y="7"/>
                </a:cubicBezTo>
                <a:cubicBezTo>
                  <a:pt x="2497" y="5"/>
                  <a:pt x="2403" y="2"/>
                  <a:pt x="2319" y="3"/>
                </a:cubicBezTo>
                <a:cubicBezTo>
                  <a:pt x="2235" y="4"/>
                  <a:pt x="2161" y="7"/>
                  <a:pt x="2079" y="10"/>
                </a:cubicBezTo>
                <a:cubicBezTo>
                  <a:pt x="1997" y="13"/>
                  <a:pt x="1905" y="15"/>
                  <a:pt x="1817" y="15"/>
                </a:cubicBezTo>
                <a:cubicBezTo>
                  <a:pt x="1728" y="15"/>
                  <a:pt x="1642" y="13"/>
                  <a:pt x="1558" y="14"/>
                </a:cubicBezTo>
                <a:cubicBezTo>
                  <a:pt x="1475" y="14"/>
                  <a:pt x="1394" y="17"/>
                  <a:pt x="1308" y="17"/>
                </a:cubicBezTo>
                <a:cubicBezTo>
                  <a:pt x="1222" y="18"/>
                  <a:pt x="1130" y="18"/>
                  <a:pt x="1039" y="19"/>
                </a:cubicBezTo>
                <a:cubicBezTo>
                  <a:pt x="948" y="21"/>
                  <a:pt x="858" y="25"/>
                  <a:pt x="774" y="25"/>
                </a:cubicBezTo>
                <a:cubicBezTo>
                  <a:pt x="690" y="25"/>
                  <a:pt x="611" y="20"/>
                  <a:pt x="507" y="17"/>
                </a:cubicBezTo>
                <a:cubicBezTo>
                  <a:pt x="402" y="14"/>
                  <a:pt x="272" y="12"/>
                  <a:pt x="18" y="12"/>
                </a:cubicBezTo>
                <a:cubicBezTo>
                  <a:pt x="11" y="191"/>
                  <a:pt x="12" y="282"/>
                  <a:pt x="14" y="356"/>
                </a:cubicBezTo>
                <a:cubicBezTo>
                  <a:pt x="17" y="431"/>
                  <a:pt x="22" y="488"/>
                  <a:pt x="23" y="549"/>
                </a:cubicBezTo>
                <a:cubicBezTo>
                  <a:pt x="25" y="610"/>
                  <a:pt x="22" y="674"/>
                  <a:pt x="21" y="733"/>
                </a:cubicBezTo>
                <a:cubicBezTo>
                  <a:pt x="20" y="791"/>
                  <a:pt x="20" y="842"/>
                  <a:pt x="18" y="898"/>
                </a:cubicBezTo>
                <a:cubicBezTo>
                  <a:pt x="16" y="954"/>
                  <a:pt x="12" y="1015"/>
                  <a:pt x="13" y="1077"/>
                </a:cubicBezTo>
                <a:cubicBezTo>
                  <a:pt x="13" y="1138"/>
                  <a:pt x="19" y="1199"/>
                  <a:pt x="18" y="1259"/>
                </a:cubicBezTo>
                <a:cubicBezTo>
                  <a:pt x="17" y="1318"/>
                  <a:pt x="9" y="1376"/>
                  <a:pt x="6" y="1437"/>
                </a:cubicBezTo>
                <a:cubicBezTo>
                  <a:pt x="3" y="1499"/>
                  <a:pt x="5" y="1564"/>
                  <a:pt x="5" y="1629"/>
                </a:cubicBezTo>
                <a:cubicBezTo>
                  <a:pt x="5" y="1693"/>
                  <a:pt x="4" y="1757"/>
                  <a:pt x="5" y="1817"/>
                </a:cubicBezTo>
                <a:cubicBezTo>
                  <a:pt x="6" y="1877"/>
                  <a:pt x="10" y="1932"/>
                  <a:pt x="16" y="1991"/>
                </a:cubicBezTo>
                <a:cubicBezTo>
                  <a:pt x="21" y="2049"/>
                  <a:pt x="29" y="2111"/>
                  <a:pt x="29" y="2171"/>
                </a:cubicBezTo>
                <a:cubicBezTo>
                  <a:pt x="29" y="2231"/>
                  <a:pt x="22" y="2289"/>
                  <a:pt x="17" y="2346"/>
                </a:cubicBezTo>
                <a:cubicBezTo>
                  <a:pt x="12" y="2402"/>
                  <a:pt x="10" y="2456"/>
                  <a:pt x="8" y="2515"/>
                </a:cubicBezTo>
                <a:cubicBezTo>
                  <a:pt x="5" y="2573"/>
                  <a:pt x="0" y="2636"/>
                  <a:pt x="2" y="2699"/>
                </a:cubicBezTo>
                <a:cubicBezTo>
                  <a:pt x="4" y="2762"/>
                  <a:pt x="12" y="2825"/>
                  <a:pt x="15" y="2887"/>
                </a:cubicBezTo>
                <a:cubicBezTo>
                  <a:pt x="18" y="2949"/>
                  <a:pt x="17" y="3011"/>
                  <a:pt x="13" y="3067"/>
                </a:cubicBezTo>
                <a:cubicBezTo>
                  <a:pt x="10" y="3124"/>
                  <a:pt x="4" y="3176"/>
                  <a:pt x="2" y="3237"/>
                </a:cubicBezTo>
                <a:cubicBezTo>
                  <a:pt x="1" y="3297"/>
                  <a:pt x="4" y="3365"/>
                  <a:pt x="11" y="3440"/>
                </a:cubicBezTo>
                <a:cubicBezTo>
                  <a:pt x="17" y="3515"/>
                  <a:pt x="27" y="3596"/>
                  <a:pt x="23" y="3808"/>
                </a:cubicBezTo>
                <a:lnTo>
                  <a:pt x="37" y="3781"/>
                </a:lnTo>
                <a:close/>
              </a:path>
            </a:pathLst>
          </a:custGeom>
          <a:solidFill>
            <a:srgbClr val="f2f2f2"/>
          </a:solidFill>
          <a:ln>
            <a:noFill/>
          </a:ln>
        </p:spPr>
        <p:style>
          <a:lnRef idx="0"/>
          <a:fillRef idx="0"/>
          <a:effectRef idx="0"/>
          <a:fontRef idx="minor"/>
        </p:style>
      </p:sp>
      <p:sp>
        <p:nvSpPr>
          <p:cNvPr id="1696" name="CustomShape 133"/>
          <p:cNvSpPr/>
          <p:nvPr/>
        </p:nvSpPr>
        <p:spPr>
          <a:xfrm>
            <a:off x="2089440" y="5232240"/>
            <a:ext cx="1946880" cy="1364760"/>
          </a:xfrm>
          <a:custGeom>
            <a:avLst/>
            <a:gdLst/>
            <a:ahLst/>
            <a:rect l="l" t="t" r="r" b="b"/>
            <a:pathLst>
              <a:path w="5409" h="3792">
                <a:moveTo>
                  <a:pt x="2" y="3789"/>
                </a:moveTo>
                <a:cubicBezTo>
                  <a:pt x="244" y="3790"/>
                  <a:pt x="379" y="3781"/>
                  <a:pt x="490" y="3778"/>
                </a:cubicBezTo>
                <a:cubicBezTo>
                  <a:pt x="601" y="3775"/>
                  <a:pt x="686" y="3777"/>
                  <a:pt x="774" y="3780"/>
                </a:cubicBezTo>
                <a:cubicBezTo>
                  <a:pt x="862" y="3783"/>
                  <a:pt x="952" y="3786"/>
                  <a:pt x="1037" y="3788"/>
                </a:cubicBezTo>
                <a:cubicBezTo>
                  <a:pt x="1121" y="3790"/>
                  <a:pt x="1200" y="3791"/>
                  <a:pt x="1284" y="3790"/>
                </a:cubicBezTo>
                <a:cubicBezTo>
                  <a:pt x="1368" y="3789"/>
                  <a:pt x="1456" y="3787"/>
                  <a:pt x="1545" y="3787"/>
                </a:cubicBezTo>
                <a:cubicBezTo>
                  <a:pt x="1633" y="3787"/>
                  <a:pt x="1720" y="3790"/>
                  <a:pt x="1803" y="3790"/>
                </a:cubicBezTo>
                <a:cubicBezTo>
                  <a:pt x="1886" y="3791"/>
                  <a:pt x="1965" y="3791"/>
                  <a:pt x="2050" y="3789"/>
                </a:cubicBezTo>
                <a:cubicBezTo>
                  <a:pt x="2136" y="3787"/>
                  <a:pt x="2229" y="3783"/>
                  <a:pt x="2319" y="3783"/>
                </a:cubicBezTo>
                <a:cubicBezTo>
                  <a:pt x="2409" y="3783"/>
                  <a:pt x="2495" y="3788"/>
                  <a:pt x="2580" y="3788"/>
                </a:cubicBezTo>
                <a:cubicBezTo>
                  <a:pt x="2664" y="3788"/>
                  <a:pt x="2747" y="3784"/>
                  <a:pt x="2832" y="3784"/>
                </a:cubicBezTo>
                <a:cubicBezTo>
                  <a:pt x="2916" y="3784"/>
                  <a:pt x="3003" y="3788"/>
                  <a:pt x="3088" y="3789"/>
                </a:cubicBezTo>
                <a:cubicBezTo>
                  <a:pt x="3174" y="3790"/>
                  <a:pt x="3258" y="3788"/>
                  <a:pt x="3343" y="3787"/>
                </a:cubicBezTo>
                <a:cubicBezTo>
                  <a:pt x="3429" y="3785"/>
                  <a:pt x="3514" y="3784"/>
                  <a:pt x="3599" y="3783"/>
                </a:cubicBezTo>
                <a:cubicBezTo>
                  <a:pt x="3683" y="3783"/>
                  <a:pt x="3767" y="3783"/>
                  <a:pt x="3852" y="3785"/>
                </a:cubicBezTo>
                <a:cubicBezTo>
                  <a:pt x="3937" y="3786"/>
                  <a:pt x="4024" y="3789"/>
                  <a:pt x="4111" y="3790"/>
                </a:cubicBezTo>
                <a:cubicBezTo>
                  <a:pt x="4197" y="3790"/>
                  <a:pt x="4284" y="3788"/>
                  <a:pt x="4370" y="3787"/>
                </a:cubicBezTo>
                <a:cubicBezTo>
                  <a:pt x="4455" y="3786"/>
                  <a:pt x="4539" y="3786"/>
                  <a:pt x="4627" y="3786"/>
                </a:cubicBezTo>
                <a:cubicBezTo>
                  <a:pt x="4715" y="3786"/>
                  <a:pt x="4807" y="3784"/>
                  <a:pt x="4893" y="3783"/>
                </a:cubicBezTo>
                <a:cubicBezTo>
                  <a:pt x="4980" y="3781"/>
                  <a:pt x="5062" y="3779"/>
                  <a:pt x="5146" y="3781"/>
                </a:cubicBezTo>
                <a:cubicBezTo>
                  <a:pt x="5230" y="3783"/>
                  <a:pt x="5315" y="3790"/>
                  <a:pt x="5359" y="3761"/>
                </a:cubicBezTo>
                <a:cubicBezTo>
                  <a:pt x="5402" y="3732"/>
                  <a:pt x="5403" y="3667"/>
                  <a:pt x="5404" y="3604"/>
                </a:cubicBezTo>
                <a:cubicBezTo>
                  <a:pt x="5406" y="3541"/>
                  <a:pt x="5408" y="3480"/>
                  <a:pt x="5408" y="3423"/>
                </a:cubicBezTo>
                <a:cubicBezTo>
                  <a:pt x="5407" y="3366"/>
                  <a:pt x="5404" y="3313"/>
                  <a:pt x="5402" y="3255"/>
                </a:cubicBezTo>
                <a:cubicBezTo>
                  <a:pt x="5400" y="3197"/>
                  <a:pt x="5400" y="3133"/>
                  <a:pt x="5400" y="3070"/>
                </a:cubicBezTo>
                <a:cubicBezTo>
                  <a:pt x="5400" y="3008"/>
                  <a:pt x="5400" y="2948"/>
                  <a:pt x="5399" y="2887"/>
                </a:cubicBezTo>
                <a:cubicBezTo>
                  <a:pt x="5397" y="2826"/>
                  <a:pt x="5393" y="2765"/>
                  <a:pt x="5392" y="2705"/>
                </a:cubicBezTo>
                <a:cubicBezTo>
                  <a:pt x="5390" y="2645"/>
                  <a:pt x="5391" y="2586"/>
                  <a:pt x="5392" y="2525"/>
                </a:cubicBezTo>
                <a:cubicBezTo>
                  <a:pt x="5392" y="2465"/>
                  <a:pt x="5393" y="2402"/>
                  <a:pt x="5392" y="2342"/>
                </a:cubicBezTo>
                <a:cubicBezTo>
                  <a:pt x="5391" y="2282"/>
                  <a:pt x="5388" y="2226"/>
                  <a:pt x="5389" y="2167"/>
                </a:cubicBezTo>
                <a:cubicBezTo>
                  <a:pt x="5390" y="2109"/>
                  <a:pt x="5394" y="2049"/>
                  <a:pt x="5398" y="1989"/>
                </a:cubicBezTo>
                <a:cubicBezTo>
                  <a:pt x="5401" y="1929"/>
                  <a:pt x="5403" y="1869"/>
                  <a:pt x="5403" y="1808"/>
                </a:cubicBezTo>
                <a:cubicBezTo>
                  <a:pt x="5404" y="1747"/>
                  <a:pt x="5403" y="1687"/>
                  <a:pt x="5401" y="1627"/>
                </a:cubicBezTo>
                <a:cubicBezTo>
                  <a:pt x="5400" y="1567"/>
                  <a:pt x="5399" y="1508"/>
                  <a:pt x="5399" y="1447"/>
                </a:cubicBezTo>
                <a:cubicBezTo>
                  <a:pt x="5398" y="1386"/>
                  <a:pt x="5399" y="1323"/>
                  <a:pt x="5399" y="1263"/>
                </a:cubicBezTo>
                <a:cubicBezTo>
                  <a:pt x="5399" y="1203"/>
                  <a:pt x="5399" y="1145"/>
                  <a:pt x="5399" y="1086"/>
                </a:cubicBezTo>
                <a:cubicBezTo>
                  <a:pt x="5399" y="1027"/>
                  <a:pt x="5399" y="968"/>
                  <a:pt x="5399" y="909"/>
                </a:cubicBezTo>
                <a:cubicBezTo>
                  <a:pt x="5400" y="851"/>
                  <a:pt x="5401" y="792"/>
                  <a:pt x="5402" y="733"/>
                </a:cubicBezTo>
                <a:cubicBezTo>
                  <a:pt x="5403" y="673"/>
                  <a:pt x="5404" y="612"/>
                  <a:pt x="5403" y="551"/>
                </a:cubicBezTo>
                <a:cubicBezTo>
                  <a:pt x="5402" y="490"/>
                  <a:pt x="5399" y="427"/>
                  <a:pt x="5400" y="368"/>
                </a:cubicBezTo>
                <a:cubicBezTo>
                  <a:pt x="5400" y="309"/>
                  <a:pt x="5404" y="253"/>
                  <a:pt x="5404" y="194"/>
                </a:cubicBezTo>
                <a:cubicBezTo>
                  <a:pt x="5404" y="135"/>
                  <a:pt x="5400" y="74"/>
                  <a:pt x="5357" y="41"/>
                </a:cubicBezTo>
                <a:cubicBezTo>
                  <a:pt x="5313" y="9"/>
                  <a:pt x="5230" y="6"/>
                  <a:pt x="5145" y="6"/>
                </a:cubicBezTo>
                <a:cubicBezTo>
                  <a:pt x="5060" y="5"/>
                  <a:pt x="4972" y="5"/>
                  <a:pt x="4887" y="5"/>
                </a:cubicBezTo>
                <a:cubicBezTo>
                  <a:pt x="4801" y="5"/>
                  <a:pt x="4718" y="4"/>
                  <a:pt x="4631" y="4"/>
                </a:cubicBezTo>
                <a:cubicBezTo>
                  <a:pt x="4544" y="4"/>
                  <a:pt x="4455" y="5"/>
                  <a:pt x="4368" y="6"/>
                </a:cubicBezTo>
                <a:cubicBezTo>
                  <a:pt x="4282" y="6"/>
                  <a:pt x="4197" y="6"/>
                  <a:pt x="4112" y="7"/>
                </a:cubicBezTo>
                <a:cubicBezTo>
                  <a:pt x="4026" y="8"/>
                  <a:pt x="3940" y="10"/>
                  <a:pt x="3855" y="10"/>
                </a:cubicBezTo>
                <a:cubicBezTo>
                  <a:pt x="3771" y="10"/>
                  <a:pt x="3687" y="9"/>
                  <a:pt x="3603" y="10"/>
                </a:cubicBezTo>
                <a:cubicBezTo>
                  <a:pt x="3519" y="11"/>
                  <a:pt x="3433" y="14"/>
                  <a:pt x="3347" y="15"/>
                </a:cubicBezTo>
                <a:cubicBezTo>
                  <a:pt x="3261" y="16"/>
                  <a:pt x="3173" y="15"/>
                  <a:pt x="3086" y="13"/>
                </a:cubicBezTo>
                <a:cubicBezTo>
                  <a:pt x="3000" y="11"/>
                  <a:pt x="2915" y="8"/>
                  <a:pt x="2828" y="8"/>
                </a:cubicBezTo>
                <a:cubicBezTo>
                  <a:pt x="2741" y="8"/>
                  <a:pt x="2652" y="12"/>
                  <a:pt x="2567" y="10"/>
                </a:cubicBezTo>
                <a:cubicBezTo>
                  <a:pt x="2481" y="9"/>
                  <a:pt x="2398" y="3"/>
                  <a:pt x="2312" y="2"/>
                </a:cubicBezTo>
                <a:cubicBezTo>
                  <a:pt x="2227" y="0"/>
                  <a:pt x="2138" y="3"/>
                  <a:pt x="2054" y="7"/>
                </a:cubicBezTo>
                <a:cubicBezTo>
                  <a:pt x="1969" y="10"/>
                  <a:pt x="1887" y="14"/>
                  <a:pt x="1802" y="13"/>
                </a:cubicBezTo>
                <a:cubicBezTo>
                  <a:pt x="1717" y="13"/>
                  <a:pt x="1628" y="8"/>
                  <a:pt x="1541" y="7"/>
                </a:cubicBezTo>
                <a:cubicBezTo>
                  <a:pt x="1454" y="5"/>
                  <a:pt x="1370" y="8"/>
                  <a:pt x="1286" y="9"/>
                </a:cubicBezTo>
                <a:cubicBezTo>
                  <a:pt x="1202" y="10"/>
                  <a:pt x="1119" y="9"/>
                  <a:pt x="1034" y="12"/>
                </a:cubicBezTo>
                <a:cubicBezTo>
                  <a:pt x="948" y="14"/>
                  <a:pt x="861" y="19"/>
                  <a:pt x="775" y="19"/>
                </a:cubicBezTo>
                <a:cubicBezTo>
                  <a:pt x="689" y="19"/>
                  <a:pt x="605" y="15"/>
                  <a:pt x="499" y="10"/>
                </a:cubicBezTo>
                <a:cubicBezTo>
                  <a:pt x="393" y="6"/>
                  <a:pt x="264" y="2"/>
                  <a:pt x="0" y="6"/>
                </a:cubicBezTo>
              </a:path>
            </a:pathLst>
          </a:custGeom>
          <a:noFill/>
          <a:ln cap="rnd" w="31680">
            <a:solidFill>
              <a:srgbClr val="008cd8"/>
            </a:solidFill>
            <a:bevel/>
          </a:ln>
        </p:spPr>
        <p:style>
          <a:lnRef idx="0"/>
          <a:fillRef idx="0"/>
          <a:effectRef idx="0"/>
          <a:fontRef idx="minor"/>
        </p:style>
      </p:sp>
      <p:sp>
        <p:nvSpPr>
          <p:cNvPr id="1697" name="CustomShape 134"/>
          <p:cNvSpPr/>
          <p:nvPr/>
        </p:nvSpPr>
        <p:spPr>
          <a:xfrm>
            <a:off x="2084760" y="5235840"/>
            <a:ext cx="7200" cy="1359360"/>
          </a:xfrm>
          <a:custGeom>
            <a:avLst/>
            <a:gdLst/>
            <a:ahLst/>
            <a:rect l="l" t="t" r="r" b="b"/>
            <a:pathLst>
              <a:path w="21" h="3777">
                <a:moveTo>
                  <a:pt x="12" y="0"/>
                </a:moveTo>
                <a:cubicBezTo>
                  <a:pt x="5" y="171"/>
                  <a:pt x="5" y="262"/>
                  <a:pt x="8" y="339"/>
                </a:cubicBezTo>
                <a:cubicBezTo>
                  <a:pt x="10" y="415"/>
                  <a:pt x="15" y="476"/>
                  <a:pt x="17" y="537"/>
                </a:cubicBezTo>
                <a:cubicBezTo>
                  <a:pt x="19" y="599"/>
                  <a:pt x="18" y="660"/>
                  <a:pt x="18" y="719"/>
                </a:cubicBezTo>
                <a:cubicBezTo>
                  <a:pt x="18" y="778"/>
                  <a:pt x="20" y="835"/>
                  <a:pt x="19" y="894"/>
                </a:cubicBezTo>
                <a:cubicBezTo>
                  <a:pt x="18" y="954"/>
                  <a:pt x="16" y="1016"/>
                  <a:pt x="14" y="1077"/>
                </a:cubicBezTo>
                <a:cubicBezTo>
                  <a:pt x="13" y="1139"/>
                  <a:pt x="14" y="1199"/>
                  <a:pt x="14" y="1259"/>
                </a:cubicBezTo>
                <a:cubicBezTo>
                  <a:pt x="14" y="1318"/>
                  <a:pt x="14" y="1377"/>
                  <a:pt x="14" y="1437"/>
                </a:cubicBezTo>
                <a:cubicBezTo>
                  <a:pt x="14" y="1497"/>
                  <a:pt x="14" y="1560"/>
                  <a:pt x="12" y="1620"/>
                </a:cubicBezTo>
                <a:cubicBezTo>
                  <a:pt x="10" y="1681"/>
                  <a:pt x="6" y="1739"/>
                  <a:pt x="4" y="1799"/>
                </a:cubicBezTo>
                <a:cubicBezTo>
                  <a:pt x="3" y="1860"/>
                  <a:pt x="4" y="1924"/>
                  <a:pt x="6" y="1983"/>
                </a:cubicBezTo>
                <a:cubicBezTo>
                  <a:pt x="8" y="2042"/>
                  <a:pt x="11" y="2097"/>
                  <a:pt x="11" y="2156"/>
                </a:cubicBezTo>
                <a:cubicBezTo>
                  <a:pt x="10" y="2214"/>
                  <a:pt x="6" y="2276"/>
                  <a:pt x="3" y="2337"/>
                </a:cubicBezTo>
                <a:cubicBezTo>
                  <a:pt x="1" y="2399"/>
                  <a:pt x="0" y="2459"/>
                  <a:pt x="1" y="2517"/>
                </a:cubicBezTo>
                <a:cubicBezTo>
                  <a:pt x="2" y="2575"/>
                  <a:pt x="4" y="2630"/>
                  <a:pt x="6" y="2689"/>
                </a:cubicBezTo>
                <a:cubicBezTo>
                  <a:pt x="8" y="2749"/>
                  <a:pt x="10" y="2813"/>
                  <a:pt x="11" y="2876"/>
                </a:cubicBezTo>
                <a:cubicBezTo>
                  <a:pt x="11" y="2939"/>
                  <a:pt x="12" y="3001"/>
                  <a:pt x="12" y="3059"/>
                </a:cubicBezTo>
                <a:cubicBezTo>
                  <a:pt x="12" y="3118"/>
                  <a:pt x="13" y="3173"/>
                  <a:pt x="13" y="3232"/>
                </a:cubicBezTo>
                <a:cubicBezTo>
                  <a:pt x="14" y="3292"/>
                  <a:pt x="14" y="3355"/>
                  <a:pt x="12" y="3428"/>
                </a:cubicBezTo>
                <a:cubicBezTo>
                  <a:pt x="10" y="3502"/>
                  <a:pt x="6" y="3586"/>
                  <a:pt x="13" y="3776"/>
                </a:cubicBezTo>
              </a:path>
            </a:pathLst>
          </a:custGeom>
          <a:noFill/>
          <a:ln cap="rnd" w="31680">
            <a:solidFill>
              <a:srgbClr val="008cd8"/>
            </a:solidFill>
            <a:bevel/>
          </a:ln>
        </p:spPr>
        <p:style>
          <a:lnRef idx="0"/>
          <a:fillRef idx="0"/>
          <a:effectRef idx="0"/>
          <a:fontRef idx="minor"/>
        </p:style>
      </p:sp>
      <p:sp>
        <p:nvSpPr>
          <p:cNvPr id="1698" name="CustomShape 135"/>
          <p:cNvSpPr/>
          <p:nvPr/>
        </p:nvSpPr>
        <p:spPr>
          <a:xfrm>
            <a:off x="2084400" y="4898520"/>
            <a:ext cx="1954080" cy="343800"/>
          </a:xfrm>
          <a:custGeom>
            <a:avLst/>
            <a:gdLst/>
            <a:ahLst/>
            <a:rect l="l" t="t" r="r" b="b"/>
            <a:pathLst>
              <a:path w="5429" h="956">
                <a:moveTo>
                  <a:pt x="17" y="946"/>
                </a:moveTo>
                <a:cubicBezTo>
                  <a:pt x="255" y="938"/>
                  <a:pt x="391" y="942"/>
                  <a:pt x="503" y="946"/>
                </a:cubicBezTo>
                <a:cubicBezTo>
                  <a:pt x="615" y="950"/>
                  <a:pt x="704" y="953"/>
                  <a:pt x="790" y="952"/>
                </a:cubicBezTo>
                <a:cubicBezTo>
                  <a:pt x="876" y="950"/>
                  <a:pt x="960" y="945"/>
                  <a:pt x="1044" y="943"/>
                </a:cubicBezTo>
                <a:cubicBezTo>
                  <a:pt x="1128" y="942"/>
                  <a:pt x="1213" y="945"/>
                  <a:pt x="1301" y="946"/>
                </a:cubicBezTo>
                <a:cubicBezTo>
                  <a:pt x="1390" y="948"/>
                  <a:pt x="1482" y="948"/>
                  <a:pt x="1569" y="946"/>
                </a:cubicBezTo>
                <a:cubicBezTo>
                  <a:pt x="1655" y="944"/>
                  <a:pt x="1736" y="940"/>
                  <a:pt x="1817" y="938"/>
                </a:cubicBezTo>
                <a:cubicBezTo>
                  <a:pt x="1899" y="937"/>
                  <a:pt x="1981" y="937"/>
                  <a:pt x="2066" y="934"/>
                </a:cubicBezTo>
                <a:cubicBezTo>
                  <a:pt x="2151" y="931"/>
                  <a:pt x="2238" y="925"/>
                  <a:pt x="2328" y="926"/>
                </a:cubicBezTo>
                <a:cubicBezTo>
                  <a:pt x="2417" y="928"/>
                  <a:pt x="2510" y="938"/>
                  <a:pt x="2596" y="944"/>
                </a:cubicBezTo>
                <a:cubicBezTo>
                  <a:pt x="2682" y="951"/>
                  <a:pt x="2761" y="955"/>
                  <a:pt x="2842" y="952"/>
                </a:cubicBezTo>
                <a:cubicBezTo>
                  <a:pt x="2924" y="949"/>
                  <a:pt x="3007" y="939"/>
                  <a:pt x="3090" y="937"/>
                </a:cubicBezTo>
                <a:cubicBezTo>
                  <a:pt x="3174" y="935"/>
                  <a:pt x="3256" y="942"/>
                  <a:pt x="3345" y="946"/>
                </a:cubicBezTo>
                <a:cubicBezTo>
                  <a:pt x="3434" y="950"/>
                  <a:pt x="3528" y="952"/>
                  <a:pt x="3617" y="951"/>
                </a:cubicBezTo>
                <a:cubicBezTo>
                  <a:pt x="3707" y="950"/>
                  <a:pt x="3791" y="945"/>
                  <a:pt x="3877" y="942"/>
                </a:cubicBezTo>
                <a:cubicBezTo>
                  <a:pt x="3962" y="939"/>
                  <a:pt x="4048" y="937"/>
                  <a:pt x="4134" y="934"/>
                </a:cubicBezTo>
                <a:cubicBezTo>
                  <a:pt x="4221" y="932"/>
                  <a:pt x="4308" y="928"/>
                  <a:pt x="4392" y="929"/>
                </a:cubicBezTo>
                <a:cubicBezTo>
                  <a:pt x="4476" y="929"/>
                  <a:pt x="4557" y="933"/>
                  <a:pt x="4640" y="939"/>
                </a:cubicBezTo>
                <a:cubicBezTo>
                  <a:pt x="4722" y="944"/>
                  <a:pt x="4806" y="952"/>
                  <a:pt x="4892" y="953"/>
                </a:cubicBezTo>
                <a:cubicBezTo>
                  <a:pt x="4978" y="953"/>
                  <a:pt x="5067" y="945"/>
                  <a:pt x="5157" y="940"/>
                </a:cubicBezTo>
                <a:cubicBezTo>
                  <a:pt x="5247" y="936"/>
                  <a:pt x="5338" y="934"/>
                  <a:pt x="5380" y="927"/>
                </a:cubicBezTo>
                <a:cubicBezTo>
                  <a:pt x="5421" y="921"/>
                  <a:pt x="5412" y="911"/>
                  <a:pt x="5410" y="897"/>
                </a:cubicBezTo>
                <a:cubicBezTo>
                  <a:pt x="5409" y="882"/>
                  <a:pt x="5415" y="864"/>
                  <a:pt x="5420" y="850"/>
                </a:cubicBezTo>
                <a:cubicBezTo>
                  <a:pt x="5424" y="836"/>
                  <a:pt x="5426" y="827"/>
                  <a:pt x="5422" y="812"/>
                </a:cubicBezTo>
                <a:cubicBezTo>
                  <a:pt x="5417" y="797"/>
                  <a:pt x="5406" y="776"/>
                  <a:pt x="5404" y="760"/>
                </a:cubicBezTo>
                <a:cubicBezTo>
                  <a:pt x="5402" y="743"/>
                  <a:pt x="5410" y="729"/>
                  <a:pt x="5412" y="717"/>
                </a:cubicBezTo>
                <a:cubicBezTo>
                  <a:pt x="5415" y="705"/>
                  <a:pt x="5412" y="693"/>
                  <a:pt x="5411" y="678"/>
                </a:cubicBezTo>
                <a:cubicBezTo>
                  <a:pt x="5409" y="663"/>
                  <a:pt x="5409" y="645"/>
                  <a:pt x="5409" y="628"/>
                </a:cubicBezTo>
                <a:cubicBezTo>
                  <a:pt x="5409" y="612"/>
                  <a:pt x="5409" y="598"/>
                  <a:pt x="5414" y="585"/>
                </a:cubicBezTo>
                <a:cubicBezTo>
                  <a:pt x="5419" y="571"/>
                  <a:pt x="5428" y="556"/>
                  <a:pt x="5428" y="541"/>
                </a:cubicBezTo>
                <a:cubicBezTo>
                  <a:pt x="5428" y="525"/>
                  <a:pt x="5418" y="507"/>
                  <a:pt x="5415" y="493"/>
                </a:cubicBezTo>
                <a:cubicBezTo>
                  <a:pt x="5412" y="479"/>
                  <a:pt x="5416" y="468"/>
                  <a:pt x="5415" y="457"/>
                </a:cubicBezTo>
                <a:cubicBezTo>
                  <a:pt x="5414" y="445"/>
                  <a:pt x="5408" y="432"/>
                  <a:pt x="5406" y="416"/>
                </a:cubicBezTo>
                <a:cubicBezTo>
                  <a:pt x="5403" y="401"/>
                  <a:pt x="5403" y="384"/>
                  <a:pt x="5408" y="365"/>
                </a:cubicBezTo>
                <a:cubicBezTo>
                  <a:pt x="5412" y="347"/>
                  <a:pt x="5420" y="327"/>
                  <a:pt x="5420" y="313"/>
                </a:cubicBezTo>
                <a:cubicBezTo>
                  <a:pt x="5420" y="299"/>
                  <a:pt x="5414" y="290"/>
                  <a:pt x="5415" y="279"/>
                </a:cubicBezTo>
                <a:cubicBezTo>
                  <a:pt x="5417" y="269"/>
                  <a:pt x="5426" y="256"/>
                  <a:pt x="5426" y="243"/>
                </a:cubicBezTo>
                <a:cubicBezTo>
                  <a:pt x="5426" y="230"/>
                  <a:pt x="5416" y="216"/>
                  <a:pt x="5414" y="201"/>
                </a:cubicBezTo>
                <a:cubicBezTo>
                  <a:pt x="5411" y="186"/>
                  <a:pt x="5415" y="169"/>
                  <a:pt x="5416" y="153"/>
                </a:cubicBezTo>
                <a:cubicBezTo>
                  <a:pt x="5417" y="137"/>
                  <a:pt x="5416" y="120"/>
                  <a:pt x="5417" y="106"/>
                </a:cubicBezTo>
                <a:cubicBezTo>
                  <a:pt x="5419" y="91"/>
                  <a:pt x="5424" y="78"/>
                  <a:pt x="5422" y="65"/>
                </a:cubicBezTo>
                <a:cubicBezTo>
                  <a:pt x="5420" y="51"/>
                  <a:pt x="5411" y="36"/>
                  <a:pt x="5366" y="25"/>
                </a:cubicBezTo>
                <a:cubicBezTo>
                  <a:pt x="5322" y="13"/>
                  <a:pt x="5241" y="6"/>
                  <a:pt x="5157" y="4"/>
                </a:cubicBezTo>
                <a:cubicBezTo>
                  <a:pt x="5073" y="3"/>
                  <a:pt x="4986" y="8"/>
                  <a:pt x="4899" y="11"/>
                </a:cubicBezTo>
                <a:cubicBezTo>
                  <a:pt x="4812" y="14"/>
                  <a:pt x="4726" y="14"/>
                  <a:pt x="4642" y="13"/>
                </a:cubicBezTo>
                <a:cubicBezTo>
                  <a:pt x="4559" y="11"/>
                  <a:pt x="4478" y="7"/>
                  <a:pt x="4394" y="7"/>
                </a:cubicBezTo>
                <a:cubicBezTo>
                  <a:pt x="4309" y="8"/>
                  <a:pt x="4219" y="13"/>
                  <a:pt x="4128" y="15"/>
                </a:cubicBezTo>
                <a:cubicBezTo>
                  <a:pt x="4036" y="17"/>
                  <a:pt x="3943" y="14"/>
                  <a:pt x="3854" y="11"/>
                </a:cubicBezTo>
                <a:cubicBezTo>
                  <a:pt x="3765" y="7"/>
                  <a:pt x="3681" y="3"/>
                  <a:pt x="3598" y="4"/>
                </a:cubicBezTo>
                <a:cubicBezTo>
                  <a:pt x="3514" y="4"/>
                  <a:pt x="3432" y="9"/>
                  <a:pt x="3348" y="10"/>
                </a:cubicBezTo>
                <a:cubicBezTo>
                  <a:pt x="3263" y="11"/>
                  <a:pt x="3175" y="8"/>
                  <a:pt x="3091" y="7"/>
                </a:cubicBezTo>
                <a:cubicBezTo>
                  <a:pt x="3006" y="7"/>
                  <a:pt x="2924" y="9"/>
                  <a:pt x="2838" y="11"/>
                </a:cubicBezTo>
                <a:cubicBezTo>
                  <a:pt x="2751" y="14"/>
                  <a:pt x="2662" y="16"/>
                  <a:pt x="2578" y="15"/>
                </a:cubicBezTo>
                <a:cubicBezTo>
                  <a:pt x="2493" y="14"/>
                  <a:pt x="2415" y="9"/>
                  <a:pt x="2332" y="9"/>
                </a:cubicBezTo>
                <a:cubicBezTo>
                  <a:pt x="2249" y="9"/>
                  <a:pt x="2162" y="13"/>
                  <a:pt x="2074" y="12"/>
                </a:cubicBezTo>
                <a:cubicBezTo>
                  <a:pt x="1986" y="11"/>
                  <a:pt x="1898" y="4"/>
                  <a:pt x="1810" y="2"/>
                </a:cubicBezTo>
                <a:cubicBezTo>
                  <a:pt x="1722" y="0"/>
                  <a:pt x="1635" y="3"/>
                  <a:pt x="1551" y="3"/>
                </a:cubicBezTo>
                <a:cubicBezTo>
                  <a:pt x="1467" y="3"/>
                  <a:pt x="1386" y="0"/>
                  <a:pt x="1306" y="2"/>
                </a:cubicBezTo>
                <a:cubicBezTo>
                  <a:pt x="1225" y="4"/>
                  <a:pt x="1145" y="10"/>
                  <a:pt x="1060" y="16"/>
                </a:cubicBezTo>
                <a:cubicBezTo>
                  <a:pt x="975" y="22"/>
                  <a:pt x="887" y="27"/>
                  <a:pt x="796" y="29"/>
                </a:cubicBezTo>
                <a:cubicBezTo>
                  <a:pt x="705" y="31"/>
                  <a:pt x="612" y="30"/>
                  <a:pt x="524" y="24"/>
                </a:cubicBezTo>
                <a:cubicBezTo>
                  <a:pt x="437" y="18"/>
                  <a:pt x="355" y="7"/>
                  <a:pt x="270" y="5"/>
                </a:cubicBezTo>
                <a:cubicBezTo>
                  <a:pt x="185" y="3"/>
                  <a:pt x="96" y="9"/>
                  <a:pt x="55" y="17"/>
                </a:cubicBezTo>
                <a:cubicBezTo>
                  <a:pt x="15" y="26"/>
                  <a:pt x="23" y="36"/>
                  <a:pt x="23" y="48"/>
                </a:cubicBezTo>
                <a:cubicBezTo>
                  <a:pt x="24" y="60"/>
                  <a:pt x="17" y="74"/>
                  <a:pt x="12" y="88"/>
                </a:cubicBezTo>
                <a:cubicBezTo>
                  <a:pt x="7" y="102"/>
                  <a:pt x="5" y="115"/>
                  <a:pt x="5" y="133"/>
                </a:cubicBezTo>
                <a:cubicBezTo>
                  <a:pt x="5" y="151"/>
                  <a:pt x="8" y="172"/>
                  <a:pt x="10" y="187"/>
                </a:cubicBezTo>
                <a:cubicBezTo>
                  <a:pt x="13" y="203"/>
                  <a:pt x="15" y="212"/>
                  <a:pt x="16" y="227"/>
                </a:cubicBezTo>
                <a:cubicBezTo>
                  <a:pt x="16" y="242"/>
                  <a:pt x="14" y="262"/>
                  <a:pt x="11" y="279"/>
                </a:cubicBezTo>
                <a:cubicBezTo>
                  <a:pt x="7" y="297"/>
                  <a:pt x="2" y="311"/>
                  <a:pt x="1" y="325"/>
                </a:cubicBezTo>
                <a:cubicBezTo>
                  <a:pt x="0" y="338"/>
                  <a:pt x="4" y="351"/>
                  <a:pt x="7" y="368"/>
                </a:cubicBezTo>
                <a:cubicBezTo>
                  <a:pt x="10" y="386"/>
                  <a:pt x="11" y="408"/>
                  <a:pt x="11" y="424"/>
                </a:cubicBezTo>
                <a:cubicBezTo>
                  <a:pt x="12" y="439"/>
                  <a:pt x="10" y="447"/>
                  <a:pt x="9" y="455"/>
                </a:cubicBezTo>
                <a:cubicBezTo>
                  <a:pt x="9" y="463"/>
                  <a:pt x="9" y="471"/>
                  <a:pt x="12" y="485"/>
                </a:cubicBezTo>
                <a:cubicBezTo>
                  <a:pt x="16" y="499"/>
                  <a:pt x="23" y="520"/>
                  <a:pt x="24" y="540"/>
                </a:cubicBezTo>
                <a:cubicBezTo>
                  <a:pt x="24" y="561"/>
                  <a:pt x="17" y="582"/>
                  <a:pt x="14" y="598"/>
                </a:cubicBezTo>
                <a:cubicBezTo>
                  <a:pt x="10" y="614"/>
                  <a:pt x="10" y="625"/>
                  <a:pt x="12" y="637"/>
                </a:cubicBezTo>
                <a:cubicBezTo>
                  <a:pt x="15" y="648"/>
                  <a:pt x="20" y="662"/>
                  <a:pt x="22" y="675"/>
                </a:cubicBezTo>
                <a:cubicBezTo>
                  <a:pt x="24" y="689"/>
                  <a:pt x="23" y="702"/>
                  <a:pt x="24" y="717"/>
                </a:cubicBezTo>
                <a:cubicBezTo>
                  <a:pt x="25" y="732"/>
                  <a:pt x="28" y="748"/>
                  <a:pt x="28" y="762"/>
                </a:cubicBezTo>
                <a:cubicBezTo>
                  <a:pt x="28" y="776"/>
                  <a:pt x="25" y="788"/>
                  <a:pt x="22" y="805"/>
                </a:cubicBezTo>
                <a:cubicBezTo>
                  <a:pt x="19" y="822"/>
                  <a:pt x="17" y="844"/>
                  <a:pt x="14" y="865"/>
                </a:cubicBezTo>
                <a:cubicBezTo>
                  <a:pt x="11" y="885"/>
                  <a:pt x="8" y="904"/>
                  <a:pt x="21" y="937"/>
                </a:cubicBezTo>
                <a:lnTo>
                  <a:pt x="17" y="946"/>
                </a:lnTo>
                <a:close/>
              </a:path>
            </a:pathLst>
          </a:custGeom>
          <a:noFill/>
          <a:ln>
            <a:noFill/>
          </a:ln>
        </p:spPr>
        <p:style>
          <a:lnRef idx="0"/>
          <a:fillRef idx="0"/>
          <a:effectRef idx="0"/>
          <a:fontRef idx="minor"/>
        </p:style>
      </p:sp>
      <p:sp>
        <p:nvSpPr>
          <p:cNvPr id="1699" name="CustomShape 136"/>
          <p:cNvSpPr/>
          <p:nvPr/>
        </p:nvSpPr>
        <p:spPr>
          <a:xfrm>
            <a:off x="2084400" y="4901400"/>
            <a:ext cx="1951560" cy="338040"/>
          </a:xfrm>
          <a:custGeom>
            <a:avLst/>
            <a:gdLst/>
            <a:ahLst/>
            <a:rect l="l" t="t" r="r" b="b"/>
            <a:pathLst>
              <a:path w="5422" h="940">
                <a:moveTo>
                  <a:pt x="9" y="934"/>
                </a:moveTo>
                <a:cubicBezTo>
                  <a:pt x="279" y="927"/>
                  <a:pt x="399" y="925"/>
                  <a:pt x="504" y="925"/>
                </a:cubicBezTo>
                <a:cubicBezTo>
                  <a:pt x="608" y="925"/>
                  <a:pt x="697" y="927"/>
                  <a:pt x="782" y="928"/>
                </a:cubicBezTo>
                <a:cubicBezTo>
                  <a:pt x="867" y="929"/>
                  <a:pt x="948" y="930"/>
                  <a:pt x="1035" y="929"/>
                </a:cubicBezTo>
                <a:cubicBezTo>
                  <a:pt x="1123" y="928"/>
                  <a:pt x="1218" y="925"/>
                  <a:pt x="1305" y="924"/>
                </a:cubicBezTo>
                <a:cubicBezTo>
                  <a:pt x="1392" y="923"/>
                  <a:pt x="1472" y="924"/>
                  <a:pt x="1556" y="925"/>
                </a:cubicBezTo>
                <a:cubicBezTo>
                  <a:pt x="1640" y="926"/>
                  <a:pt x="1727" y="927"/>
                  <a:pt x="1816" y="929"/>
                </a:cubicBezTo>
                <a:cubicBezTo>
                  <a:pt x="1904" y="931"/>
                  <a:pt x="1993" y="934"/>
                  <a:pt x="2079" y="935"/>
                </a:cubicBezTo>
                <a:cubicBezTo>
                  <a:pt x="2164" y="935"/>
                  <a:pt x="2245" y="934"/>
                  <a:pt x="2330" y="932"/>
                </a:cubicBezTo>
                <a:cubicBezTo>
                  <a:pt x="2415" y="929"/>
                  <a:pt x="2504" y="925"/>
                  <a:pt x="2591" y="925"/>
                </a:cubicBezTo>
                <a:cubicBezTo>
                  <a:pt x="2678" y="924"/>
                  <a:pt x="2762" y="927"/>
                  <a:pt x="2847" y="927"/>
                </a:cubicBezTo>
                <a:cubicBezTo>
                  <a:pt x="2932" y="926"/>
                  <a:pt x="3018" y="923"/>
                  <a:pt x="3105" y="923"/>
                </a:cubicBezTo>
                <a:cubicBezTo>
                  <a:pt x="3191" y="923"/>
                  <a:pt x="3278" y="928"/>
                  <a:pt x="3364" y="930"/>
                </a:cubicBezTo>
                <a:cubicBezTo>
                  <a:pt x="3450" y="931"/>
                  <a:pt x="3536" y="931"/>
                  <a:pt x="3620" y="930"/>
                </a:cubicBezTo>
                <a:cubicBezTo>
                  <a:pt x="3704" y="930"/>
                  <a:pt x="3788" y="930"/>
                  <a:pt x="3872" y="930"/>
                </a:cubicBezTo>
                <a:cubicBezTo>
                  <a:pt x="3956" y="930"/>
                  <a:pt x="4042" y="930"/>
                  <a:pt x="4130" y="930"/>
                </a:cubicBezTo>
                <a:cubicBezTo>
                  <a:pt x="4217" y="929"/>
                  <a:pt x="4306" y="928"/>
                  <a:pt x="4391" y="930"/>
                </a:cubicBezTo>
                <a:cubicBezTo>
                  <a:pt x="4476" y="932"/>
                  <a:pt x="4557" y="937"/>
                  <a:pt x="4641" y="938"/>
                </a:cubicBezTo>
                <a:cubicBezTo>
                  <a:pt x="4724" y="939"/>
                  <a:pt x="4810" y="937"/>
                  <a:pt x="4897" y="936"/>
                </a:cubicBezTo>
                <a:cubicBezTo>
                  <a:pt x="4983" y="935"/>
                  <a:pt x="5069" y="935"/>
                  <a:pt x="5153" y="934"/>
                </a:cubicBezTo>
                <a:cubicBezTo>
                  <a:pt x="5237" y="932"/>
                  <a:pt x="5319" y="927"/>
                  <a:pt x="5360" y="917"/>
                </a:cubicBezTo>
                <a:cubicBezTo>
                  <a:pt x="5402" y="907"/>
                  <a:pt x="5403" y="891"/>
                  <a:pt x="5404" y="879"/>
                </a:cubicBezTo>
                <a:cubicBezTo>
                  <a:pt x="5406" y="867"/>
                  <a:pt x="5409" y="859"/>
                  <a:pt x="5409" y="847"/>
                </a:cubicBezTo>
                <a:cubicBezTo>
                  <a:pt x="5409" y="834"/>
                  <a:pt x="5406" y="816"/>
                  <a:pt x="5405" y="801"/>
                </a:cubicBezTo>
                <a:cubicBezTo>
                  <a:pt x="5404" y="786"/>
                  <a:pt x="5407" y="773"/>
                  <a:pt x="5409" y="759"/>
                </a:cubicBezTo>
                <a:cubicBezTo>
                  <a:pt x="5412" y="744"/>
                  <a:pt x="5415" y="729"/>
                  <a:pt x="5417" y="712"/>
                </a:cubicBezTo>
                <a:cubicBezTo>
                  <a:pt x="5419" y="694"/>
                  <a:pt x="5419" y="676"/>
                  <a:pt x="5419" y="661"/>
                </a:cubicBezTo>
                <a:cubicBezTo>
                  <a:pt x="5419" y="647"/>
                  <a:pt x="5420" y="638"/>
                  <a:pt x="5419" y="623"/>
                </a:cubicBezTo>
                <a:cubicBezTo>
                  <a:pt x="5418" y="609"/>
                  <a:pt x="5416" y="589"/>
                  <a:pt x="5414" y="574"/>
                </a:cubicBezTo>
                <a:cubicBezTo>
                  <a:pt x="5412" y="560"/>
                  <a:pt x="5410" y="550"/>
                  <a:pt x="5412" y="537"/>
                </a:cubicBezTo>
                <a:cubicBezTo>
                  <a:pt x="5414" y="525"/>
                  <a:pt x="5420" y="509"/>
                  <a:pt x="5420" y="494"/>
                </a:cubicBezTo>
                <a:cubicBezTo>
                  <a:pt x="5421" y="478"/>
                  <a:pt x="5417" y="462"/>
                  <a:pt x="5416" y="448"/>
                </a:cubicBezTo>
                <a:cubicBezTo>
                  <a:pt x="5414" y="433"/>
                  <a:pt x="5414" y="421"/>
                  <a:pt x="5414" y="406"/>
                </a:cubicBezTo>
                <a:cubicBezTo>
                  <a:pt x="5414" y="391"/>
                  <a:pt x="5413" y="374"/>
                  <a:pt x="5414" y="360"/>
                </a:cubicBezTo>
                <a:cubicBezTo>
                  <a:pt x="5415" y="346"/>
                  <a:pt x="5417" y="335"/>
                  <a:pt x="5418" y="321"/>
                </a:cubicBezTo>
                <a:cubicBezTo>
                  <a:pt x="5418" y="306"/>
                  <a:pt x="5418" y="289"/>
                  <a:pt x="5415" y="273"/>
                </a:cubicBezTo>
                <a:cubicBezTo>
                  <a:pt x="5412" y="256"/>
                  <a:pt x="5408" y="242"/>
                  <a:pt x="5405" y="228"/>
                </a:cubicBezTo>
                <a:cubicBezTo>
                  <a:pt x="5403" y="214"/>
                  <a:pt x="5402" y="201"/>
                  <a:pt x="5404" y="187"/>
                </a:cubicBezTo>
                <a:cubicBezTo>
                  <a:pt x="5406" y="173"/>
                  <a:pt x="5410" y="157"/>
                  <a:pt x="5414" y="141"/>
                </a:cubicBezTo>
                <a:cubicBezTo>
                  <a:pt x="5417" y="126"/>
                  <a:pt x="5419" y="109"/>
                  <a:pt x="5419" y="95"/>
                </a:cubicBezTo>
                <a:cubicBezTo>
                  <a:pt x="5419" y="80"/>
                  <a:pt x="5417" y="66"/>
                  <a:pt x="5417" y="52"/>
                </a:cubicBezTo>
                <a:cubicBezTo>
                  <a:pt x="5417" y="38"/>
                  <a:pt x="5419" y="22"/>
                  <a:pt x="5377" y="14"/>
                </a:cubicBezTo>
                <a:cubicBezTo>
                  <a:pt x="5335" y="5"/>
                  <a:pt x="5248" y="3"/>
                  <a:pt x="5161" y="3"/>
                </a:cubicBezTo>
                <a:cubicBezTo>
                  <a:pt x="5074" y="4"/>
                  <a:pt x="4986" y="7"/>
                  <a:pt x="4898" y="9"/>
                </a:cubicBezTo>
                <a:cubicBezTo>
                  <a:pt x="4809" y="12"/>
                  <a:pt x="4720" y="14"/>
                  <a:pt x="4633" y="14"/>
                </a:cubicBezTo>
                <a:cubicBezTo>
                  <a:pt x="4545" y="13"/>
                  <a:pt x="4461" y="9"/>
                  <a:pt x="4377" y="9"/>
                </a:cubicBezTo>
                <a:cubicBezTo>
                  <a:pt x="4294" y="8"/>
                  <a:pt x="4212" y="11"/>
                  <a:pt x="4129" y="12"/>
                </a:cubicBezTo>
                <a:cubicBezTo>
                  <a:pt x="4046" y="12"/>
                  <a:pt x="3961" y="10"/>
                  <a:pt x="3873" y="9"/>
                </a:cubicBezTo>
                <a:cubicBezTo>
                  <a:pt x="3784" y="9"/>
                  <a:pt x="3692" y="10"/>
                  <a:pt x="3607" y="10"/>
                </a:cubicBezTo>
                <a:cubicBezTo>
                  <a:pt x="3521" y="10"/>
                  <a:pt x="3441" y="10"/>
                  <a:pt x="3359" y="11"/>
                </a:cubicBezTo>
                <a:cubicBezTo>
                  <a:pt x="3276" y="13"/>
                  <a:pt x="3191" y="16"/>
                  <a:pt x="3105" y="17"/>
                </a:cubicBezTo>
                <a:cubicBezTo>
                  <a:pt x="3018" y="17"/>
                  <a:pt x="2931" y="12"/>
                  <a:pt x="2843" y="9"/>
                </a:cubicBezTo>
                <a:cubicBezTo>
                  <a:pt x="2755" y="7"/>
                  <a:pt x="2668" y="5"/>
                  <a:pt x="2583" y="3"/>
                </a:cubicBezTo>
                <a:cubicBezTo>
                  <a:pt x="2499" y="1"/>
                  <a:pt x="2417" y="0"/>
                  <a:pt x="2331" y="1"/>
                </a:cubicBezTo>
                <a:cubicBezTo>
                  <a:pt x="2244" y="2"/>
                  <a:pt x="2152" y="6"/>
                  <a:pt x="2064" y="7"/>
                </a:cubicBezTo>
                <a:cubicBezTo>
                  <a:pt x="1975" y="9"/>
                  <a:pt x="1890" y="8"/>
                  <a:pt x="1807" y="8"/>
                </a:cubicBezTo>
                <a:cubicBezTo>
                  <a:pt x="1723" y="7"/>
                  <a:pt x="1641" y="6"/>
                  <a:pt x="1558" y="7"/>
                </a:cubicBezTo>
                <a:cubicBezTo>
                  <a:pt x="1474" y="7"/>
                  <a:pt x="1388" y="9"/>
                  <a:pt x="1303" y="9"/>
                </a:cubicBezTo>
                <a:cubicBezTo>
                  <a:pt x="1217" y="10"/>
                  <a:pt x="1131" y="9"/>
                  <a:pt x="1044" y="8"/>
                </a:cubicBezTo>
                <a:cubicBezTo>
                  <a:pt x="957" y="7"/>
                  <a:pt x="869" y="4"/>
                  <a:pt x="784" y="3"/>
                </a:cubicBezTo>
                <a:cubicBezTo>
                  <a:pt x="700" y="3"/>
                  <a:pt x="619" y="5"/>
                  <a:pt x="534" y="5"/>
                </a:cubicBezTo>
                <a:cubicBezTo>
                  <a:pt x="449" y="5"/>
                  <a:pt x="359" y="3"/>
                  <a:pt x="274" y="5"/>
                </a:cubicBezTo>
                <a:cubicBezTo>
                  <a:pt x="188" y="6"/>
                  <a:pt x="107" y="10"/>
                  <a:pt x="64" y="20"/>
                </a:cubicBezTo>
                <a:cubicBezTo>
                  <a:pt x="22" y="29"/>
                  <a:pt x="18" y="44"/>
                  <a:pt x="16" y="57"/>
                </a:cubicBezTo>
                <a:cubicBezTo>
                  <a:pt x="14" y="71"/>
                  <a:pt x="15" y="83"/>
                  <a:pt x="16" y="96"/>
                </a:cubicBezTo>
                <a:cubicBezTo>
                  <a:pt x="17" y="109"/>
                  <a:pt x="18" y="122"/>
                  <a:pt x="16" y="138"/>
                </a:cubicBezTo>
                <a:cubicBezTo>
                  <a:pt x="15" y="154"/>
                  <a:pt x="10" y="171"/>
                  <a:pt x="10" y="186"/>
                </a:cubicBezTo>
                <a:cubicBezTo>
                  <a:pt x="10" y="201"/>
                  <a:pt x="14" y="213"/>
                  <a:pt x="16" y="227"/>
                </a:cubicBezTo>
                <a:cubicBezTo>
                  <a:pt x="17" y="241"/>
                  <a:pt x="17" y="257"/>
                  <a:pt x="15" y="271"/>
                </a:cubicBezTo>
                <a:cubicBezTo>
                  <a:pt x="13" y="285"/>
                  <a:pt x="11" y="296"/>
                  <a:pt x="8" y="309"/>
                </a:cubicBezTo>
                <a:cubicBezTo>
                  <a:pt x="6" y="322"/>
                  <a:pt x="4" y="337"/>
                  <a:pt x="4" y="352"/>
                </a:cubicBezTo>
                <a:cubicBezTo>
                  <a:pt x="3" y="367"/>
                  <a:pt x="4" y="382"/>
                  <a:pt x="7" y="400"/>
                </a:cubicBezTo>
                <a:cubicBezTo>
                  <a:pt x="10" y="417"/>
                  <a:pt x="15" y="436"/>
                  <a:pt x="18" y="452"/>
                </a:cubicBezTo>
                <a:cubicBezTo>
                  <a:pt x="20" y="467"/>
                  <a:pt x="19" y="480"/>
                  <a:pt x="19" y="493"/>
                </a:cubicBezTo>
                <a:cubicBezTo>
                  <a:pt x="19" y="505"/>
                  <a:pt x="19" y="519"/>
                  <a:pt x="19" y="535"/>
                </a:cubicBezTo>
                <a:cubicBezTo>
                  <a:pt x="18" y="552"/>
                  <a:pt x="18" y="572"/>
                  <a:pt x="19" y="586"/>
                </a:cubicBezTo>
                <a:cubicBezTo>
                  <a:pt x="19" y="601"/>
                  <a:pt x="19" y="609"/>
                  <a:pt x="18" y="621"/>
                </a:cubicBezTo>
                <a:cubicBezTo>
                  <a:pt x="17" y="633"/>
                  <a:pt x="14" y="649"/>
                  <a:pt x="14" y="664"/>
                </a:cubicBezTo>
                <a:cubicBezTo>
                  <a:pt x="13" y="680"/>
                  <a:pt x="15" y="695"/>
                  <a:pt x="16" y="709"/>
                </a:cubicBezTo>
                <a:cubicBezTo>
                  <a:pt x="17" y="723"/>
                  <a:pt x="18" y="735"/>
                  <a:pt x="19" y="749"/>
                </a:cubicBezTo>
                <a:cubicBezTo>
                  <a:pt x="21" y="764"/>
                  <a:pt x="24" y="781"/>
                  <a:pt x="23" y="797"/>
                </a:cubicBezTo>
                <a:cubicBezTo>
                  <a:pt x="22" y="813"/>
                  <a:pt x="18" y="828"/>
                  <a:pt x="13" y="847"/>
                </a:cubicBezTo>
                <a:cubicBezTo>
                  <a:pt x="7" y="865"/>
                  <a:pt x="0" y="886"/>
                  <a:pt x="15" y="929"/>
                </a:cubicBezTo>
              </a:path>
            </a:pathLst>
          </a:custGeom>
          <a:noFill/>
          <a:ln cap="rnd" w="31680">
            <a:solidFill>
              <a:srgbClr val="008cd8"/>
            </a:solidFill>
            <a:bevel/>
          </a:ln>
        </p:spPr>
        <p:style>
          <a:lnRef idx="0"/>
          <a:fillRef idx="0"/>
          <a:effectRef idx="0"/>
          <a:fontRef idx="minor"/>
        </p:style>
      </p:sp>
      <p:sp>
        <p:nvSpPr>
          <p:cNvPr id="1700" name="CustomShape 137"/>
          <p:cNvSpPr/>
          <p:nvPr/>
        </p:nvSpPr>
        <p:spPr>
          <a:xfrm>
            <a:off x="2131920" y="4991760"/>
            <a:ext cx="107964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Αντόνιο (Ανθοδέτης)</a:t>
            </a:r>
            <a:endParaRPr b="0" lang="el-GR" sz="1000" spc="-1" strike="noStrike">
              <a:latin typeface="Arial"/>
            </a:endParaRPr>
          </a:p>
        </p:txBody>
      </p:sp>
      <p:sp>
        <p:nvSpPr>
          <p:cNvPr id="1701" name="CustomShape 138"/>
          <p:cNvSpPr/>
          <p:nvPr/>
        </p:nvSpPr>
        <p:spPr>
          <a:xfrm>
            <a:off x="2209680" y="5262480"/>
            <a:ext cx="1228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Κρεατσιόνε ΕΠΕ</a:t>
            </a:r>
            <a:endParaRPr b="0" lang="el-GR" sz="800" spc="-1" strike="noStrike">
              <a:latin typeface="Arial"/>
            </a:endParaRPr>
          </a:p>
        </p:txBody>
      </p:sp>
      <p:sp>
        <p:nvSpPr>
          <p:cNvPr id="1702" name="CustomShape 139"/>
          <p:cNvSpPr/>
          <p:nvPr/>
        </p:nvSpPr>
        <p:spPr>
          <a:xfrm>
            <a:off x="2117520" y="6417000"/>
            <a:ext cx="1880640" cy="10440"/>
          </a:xfrm>
          <a:custGeom>
            <a:avLst/>
            <a:gdLst/>
            <a:ahLst/>
            <a:rect l="l" t="t" r="r" b="b"/>
            <a:pathLst>
              <a:path w="5225" h="30">
                <a:moveTo>
                  <a:pt x="0" y="5"/>
                </a:moveTo>
                <a:cubicBezTo>
                  <a:pt x="247" y="0"/>
                  <a:pt x="366" y="10"/>
                  <a:pt x="470" y="14"/>
                </a:cubicBezTo>
                <a:cubicBezTo>
                  <a:pt x="574" y="18"/>
                  <a:pt x="663" y="17"/>
                  <a:pt x="749" y="20"/>
                </a:cubicBezTo>
                <a:cubicBezTo>
                  <a:pt x="834" y="22"/>
                  <a:pt x="916" y="29"/>
                  <a:pt x="997" y="27"/>
                </a:cubicBezTo>
                <a:cubicBezTo>
                  <a:pt x="1078" y="26"/>
                  <a:pt x="1159" y="16"/>
                  <a:pt x="1246" y="14"/>
                </a:cubicBezTo>
                <a:cubicBezTo>
                  <a:pt x="1332" y="11"/>
                  <a:pt x="1424" y="16"/>
                  <a:pt x="1509" y="15"/>
                </a:cubicBezTo>
                <a:cubicBezTo>
                  <a:pt x="1594" y="13"/>
                  <a:pt x="1671" y="6"/>
                  <a:pt x="1749" y="9"/>
                </a:cubicBezTo>
                <a:cubicBezTo>
                  <a:pt x="1828" y="11"/>
                  <a:pt x="1908" y="23"/>
                  <a:pt x="1989" y="24"/>
                </a:cubicBezTo>
                <a:cubicBezTo>
                  <a:pt x="2070" y="25"/>
                  <a:pt x="2151" y="14"/>
                  <a:pt x="2239" y="13"/>
                </a:cubicBezTo>
                <a:cubicBezTo>
                  <a:pt x="2327" y="12"/>
                  <a:pt x="2421" y="19"/>
                  <a:pt x="2503" y="19"/>
                </a:cubicBezTo>
                <a:cubicBezTo>
                  <a:pt x="2585" y="20"/>
                  <a:pt x="2654" y="12"/>
                  <a:pt x="2735" y="11"/>
                </a:cubicBezTo>
                <a:cubicBezTo>
                  <a:pt x="2816" y="9"/>
                  <a:pt x="2908" y="13"/>
                  <a:pt x="2999" y="17"/>
                </a:cubicBezTo>
                <a:cubicBezTo>
                  <a:pt x="3089" y="21"/>
                  <a:pt x="3178" y="25"/>
                  <a:pt x="3261" y="25"/>
                </a:cubicBezTo>
                <a:cubicBezTo>
                  <a:pt x="3343" y="25"/>
                  <a:pt x="3420" y="22"/>
                  <a:pt x="3498" y="21"/>
                </a:cubicBezTo>
                <a:cubicBezTo>
                  <a:pt x="3575" y="20"/>
                  <a:pt x="3655" y="21"/>
                  <a:pt x="3737" y="18"/>
                </a:cubicBezTo>
                <a:cubicBezTo>
                  <a:pt x="3819" y="15"/>
                  <a:pt x="3904" y="9"/>
                  <a:pt x="3989" y="8"/>
                </a:cubicBezTo>
                <a:cubicBezTo>
                  <a:pt x="4073" y="7"/>
                  <a:pt x="4157" y="12"/>
                  <a:pt x="4241" y="14"/>
                </a:cubicBezTo>
                <a:cubicBezTo>
                  <a:pt x="4324" y="16"/>
                  <a:pt x="4407" y="15"/>
                  <a:pt x="4487" y="17"/>
                </a:cubicBezTo>
                <a:cubicBezTo>
                  <a:pt x="4567" y="19"/>
                  <a:pt x="4644" y="23"/>
                  <a:pt x="4750" y="22"/>
                </a:cubicBezTo>
                <a:cubicBezTo>
                  <a:pt x="4857" y="22"/>
                  <a:pt x="4994" y="17"/>
                  <a:pt x="5224" y="8"/>
                </a:cubicBezTo>
                <a:lnTo>
                  <a:pt x="0" y="5"/>
                </a:lnTo>
                <a:close/>
              </a:path>
            </a:pathLst>
          </a:custGeom>
          <a:solidFill>
            <a:srgbClr val="ffffff"/>
          </a:solidFill>
          <a:ln>
            <a:noFill/>
          </a:ln>
        </p:spPr>
        <p:style>
          <a:lnRef idx="0"/>
          <a:fillRef idx="0"/>
          <a:effectRef idx="0"/>
          <a:fontRef idx="minor"/>
        </p:style>
      </p:sp>
      <p:sp>
        <p:nvSpPr>
          <p:cNvPr id="1703" name="CustomShape 140"/>
          <p:cNvSpPr/>
          <p:nvPr/>
        </p:nvSpPr>
        <p:spPr>
          <a:xfrm>
            <a:off x="2121480" y="6422040"/>
            <a:ext cx="58320" cy="1440"/>
          </a:xfrm>
          <a:custGeom>
            <a:avLst/>
            <a:gdLst/>
            <a:ahLst/>
            <a:rect l="l" t="t" r="r" b="b"/>
            <a:pathLst>
              <a:path w="163" h="5">
                <a:moveTo>
                  <a:pt x="0" y="0"/>
                </a:moveTo>
                <a:cubicBezTo>
                  <a:pt x="61" y="2"/>
                  <a:pt x="114" y="3"/>
                  <a:pt x="162" y="4"/>
                </a:cubicBezTo>
              </a:path>
            </a:pathLst>
          </a:custGeom>
          <a:noFill/>
          <a:ln w="29160">
            <a:solidFill>
              <a:srgbClr val="008cd8"/>
            </a:solidFill>
            <a:round/>
          </a:ln>
        </p:spPr>
        <p:style>
          <a:lnRef idx="0"/>
          <a:fillRef idx="0"/>
          <a:effectRef idx="0"/>
          <a:fontRef idx="minor"/>
        </p:style>
      </p:sp>
      <p:sp>
        <p:nvSpPr>
          <p:cNvPr id="1704" name="CustomShape 141"/>
          <p:cNvSpPr/>
          <p:nvPr/>
        </p:nvSpPr>
        <p:spPr>
          <a:xfrm>
            <a:off x="2208600" y="6424200"/>
            <a:ext cx="57960" cy="360"/>
          </a:xfrm>
          <a:custGeom>
            <a:avLst/>
            <a:gdLst/>
            <a:ahLst/>
            <a:rect l="l" t="t" r="r" b="b"/>
            <a:pathLst>
              <a:path w="162" h="2">
                <a:moveTo>
                  <a:pt x="0" y="0"/>
                </a:moveTo>
                <a:cubicBezTo>
                  <a:pt x="65" y="1"/>
                  <a:pt x="116" y="1"/>
                  <a:pt x="161" y="1"/>
                </a:cubicBezTo>
              </a:path>
            </a:pathLst>
          </a:custGeom>
          <a:noFill/>
          <a:ln w="29160">
            <a:solidFill>
              <a:srgbClr val="008cd8"/>
            </a:solidFill>
            <a:round/>
          </a:ln>
        </p:spPr>
        <p:style>
          <a:lnRef idx="0"/>
          <a:fillRef idx="0"/>
          <a:effectRef idx="0"/>
          <a:fontRef idx="minor"/>
        </p:style>
      </p:sp>
      <p:sp>
        <p:nvSpPr>
          <p:cNvPr id="1705" name="CustomShape 142"/>
          <p:cNvSpPr/>
          <p:nvPr/>
        </p:nvSpPr>
        <p:spPr>
          <a:xfrm>
            <a:off x="2295360" y="6424560"/>
            <a:ext cx="57960" cy="1080"/>
          </a:xfrm>
          <a:custGeom>
            <a:avLst/>
            <a:gdLst/>
            <a:ahLst/>
            <a:rect l="l" t="t" r="r" b="b"/>
            <a:pathLst>
              <a:path w="162" h="4">
                <a:moveTo>
                  <a:pt x="0" y="0"/>
                </a:moveTo>
                <a:cubicBezTo>
                  <a:pt x="59" y="0"/>
                  <a:pt x="111" y="1"/>
                  <a:pt x="161" y="3"/>
                </a:cubicBezTo>
              </a:path>
            </a:pathLst>
          </a:custGeom>
          <a:noFill/>
          <a:ln w="29160">
            <a:solidFill>
              <a:srgbClr val="008cd8"/>
            </a:solidFill>
            <a:round/>
          </a:ln>
        </p:spPr>
        <p:style>
          <a:lnRef idx="0"/>
          <a:fillRef idx="0"/>
          <a:effectRef idx="0"/>
          <a:fontRef idx="minor"/>
        </p:style>
      </p:sp>
      <p:sp>
        <p:nvSpPr>
          <p:cNvPr id="1706" name="CustomShape 143"/>
          <p:cNvSpPr/>
          <p:nvPr/>
        </p:nvSpPr>
        <p:spPr>
          <a:xfrm>
            <a:off x="2382480" y="6426360"/>
            <a:ext cx="57960" cy="720"/>
          </a:xfrm>
          <a:custGeom>
            <a:avLst/>
            <a:gdLst/>
            <a:ahLst/>
            <a:rect l="l" t="t" r="r" b="b"/>
            <a:pathLst>
              <a:path w="162" h="3">
                <a:moveTo>
                  <a:pt x="0" y="0"/>
                </a:moveTo>
                <a:cubicBezTo>
                  <a:pt x="4" y="0"/>
                  <a:pt x="9" y="0"/>
                  <a:pt x="14" y="0"/>
                </a:cubicBezTo>
                <a:cubicBezTo>
                  <a:pt x="62" y="1"/>
                  <a:pt x="111" y="2"/>
                  <a:pt x="161" y="2"/>
                </a:cubicBezTo>
              </a:path>
            </a:pathLst>
          </a:custGeom>
          <a:noFill/>
          <a:ln w="29160">
            <a:solidFill>
              <a:srgbClr val="008cd8"/>
            </a:solidFill>
            <a:round/>
          </a:ln>
        </p:spPr>
        <p:style>
          <a:lnRef idx="0"/>
          <a:fillRef idx="0"/>
          <a:effectRef idx="0"/>
          <a:fontRef idx="minor"/>
        </p:style>
      </p:sp>
      <p:sp>
        <p:nvSpPr>
          <p:cNvPr id="1707" name="CustomShape 144"/>
          <p:cNvSpPr/>
          <p:nvPr/>
        </p:nvSpPr>
        <p:spPr>
          <a:xfrm>
            <a:off x="2469240" y="6426720"/>
            <a:ext cx="57960" cy="720"/>
          </a:xfrm>
          <a:custGeom>
            <a:avLst/>
            <a:gdLst/>
            <a:ahLst/>
            <a:rect l="l" t="t" r="r" b="b"/>
            <a:pathLst>
              <a:path w="162" h="3">
                <a:moveTo>
                  <a:pt x="0" y="2"/>
                </a:moveTo>
                <a:cubicBezTo>
                  <a:pt x="8" y="2"/>
                  <a:pt x="17" y="2"/>
                  <a:pt x="25" y="2"/>
                </a:cubicBezTo>
                <a:cubicBezTo>
                  <a:pt x="70" y="1"/>
                  <a:pt x="116" y="1"/>
                  <a:pt x="161" y="0"/>
                </a:cubicBezTo>
              </a:path>
            </a:pathLst>
          </a:custGeom>
          <a:noFill/>
          <a:ln w="29160">
            <a:solidFill>
              <a:srgbClr val="008cd8"/>
            </a:solidFill>
            <a:round/>
          </a:ln>
        </p:spPr>
        <p:style>
          <a:lnRef idx="0"/>
          <a:fillRef idx="0"/>
          <a:effectRef idx="0"/>
          <a:fontRef idx="minor"/>
        </p:style>
      </p:sp>
      <p:sp>
        <p:nvSpPr>
          <p:cNvPr id="1708" name="CustomShape 145"/>
          <p:cNvSpPr/>
          <p:nvPr/>
        </p:nvSpPr>
        <p:spPr>
          <a:xfrm>
            <a:off x="2556360" y="6424920"/>
            <a:ext cx="57960" cy="1440"/>
          </a:xfrm>
          <a:custGeom>
            <a:avLst/>
            <a:gdLst/>
            <a:ahLst/>
            <a:rect l="l" t="t" r="r" b="b"/>
            <a:pathLst>
              <a:path w="162" h="5">
                <a:moveTo>
                  <a:pt x="0" y="4"/>
                </a:moveTo>
                <a:cubicBezTo>
                  <a:pt x="11" y="4"/>
                  <a:pt x="23" y="4"/>
                  <a:pt x="35" y="3"/>
                </a:cubicBezTo>
                <a:cubicBezTo>
                  <a:pt x="77" y="2"/>
                  <a:pt x="119" y="1"/>
                  <a:pt x="161" y="0"/>
                </a:cubicBezTo>
              </a:path>
            </a:pathLst>
          </a:custGeom>
          <a:noFill/>
          <a:ln w="29160">
            <a:solidFill>
              <a:srgbClr val="008cd8"/>
            </a:solidFill>
            <a:round/>
          </a:ln>
        </p:spPr>
        <p:style>
          <a:lnRef idx="0"/>
          <a:fillRef idx="0"/>
          <a:effectRef idx="0"/>
          <a:fontRef idx="minor"/>
        </p:style>
      </p:sp>
      <p:sp>
        <p:nvSpPr>
          <p:cNvPr id="1709" name="CustomShape 146"/>
          <p:cNvSpPr/>
          <p:nvPr/>
        </p:nvSpPr>
        <p:spPr>
          <a:xfrm>
            <a:off x="2643120" y="6423480"/>
            <a:ext cx="57960" cy="720"/>
          </a:xfrm>
          <a:custGeom>
            <a:avLst/>
            <a:gdLst/>
            <a:ahLst/>
            <a:rect l="l" t="t" r="r" b="b"/>
            <a:pathLst>
              <a:path w="162" h="3">
                <a:moveTo>
                  <a:pt x="0" y="2"/>
                </a:moveTo>
                <a:cubicBezTo>
                  <a:pt x="15" y="1"/>
                  <a:pt x="29" y="1"/>
                  <a:pt x="43" y="1"/>
                </a:cubicBezTo>
                <a:cubicBezTo>
                  <a:pt x="83" y="0"/>
                  <a:pt x="122" y="0"/>
                  <a:pt x="161" y="0"/>
                </a:cubicBezTo>
              </a:path>
            </a:pathLst>
          </a:custGeom>
          <a:noFill/>
          <a:ln w="29160">
            <a:solidFill>
              <a:srgbClr val="008cd8"/>
            </a:solidFill>
            <a:round/>
          </a:ln>
        </p:spPr>
        <p:style>
          <a:lnRef idx="0"/>
          <a:fillRef idx="0"/>
          <a:effectRef idx="0"/>
          <a:fontRef idx="minor"/>
        </p:style>
      </p:sp>
      <p:sp>
        <p:nvSpPr>
          <p:cNvPr id="1710" name="CustomShape 147"/>
          <p:cNvSpPr/>
          <p:nvPr/>
        </p:nvSpPr>
        <p:spPr>
          <a:xfrm>
            <a:off x="2730240" y="6423480"/>
            <a:ext cx="57960" cy="360"/>
          </a:xfrm>
          <a:custGeom>
            <a:avLst/>
            <a:gdLst/>
            <a:ahLst/>
            <a:rect l="l" t="t" r="r" b="b"/>
            <a:pathLst>
              <a:path w="162" h="1">
                <a:moveTo>
                  <a:pt x="0" y="0"/>
                </a:moveTo>
                <a:cubicBezTo>
                  <a:pt x="16" y="0"/>
                  <a:pt x="33" y="0"/>
                  <a:pt x="50" y="0"/>
                </a:cubicBezTo>
                <a:cubicBezTo>
                  <a:pt x="86" y="0"/>
                  <a:pt x="124" y="0"/>
                  <a:pt x="161" y="0"/>
                </a:cubicBezTo>
              </a:path>
            </a:pathLst>
          </a:custGeom>
          <a:noFill/>
          <a:ln w="29160">
            <a:solidFill>
              <a:srgbClr val="008cd8"/>
            </a:solidFill>
            <a:round/>
          </a:ln>
        </p:spPr>
        <p:style>
          <a:lnRef idx="0"/>
          <a:fillRef idx="0"/>
          <a:effectRef idx="0"/>
          <a:fontRef idx="minor"/>
        </p:style>
      </p:sp>
      <p:sp>
        <p:nvSpPr>
          <p:cNvPr id="1711" name="CustomShape 148"/>
          <p:cNvSpPr/>
          <p:nvPr/>
        </p:nvSpPr>
        <p:spPr>
          <a:xfrm>
            <a:off x="2817000" y="6423480"/>
            <a:ext cx="58320" cy="360"/>
          </a:xfrm>
          <a:custGeom>
            <a:avLst/>
            <a:gdLst/>
            <a:ahLst/>
            <a:rect l="l" t="t" r="r" b="b"/>
            <a:pathLst>
              <a:path w="163" h="1">
                <a:moveTo>
                  <a:pt x="0" y="0"/>
                </a:moveTo>
                <a:cubicBezTo>
                  <a:pt x="22" y="0"/>
                  <a:pt x="44" y="0"/>
                  <a:pt x="66" y="0"/>
                </a:cubicBezTo>
                <a:cubicBezTo>
                  <a:pt x="98" y="0"/>
                  <a:pt x="130" y="0"/>
                  <a:pt x="162" y="0"/>
                </a:cubicBezTo>
              </a:path>
            </a:pathLst>
          </a:custGeom>
          <a:noFill/>
          <a:ln w="29160">
            <a:solidFill>
              <a:srgbClr val="008cd8"/>
            </a:solidFill>
            <a:round/>
          </a:ln>
        </p:spPr>
        <p:style>
          <a:lnRef idx="0"/>
          <a:fillRef idx="0"/>
          <a:effectRef idx="0"/>
          <a:fontRef idx="minor"/>
        </p:style>
      </p:sp>
      <p:sp>
        <p:nvSpPr>
          <p:cNvPr id="1712" name="CustomShape 149"/>
          <p:cNvSpPr/>
          <p:nvPr/>
        </p:nvSpPr>
        <p:spPr>
          <a:xfrm>
            <a:off x="2904120" y="6423480"/>
            <a:ext cx="57960" cy="720"/>
          </a:xfrm>
          <a:custGeom>
            <a:avLst/>
            <a:gdLst/>
            <a:ahLst/>
            <a:rect l="l" t="t" r="r" b="b"/>
            <a:pathLst>
              <a:path w="162" h="3">
                <a:moveTo>
                  <a:pt x="0" y="0"/>
                </a:moveTo>
                <a:cubicBezTo>
                  <a:pt x="23" y="0"/>
                  <a:pt x="45" y="0"/>
                  <a:pt x="68" y="1"/>
                </a:cubicBezTo>
                <a:cubicBezTo>
                  <a:pt x="99" y="1"/>
                  <a:pt x="130" y="1"/>
                  <a:pt x="161" y="2"/>
                </a:cubicBezTo>
              </a:path>
            </a:pathLst>
          </a:custGeom>
          <a:noFill/>
          <a:ln w="29160">
            <a:solidFill>
              <a:srgbClr val="008cd8"/>
            </a:solidFill>
            <a:round/>
          </a:ln>
        </p:spPr>
        <p:style>
          <a:lnRef idx="0"/>
          <a:fillRef idx="0"/>
          <a:effectRef idx="0"/>
          <a:fontRef idx="minor"/>
        </p:style>
      </p:sp>
      <p:sp>
        <p:nvSpPr>
          <p:cNvPr id="1713" name="CustomShape 150"/>
          <p:cNvSpPr/>
          <p:nvPr/>
        </p:nvSpPr>
        <p:spPr>
          <a:xfrm>
            <a:off x="2991240" y="6423120"/>
            <a:ext cx="57960" cy="1440"/>
          </a:xfrm>
          <a:custGeom>
            <a:avLst/>
            <a:gdLst/>
            <a:ahLst/>
            <a:rect l="l" t="t" r="r" b="b"/>
            <a:pathLst>
              <a:path w="162" h="5">
                <a:moveTo>
                  <a:pt x="0" y="4"/>
                </a:moveTo>
                <a:cubicBezTo>
                  <a:pt x="25" y="4"/>
                  <a:pt x="50" y="3"/>
                  <a:pt x="76" y="3"/>
                </a:cubicBezTo>
                <a:cubicBezTo>
                  <a:pt x="104" y="2"/>
                  <a:pt x="132" y="1"/>
                  <a:pt x="161" y="0"/>
                </a:cubicBezTo>
              </a:path>
            </a:pathLst>
          </a:custGeom>
          <a:noFill/>
          <a:ln w="29160">
            <a:solidFill>
              <a:srgbClr val="008cd8"/>
            </a:solidFill>
            <a:round/>
          </a:ln>
        </p:spPr>
        <p:style>
          <a:lnRef idx="0"/>
          <a:fillRef idx="0"/>
          <a:effectRef idx="0"/>
          <a:fontRef idx="minor"/>
        </p:style>
      </p:sp>
      <p:sp>
        <p:nvSpPr>
          <p:cNvPr id="1714" name="CustomShape 151"/>
          <p:cNvSpPr/>
          <p:nvPr/>
        </p:nvSpPr>
        <p:spPr>
          <a:xfrm>
            <a:off x="3078000" y="6420240"/>
            <a:ext cx="57960" cy="1800"/>
          </a:xfrm>
          <a:custGeom>
            <a:avLst/>
            <a:gdLst/>
            <a:ahLst/>
            <a:rect l="l" t="t" r="r" b="b"/>
            <a:pathLst>
              <a:path w="162" h="6">
                <a:moveTo>
                  <a:pt x="0" y="5"/>
                </a:moveTo>
                <a:cubicBezTo>
                  <a:pt x="29" y="4"/>
                  <a:pt x="58" y="2"/>
                  <a:pt x="87" y="1"/>
                </a:cubicBezTo>
                <a:cubicBezTo>
                  <a:pt x="112" y="1"/>
                  <a:pt x="137" y="0"/>
                  <a:pt x="161" y="0"/>
                </a:cubicBezTo>
              </a:path>
            </a:pathLst>
          </a:custGeom>
          <a:noFill/>
          <a:ln w="29160">
            <a:solidFill>
              <a:srgbClr val="008cd8"/>
            </a:solidFill>
            <a:round/>
          </a:ln>
        </p:spPr>
        <p:style>
          <a:lnRef idx="0"/>
          <a:fillRef idx="0"/>
          <a:effectRef idx="0"/>
          <a:fontRef idx="minor"/>
        </p:style>
      </p:sp>
      <p:sp>
        <p:nvSpPr>
          <p:cNvPr id="1715" name="CustomShape 152"/>
          <p:cNvSpPr/>
          <p:nvPr/>
        </p:nvSpPr>
        <p:spPr>
          <a:xfrm>
            <a:off x="3165120" y="6420240"/>
            <a:ext cx="57960" cy="720"/>
          </a:xfrm>
          <a:custGeom>
            <a:avLst/>
            <a:gdLst/>
            <a:ahLst/>
            <a:rect l="l" t="t" r="r" b="b"/>
            <a:pathLst>
              <a:path w="162" h="3">
                <a:moveTo>
                  <a:pt x="0" y="0"/>
                </a:moveTo>
                <a:cubicBezTo>
                  <a:pt x="29" y="0"/>
                  <a:pt x="58" y="0"/>
                  <a:pt x="87" y="1"/>
                </a:cubicBezTo>
                <a:cubicBezTo>
                  <a:pt x="112" y="1"/>
                  <a:pt x="136" y="2"/>
                  <a:pt x="161" y="2"/>
                </a:cubicBezTo>
              </a:path>
            </a:pathLst>
          </a:custGeom>
          <a:noFill/>
          <a:ln w="29160">
            <a:solidFill>
              <a:srgbClr val="008cd8"/>
            </a:solidFill>
            <a:round/>
          </a:ln>
        </p:spPr>
        <p:style>
          <a:lnRef idx="0"/>
          <a:fillRef idx="0"/>
          <a:effectRef idx="0"/>
          <a:fontRef idx="minor"/>
        </p:style>
      </p:sp>
      <p:sp>
        <p:nvSpPr>
          <p:cNvPr id="1716" name="CustomShape 153"/>
          <p:cNvSpPr/>
          <p:nvPr/>
        </p:nvSpPr>
        <p:spPr>
          <a:xfrm>
            <a:off x="3251880" y="6421680"/>
            <a:ext cx="57960" cy="1080"/>
          </a:xfrm>
          <a:custGeom>
            <a:avLst/>
            <a:gdLst/>
            <a:ahLst/>
            <a:rect l="l" t="t" r="r" b="b"/>
            <a:pathLst>
              <a:path w="162" h="4">
                <a:moveTo>
                  <a:pt x="0" y="0"/>
                </a:moveTo>
                <a:cubicBezTo>
                  <a:pt x="31" y="1"/>
                  <a:pt x="62" y="2"/>
                  <a:pt x="94" y="2"/>
                </a:cubicBezTo>
                <a:cubicBezTo>
                  <a:pt x="116" y="3"/>
                  <a:pt x="139" y="3"/>
                  <a:pt x="161" y="3"/>
                </a:cubicBezTo>
              </a:path>
            </a:pathLst>
          </a:custGeom>
          <a:noFill/>
          <a:ln w="29160">
            <a:solidFill>
              <a:srgbClr val="008cd8"/>
            </a:solidFill>
            <a:round/>
          </a:ln>
        </p:spPr>
        <p:style>
          <a:lnRef idx="0"/>
          <a:fillRef idx="0"/>
          <a:effectRef idx="0"/>
          <a:fontRef idx="minor"/>
        </p:style>
      </p:sp>
      <p:sp>
        <p:nvSpPr>
          <p:cNvPr id="1717" name="CustomShape 154"/>
          <p:cNvSpPr/>
          <p:nvPr/>
        </p:nvSpPr>
        <p:spPr>
          <a:xfrm>
            <a:off x="3339000" y="6423120"/>
            <a:ext cx="57960" cy="360"/>
          </a:xfrm>
          <a:custGeom>
            <a:avLst/>
            <a:gdLst/>
            <a:ahLst/>
            <a:rect l="l" t="t" r="r" b="b"/>
            <a:pathLst>
              <a:path w="162" h="2">
                <a:moveTo>
                  <a:pt x="0" y="0"/>
                </a:moveTo>
                <a:cubicBezTo>
                  <a:pt x="34" y="0"/>
                  <a:pt x="69" y="0"/>
                  <a:pt x="104" y="1"/>
                </a:cubicBezTo>
                <a:cubicBezTo>
                  <a:pt x="123" y="1"/>
                  <a:pt x="142" y="1"/>
                  <a:pt x="161" y="1"/>
                </a:cubicBezTo>
              </a:path>
            </a:pathLst>
          </a:custGeom>
          <a:noFill/>
          <a:ln w="29160">
            <a:solidFill>
              <a:srgbClr val="008cd8"/>
            </a:solidFill>
            <a:round/>
          </a:ln>
        </p:spPr>
        <p:style>
          <a:lnRef idx="0"/>
          <a:fillRef idx="0"/>
          <a:effectRef idx="0"/>
          <a:fontRef idx="minor"/>
        </p:style>
      </p:sp>
      <p:sp>
        <p:nvSpPr>
          <p:cNvPr id="1718" name="CustomShape 155"/>
          <p:cNvSpPr/>
          <p:nvPr/>
        </p:nvSpPr>
        <p:spPr>
          <a:xfrm>
            <a:off x="3425760" y="6423480"/>
            <a:ext cx="58320" cy="360"/>
          </a:xfrm>
          <a:custGeom>
            <a:avLst/>
            <a:gdLst/>
            <a:ahLst/>
            <a:rect l="l" t="t" r="r" b="b"/>
            <a:pathLst>
              <a:path w="163" h="2">
                <a:moveTo>
                  <a:pt x="0" y="1"/>
                </a:moveTo>
                <a:cubicBezTo>
                  <a:pt x="39" y="1"/>
                  <a:pt x="78" y="1"/>
                  <a:pt x="116" y="1"/>
                </a:cubicBezTo>
                <a:cubicBezTo>
                  <a:pt x="131" y="1"/>
                  <a:pt x="146" y="0"/>
                  <a:pt x="162" y="0"/>
                </a:cubicBezTo>
              </a:path>
            </a:pathLst>
          </a:custGeom>
          <a:noFill/>
          <a:ln w="29160">
            <a:solidFill>
              <a:srgbClr val="008cd8"/>
            </a:solidFill>
            <a:round/>
          </a:ln>
        </p:spPr>
        <p:style>
          <a:lnRef idx="0"/>
          <a:fillRef idx="0"/>
          <a:effectRef idx="0"/>
          <a:fontRef idx="minor"/>
        </p:style>
      </p:sp>
      <p:sp>
        <p:nvSpPr>
          <p:cNvPr id="1719" name="CustomShape 156"/>
          <p:cNvSpPr/>
          <p:nvPr/>
        </p:nvSpPr>
        <p:spPr>
          <a:xfrm>
            <a:off x="3512880" y="6422760"/>
            <a:ext cx="57960" cy="360"/>
          </a:xfrm>
          <a:custGeom>
            <a:avLst/>
            <a:gdLst/>
            <a:ahLst/>
            <a:rect l="l" t="t" r="r" b="b"/>
            <a:pathLst>
              <a:path w="162" h="2">
                <a:moveTo>
                  <a:pt x="0" y="1"/>
                </a:moveTo>
                <a:cubicBezTo>
                  <a:pt x="39" y="1"/>
                  <a:pt x="77" y="1"/>
                  <a:pt x="116" y="0"/>
                </a:cubicBezTo>
                <a:cubicBezTo>
                  <a:pt x="131" y="0"/>
                  <a:pt x="146" y="0"/>
                  <a:pt x="161" y="0"/>
                </a:cubicBezTo>
              </a:path>
            </a:pathLst>
          </a:custGeom>
          <a:noFill/>
          <a:ln w="29160">
            <a:solidFill>
              <a:srgbClr val="008cd8"/>
            </a:solidFill>
            <a:round/>
          </a:ln>
        </p:spPr>
        <p:style>
          <a:lnRef idx="0"/>
          <a:fillRef idx="0"/>
          <a:effectRef idx="0"/>
          <a:fontRef idx="minor"/>
        </p:style>
      </p:sp>
      <p:sp>
        <p:nvSpPr>
          <p:cNvPr id="1720" name="CustomShape 157"/>
          <p:cNvSpPr/>
          <p:nvPr/>
        </p:nvSpPr>
        <p:spPr>
          <a:xfrm>
            <a:off x="3600000" y="6423120"/>
            <a:ext cx="57960" cy="1080"/>
          </a:xfrm>
          <a:custGeom>
            <a:avLst/>
            <a:gdLst/>
            <a:ahLst/>
            <a:rect l="l" t="t" r="r" b="b"/>
            <a:pathLst>
              <a:path w="162" h="4">
                <a:moveTo>
                  <a:pt x="0" y="0"/>
                </a:moveTo>
                <a:cubicBezTo>
                  <a:pt x="39" y="1"/>
                  <a:pt x="79" y="1"/>
                  <a:pt x="120" y="2"/>
                </a:cubicBezTo>
                <a:cubicBezTo>
                  <a:pt x="134" y="2"/>
                  <a:pt x="147" y="3"/>
                  <a:pt x="161" y="3"/>
                </a:cubicBezTo>
              </a:path>
            </a:pathLst>
          </a:custGeom>
          <a:noFill/>
          <a:ln w="29160">
            <a:solidFill>
              <a:srgbClr val="008cd8"/>
            </a:solidFill>
            <a:round/>
          </a:ln>
        </p:spPr>
        <p:style>
          <a:lnRef idx="0"/>
          <a:fillRef idx="0"/>
          <a:effectRef idx="0"/>
          <a:fontRef idx="minor"/>
        </p:style>
      </p:sp>
      <p:sp>
        <p:nvSpPr>
          <p:cNvPr id="1721" name="CustomShape 158"/>
          <p:cNvSpPr/>
          <p:nvPr/>
        </p:nvSpPr>
        <p:spPr>
          <a:xfrm>
            <a:off x="3686760" y="6424920"/>
            <a:ext cx="57960" cy="1080"/>
          </a:xfrm>
          <a:custGeom>
            <a:avLst/>
            <a:gdLst/>
            <a:ahLst/>
            <a:rect l="l" t="t" r="r" b="b"/>
            <a:pathLst>
              <a:path w="162" h="4">
                <a:moveTo>
                  <a:pt x="0" y="0"/>
                </a:moveTo>
                <a:cubicBezTo>
                  <a:pt x="47" y="1"/>
                  <a:pt x="93" y="2"/>
                  <a:pt x="138" y="3"/>
                </a:cubicBezTo>
                <a:cubicBezTo>
                  <a:pt x="146" y="3"/>
                  <a:pt x="154" y="3"/>
                  <a:pt x="161" y="3"/>
                </a:cubicBezTo>
              </a:path>
            </a:pathLst>
          </a:custGeom>
          <a:noFill/>
          <a:ln w="29160">
            <a:solidFill>
              <a:srgbClr val="008cd8"/>
            </a:solidFill>
            <a:round/>
          </a:ln>
        </p:spPr>
        <p:style>
          <a:lnRef idx="0"/>
          <a:fillRef idx="0"/>
          <a:effectRef idx="0"/>
          <a:fontRef idx="minor"/>
        </p:style>
      </p:sp>
      <p:sp>
        <p:nvSpPr>
          <p:cNvPr id="1722" name="CustomShape 159"/>
          <p:cNvSpPr/>
          <p:nvPr/>
        </p:nvSpPr>
        <p:spPr>
          <a:xfrm>
            <a:off x="3773880" y="6424920"/>
            <a:ext cx="57960" cy="1440"/>
          </a:xfrm>
          <a:custGeom>
            <a:avLst/>
            <a:gdLst/>
            <a:ahLst/>
            <a:rect l="l" t="t" r="r" b="b"/>
            <a:pathLst>
              <a:path w="162" h="5">
                <a:moveTo>
                  <a:pt x="0" y="4"/>
                </a:moveTo>
                <a:cubicBezTo>
                  <a:pt x="50" y="4"/>
                  <a:pt x="102" y="3"/>
                  <a:pt x="161" y="0"/>
                </a:cubicBezTo>
              </a:path>
            </a:pathLst>
          </a:custGeom>
          <a:noFill/>
          <a:ln w="29160">
            <a:solidFill>
              <a:srgbClr val="008cd8"/>
            </a:solidFill>
            <a:round/>
          </a:ln>
        </p:spPr>
        <p:style>
          <a:lnRef idx="0"/>
          <a:fillRef idx="0"/>
          <a:effectRef idx="0"/>
          <a:fontRef idx="minor"/>
        </p:style>
      </p:sp>
      <p:sp>
        <p:nvSpPr>
          <p:cNvPr id="1723" name="CustomShape 160"/>
          <p:cNvSpPr/>
          <p:nvPr/>
        </p:nvSpPr>
        <p:spPr>
          <a:xfrm>
            <a:off x="3860640" y="6420240"/>
            <a:ext cx="57960" cy="3240"/>
          </a:xfrm>
          <a:custGeom>
            <a:avLst/>
            <a:gdLst/>
            <a:ahLst/>
            <a:rect l="l" t="t" r="r" b="b"/>
            <a:pathLst>
              <a:path w="162" h="10">
                <a:moveTo>
                  <a:pt x="0" y="9"/>
                </a:moveTo>
                <a:cubicBezTo>
                  <a:pt x="45" y="6"/>
                  <a:pt x="96" y="3"/>
                  <a:pt x="161" y="0"/>
                </a:cubicBezTo>
              </a:path>
            </a:pathLst>
          </a:custGeom>
          <a:noFill/>
          <a:ln w="29160">
            <a:solidFill>
              <a:srgbClr val="008cd8"/>
            </a:solidFill>
            <a:round/>
          </a:ln>
        </p:spPr>
        <p:style>
          <a:lnRef idx="0"/>
          <a:fillRef idx="0"/>
          <a:effectRef idx="0"/>
          <a:fontRef idx="minor"/>
        </p:style>
      </p:sp>
      <p:sp>
        <p:nvSpPr>
          <p:cNvPr id="1724" name="CustomShape 161"/>
          <p:cNvSpPr/>
          <p:nvPr/>
        </p:nvSpPr>
        <p:spPr>
          <a:xfrm>
            <a:off x="3947400" y="6418800"/>
            <a:ext cx="55080" cy="720"/>
          </a:xfrm>
          <a:custGeom>
            <a:avLst/>
            <a:gdLst/>
            <a:ahLst/>
            <a:rect l="l" t="t" r="r" b="b"/>
            <a:pathLst>
              <a:path w="154" h="3">
                <a:moveTo>
                  <a:pt x="0" y="2"/>
                </a:moveTo>
                <a:cubicBezTo>
                  <a:pt x="45" y="1"/>
                  <a:pt x="96" y="0"/>
                  <a:pt x="153" y="0"/>
                </a:cubicBezTo>
              </a:path>
            </a:pathLst>
          </a:custGeom>
          <a:noFill/>
          <a:ln w="29160">
            <a:solidFill>
              <a:srgbClr val="008cd8"/>
            </a:solidFill>
            <a:round/>
          </a:ln>
        </p:spPr>
        <p:style>
          <a:lnRef idx="0"/>
          <a:fillRef idx="0"/>
          <a:effectRef idx="0"/>
          <a:fontRef idx="minor"/>
        </p:style>
      </p:sp>
      <p:sp>
        <p:nvSpPr>
          <p:cNvPr id="1725" name="CustomShape 162"/>
          <p:cNvSpPr/>
          <p:nvPr/>
        </p:nvSpPr>
        <p:spPr>
          <a:xfrm>
            <a:off x="2209680" y="6434640"/>
            <a:ext cx="9975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ΕτοιμάζειΑνθοδέσμη()</a:t>
            </a:r>
            <a:endParaRPr b="0" lang="el-GR" sz="800" spc="-1" strike="noStrike">
              <a:latin typeface="Arial"/>
            </a:endParaRPr>
          </a:p>
        </p:txBody>
      </p:sp>
      <p:sp>
        <p:nvSpPr>
          <p:cNvPr id="1726" name="CustomShape 163"/>
          <p:cNvSpPr/>
          <p:nvPr/>
        </p:nvSpPr>
        <p:spPr>
          <a:xfrm>
            <a:off x="2209680" y="5389200"/>
            <a:ext cx="11404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Αντόνιο</a:t>
            </a:r>
            <a:endParaRPr b="0" lang="el-GR" sz="800" spc="-1" strike="noStrike">
              <a:latin typeface="Arial"/>
            </a:endParaRPr>
          </a:p>
        </p:txBody>
      </p:sp>
      <p:sp>
        <p:nvSpPr>
          <p:cNvPr id="1727" name="CustomShape 164"/>
          <p:cNvSpPr/>
          <p:nvPr/>
        </p:nvSpPr>
        <p:spPr>
          <a:xfrm>
            <a:off x="2209680" y="5516280"/>
            <a:ext cx="12175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Περότι</a:t>
            </a:r>
            <a:endParaRPr b="0" lang="el-GR" sz="800" spc="-1" strike="noStrike">
              <a:latin typeface="Arial"/>
            </a:endParaRPr>
          </a:p>
        </p:txBody>
      </p:sp>
      <p:sp>
        <p:nvSpPr>
          <p:cNvPr id="1728" name="CustomShape 165"/>
          <p:cNvSpPr/>
          <p:nvPr/>
        </p:nvSpPr>
        <p:spPr>
          <a:xfrm>
            <a:off x="2209680" y="5643000"/>
            <a:ext cx="1383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Κολοσέο 10, Ρώμη</a:t>
            </a:r>
            <a:endParaRPr b="0" lang="el-GR" sz="800" spc="-1" strike="noStrike">
              <a:latin typeface="Arial"/>
            </a:endParaRPr>
          </a:p>
        </p:txBody>
      </p:sp>
      <p:sp>
        <p:nvSpPr>
          <p:cNvPr id="1729" name="CustomShape 166"/>
          <p:cNvSpPr/>
          <p:nvPr/>
        </p:nvSpPr>
        <p:spPr>
          <a:xfrm>
            <a:off x="2209680" y="577044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121212121</a:t>
            </a:r>
            <a:endParaRPr b="0" lang="el-GR" sz="800" spc="-1" strike="noStrike">
              <a:latin typeface="Arial"/>
            </a:endParaRPr>
          </a:p>
        </p:txBody>
      </p:sp>
      <p:sp>
        <p:nvSpPr>
          <p:cNvPr id="1730" name="CustomShape 167"/>
          <p:cNvSpPr/>
          <p:nvPr/>
        </p:nvSpPr>
        <p:spPr>
          <a:xfrm>
            <a:off x="2209680" y="5897160"/>
            <a:ext cx="51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Τηλέφωνο: </a:t>
            </a:r>
            <a:endParaRPr b="0" lang="el-GR" sz="850" spc="-1" strike="noStrike">
              <a:latin typeface="Arial"/>
            </a:endParaRPr>
          </a:p>
        </p:txBody>
      </p:sp>
      <p:sp>
        <p:nvSpPr>
          <p:cNvPr id="1731" name="CustomShape 168"/>
          <p:cNvSpPr/>
          <p:nvPr/>
        </p:nvSpPr>
        <p:spPr>
          <a:xfrm>
            <a:off x="2732040" y="5897160"/>
            <a:ext cx="124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06</a:t>
            </a:r>
            <a:endParaRPr b="0" lang="el-GR" sz="800" spc="-1" strike="noStrike">
              <a:latin typeface="Arial"/>
            </a:endParaRPr>
          </a:p>
        </p:txBody>
      </p:sp>
      <p:sp>
        <p:nvSpPr>
          <p:cNvPr id="1732" name="CustomShape 169"/>
          <p:cNvSpPr/>
          <p:nvPr/>
        </p:nvSpPr>
        <p:spPr>
          <a:xfrm>
            <a:off x="2855880" y="5897160"/>
            <a:ext cx="439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9876543</a:t>
            </a:r>
            <a:endParaRPr b="0" lang="el-GR" sz="800" spc="-1" strike="noStrike">
              <a:latin typeface="Arial"/>
            </a:endParaRPr>
          </a:p>
        </p:txBody>
      </p:sp>
      <p:sp>
        <p:nvSpPr>
          <p:cNvPr id="1733" name="CustomShape 170"/>
          <p:cNvSpPr/>
          <p:nvPr/>
        </p:nvSpPr>
        <p:spPr>
          <a:xfrm>
            <a:off x="2209680" y="6023880"/>
            <a:ext cx="1140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info@creazzione.it</a:t>
            </a:r>
            <a:endParaRPr b="0" lang="el-GR" sz="800" spc="-1" strike="noStrike">
              <a:latin typeface="Arial"/>
            </a:endParaRPr>
          </a:p>
        </p:txBody>
      </p:sp>
      <p:sp>
        <p:nvSpPr>
          <p:cNvPr id="1734" name="CustomShape 171"/>
          <p:cNvSpPr/>
          <p:nvPr/>
        </p:nvSpPr>
        <p:spPr>
          <a:xfrm>
            <a:off x="2209680" y="6150960"/>
            <a:ext cx="10918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Ειδικότητα: Ανθοδέσμες</a:t>
            </a:r>
            <a:endParaRPr b="0" lang="el-GR" sz="800" spc="-1" strike="noStrike">
              <a:latin typeface="Arial"/>
            </a:endParaRPr>
          </a:p>
        </p:txBody>
      </p:sp>
      <p:sp>
        <p:nvSpPr>
          <p:cNvPr id="1735" name="CustomShape 172"/>
          <p:cNvSpPr/>
          <p:nvPr/>
        </p:nvSpPr>
        <p:spPr>
          <a:xfrm>
            <a:off x="2209680" y="6277680"/>
            <a:ext cx="842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Ωριαία Αμοιβή: 20</a:t>
            </a:r>
            <a:endParaRPr b="0" lang="el-GR" sz="800" spc="-1" strike="noStrike">
              <a:latin typeface="Arial"/>
            </a:endParaRPr>
          </a:p>
        </p:txBody>
      </p:sp>
      <p:sp>
        <p:nvSpPr>
          <p:cNvPr id="1736" name="CustomShape 173"/>
          <p:cNvSpPr/>
          <p:nvPr/>
        </p:nvSpPr>
        <p:spPr>
          <a:xfrm>
            <a:off x="4906080" y="2946240"/>
            <a:ext cx="8128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ΖητάΣυνεργασία()</a:t>
            </a:r>
            <a:endParaRPr b="0" lang="el-GR" sz="800" spc="-1" strike="noStrike">
              <a:latin typeface="Arial"/>
            </a:endParaRPr>
          </a:p>
        </p:txBody>
      </p:sp>
      <p:sp>
        <p:nvSpPr>
          <p:cNvPr id="1737" name="CustomShape 174"/>
          <p:cNvSpPr/>
          <p:nvPr/>
        </p:nvSpPr>
        <p:spPr>
          <a:xfrm>
            <a:off x="4780440" y="3945960"/>
            <a:ext cx="1954800" cy="1494360"/>
          </a:xfrm>
          <a:custGeom>
            <a:avLst/>
            <a:gdLst/>
            <a:ahLst/>
            <a:rect l="l" t="t" r="r" b="b"/>
            <a:pathLst>
              <a:path w="5431" h="4152">
                <a:moveTo>
                  <a:pt x="26" y="4140"/>
                </a:moveTo>
                <a:cubicBezTo>
                  <a:pt x="259" y="4119"/>
                  <a:pt x="395" y="4129"/>
                  <a:pt x="505" y="4134"/>
                </a:cubicBezTo>
                <a:cubicBezTo>
                  <a:pt x="615" y="4138"/>
                  <a:pt x="698" y="4137"/>
                  <a:pt x="785" y="4134"/>
                </a:cubicBezTo>
                <a:cubicBezTo>
                  <a:pt x="871" y="4131"/>
                  <a:pt x="960" y="4127"/>
                  <a:pt x="1046" y="4130"/>
                </a:cubicBezTo>
                <a:cubicBezTo>
                  <a:pt x="1132" y="4133"/>
                  <a:pt x="1214" y="4142"/>
                  <a:pt x="1299" y="4144"/>
                </a:cubicBezTo>
                <a:cubicBezTo>
                  <a:pt x="1385" y="4146"/>
                  <a:pt x="1474" y="4140"/>
                  <a:pt x="1559" y="4140"/>
                </a:cubicBezTo>
                <a:cubicBezTo>
                  <a:pt x="1644" y="4141"/>
                  <a:pt x="1726" y="4148"/>
                  <a:pt x="1811" y="4150"/>
                </a:cubicBezTo>
                <a:cubicBezTo>
                  <a:pt x="1895" y="4151"/>
                  <a:pt x="1982" y="4148"/>
                  <a:pt x="2069" y="4145"/>
                </a:cubicBezTo>
                <a:cubicBezTo>
                  <a:pt x="2156" y="4141"/>
                  <a:pt x="2243" y="4138"/>
                  <a:pt x="2328" y="4139"/>
                </a:cubicBezTo>
                <a:cubicBezTo>
                  <a:pt x="2412" y="4140"/>
                  <a:pt x="2494" y="4145"/>
                  <a:pt x="2583" y="4145"/>
                </a:cubicBezTo>
                <a:cubicBezTo>
                  <a:pt x="2671" y="4145"/>
                  <a:pt x="2766" y="4140"/>
                  <a:pt x="2850" y="4140"/>
                </a:cubicBezTo>
                <a:cubicBezTo>
                  <a:pt x="2935" y="4140"/>
                  <a:pt x="3009" y="4146"/>
                  <a:pt x="3092" y="4146"/>
                </a:cubicBezTo>
                <a:cubicBezTo>
                  <a:pt x="3174" y="4146"/>
                  <a:pt x="3265" y="4141"/>
                  <a:pt x="3356" y="4140"/>
                </a:cubicBezTo>
                <a:cubicBezTo>
                  <a:pt x="3447" y="4140"/>
                  <a:pt x="3538" y="4143"/>
                  <a:pt x="3625" y="4144"/>
                </a:cubicBezTo>
                <a:cubicBezTo>
                  <a:pt x="3711" y="4145"/>
                  <a:pt x="3794" y="4143"/>
                  <a:pt x="3880" y="4140"/>
                </a:cubicBezTo>
                <a:cubicBezTo>
                  <a:pt x="3966" y="4136"/>
                  <a:pt x="4055" y="4131"/>
                  <a:pt x="4140" y="4130"/>
                </a:cubicBezTo>
                <a:cubicBezTo>
                  <a:pt x="4224" y="4129"/>
                  <a:pt x="4304" y="4133"/>
                  <a:pt x="4384" y="4132"/>
                </a:cubicBezTo>
                <a:cubicBezTo>
                  <a:pt x="4463" y="4132"/>
                  <a:pt x="4542" y="4129"/>
                  <a:pt x="4625" y="4127"/>
                </a:cubicBezTo>
                <a:cubicBezTo>
                  <a:pt x="4708" y="4126"/>
                  <a:pt x="4796" y="4126"/>
                  <a:pt x="4883" y="4129"/>
                </a:cubicBezTo>
                <a:cubicBezTo>
                  <a:pt x="4971" y="4131"/>
                  <a:pt x="5059" y="4136"/>
                  <a:pt x="5147" y="4137"/>
                </a:cubicBezTo>
                <a:cubicBezTo>
                  <a:pt x="5235" y="4138"/>
                  <a:pt x="5324" y="4136"/>
                  <a:pt x="5369" y="4100"/>
                </a:cubicBezTo>
                <a:cubicBezTo>
                  <a:pt x="5413" y="4065"/>
                  <a:pt x="5414" y="3996"/>
                  <a:pt x="5419" y="3932"/>
                </a:cubicBezTo>
                <a:cubicBezTo>
                  <a:pt x="5423" y="3869"/>
                  <a:pt x="5430" y="3809"/>
                  <a:pt x="5430" y="3747"/>
                </a:cubicBezTo>
                <a:cubicBezTo>
                  <a:pt x="5429" y="3684"/>
                  <a:pt x="5422" y="3619"/>
                  <a:pt x="5421" y="3552"/>
                </a:cubicBezTo>
                <a:cubicBezTo>
                  <a:pt x="5420" y="3486"/>
                  <a:pt x="5426" y="3420"/>
                  <a:pt x="5426" y="3352"/>
                </a:cubicBezTo>
                <a:cubicBezTo>
                  <a:pt x="5426" y="3284"/>
                  <a:pt x="5420" y="3214"/>
                  <a:pt x="5418" y="3147"/>
                </a:cubicBezTo>
                <a:cubicBezTo>
                  <a:pt x="5416" y="3080"/>
                  <a:pt x="5418" y="3016"/>
                  <a:pt x="5418" y="2952"/>
                </a:cubicBezTo>
                <a:cubicBezTo>
                  <a:pt x="5418" y="2888"/>
                  <a:pt x="5415" y="2824"/>
                  <a:pt x="5412" y="2762"/>
                </a:cubicBezTo>
                <a:cubicBezTo>
                  <a:pt x="5409" y="2700"/>
                  <a:pt x="5407" y="2640"/>
                  <a:pt x="5410" y="2572"/>
                </a:cubicBezTo>
                <a:cubicBezTo>
                  <a:pt x="5412" y="2503"/>
                  <a:pt x="5420" y="2427"/>
                  <a:pt x="5421" y="2360"/>
                </a:cubicBezTo>
                <a:cubicBezTo>
                  <a:pt x="5421" y="2294"/>
                  <a:pt x="5414" y="2237"/>
                  <a:pt x="5411" y="2173"/>
                </a:cubicBezTo>
                <a:cubicBezTo>
                  <a:pt x="5408" y="2110"/>
                  <a:pt x="5409" y="2040"/>
                  <a:pt x="5412" y="1973"/>
                </a:cubicBezTo>
                <a:cubicBezTo>
                  <a:pt x="5415" y="1905"/>
                  <a:pt x="5419" y="1840"/>
                  <a:pt x="5420" y="1775"/>
                </a:cubicBezTo>
                <a:cubicBezTo>
                  <a:pt x="5420" y="1710"/>
                  <a:pt x="5417" y="1646"/>
                  <a:pt x="5416" y="1582"/>
                </a:cubicBezTo>
                <a:cubicBezTo>
                  <a:pt x="5415" y="1519"/>
                  <a:pt x="5416" y="1458"/>
                  <a:pt x="5415" y="1395"/>
                </a:cubicBezTo>
                <a:cubicBezTo>
                  <a:pt x="5415" y="1332"/>
                  <a:pt x="5413" y="1268"/>
                  <a:pt x="5411" y="1200"/>
                </a:cubicBezTo>
                <a:cubicBezTo>
                  <a:pt x="5409" y="1132"/>
                  <a:pt x="5407" y="1060"/>
                  <a:pt x="5409" y="991"/>
                </a:cubicBezTo>
                <a:cubicBezTo>
                  <a:pt x="5412" y="922"/>
                  <a:pt x="5419" y="856"/>
                  <a:pt x="5417" y="789"/>
                </a:cubicBezTo>
                <a:cubicBezTo>
                  <a:pt x="5416" y="722"/>
                  <a:pt x="5407" y="654"/>
                  <a:pt x="5406" y="590"/>
                </a:cubicBezTo>
                <a:cubicBezTo>
                  <a:pt x="5404" y="525"/>
                  <a:pt x="5409" y="464"/>
                  <a:pt x="5413" y="401"/>
                </a:cubicBezTo>
                <a:cubicBezTo>
                  <a:pt x="5417" y="339"/>
                  <a:pt x="5420" y="275"/>
                  <a:pt x="5419" y="208"/>
                </a:cubicBezTo>
                <a:cubicBezTo>
                  <a:pt x="5418" y="142"/>
                  <a:pt x="5413" y="73"/>
                  <a:pt x="5368" y="40"/>
                </a:cubicBezTo>
                <a:cubicBezTo>
                  <a:pt x="5323" y="6"/>
                  <a:pt x="5237" y="8"/>
                  <a:pt x="5151" y="8"/>
                </a:cubicBezTo>
                <a:cubicBezTo>
                  <a:pt x="5066" y="8"/>
                  <a:pt x="4981" y="7"/>
                  <a:pt x="4897" y="6"/>
                </a:cubicBezTo>
                <a:cubicBezTo>
                  <a:pt x="4812" y="5"/>
                  <a:pt x="4728" y="5"/>
                  <a:pt x="4646" y="7"/>
                </a:cubicBezTo>
                <a:cubicBezTo>
                  <a:pt x="4564" y="10"/>
                  <a:pt x="4483" y="15"/>
                  <a:pt x="4399" y="14"/>
                </a:cubicBezTo>
                <a:cubicBezTo>
                  <a:pt x="4314" y="14"/>
                  <a:pt x="4226" y="7"/>
                  <a:pt x="4138" y="3"/>
                </a:cubicBezTo>
                <a:cubicBezTo>
                  <a:pt x="4049" y="0"/>
                  <a:pt x="3961" y="0"/>
                  <a:pt x="3873" y="2"/>
                </a:cubicBezTo>
                <a:cubicBezTo>
                  <a:pt x="3785" y="4"/>
                  <a:pt x="3696" y="8"/>
                  <a:pt x="3611" y="13"/>
                </a:cubicBezTo>
                <a:cubicBezTo>
                  <a:pt x="3526" y="18"/>
                  <a:pt x="3445" y="24"/>
                  <a:pt x="3359" y="23"/>
                </a:cubicBezTo>
                <a:cubicBezTo>
                  <a:pt x="3273" y="22"/>
                  <a:pt x="3183" y="14"/>
                  <a:pt x="3094" y="9"/>
                </a:cubicBezTo>
                <a:cubicBezTo>
                  <a:pt x="3006" y="4"/>
                  <a:pt x="2920" y="2"/>
                  <a:pt x="2835" y="2"/>
                </a:cubicBezTo>
                <a:cubicBezTo>
                  <a:pt x="2750" y="3"/>
                  <a:pt x="2666" y="5"/>
                  <a:pt x="2584" y="7"/>
                </a:cubicBezTo>
                <a:cubicBezTo>
                  <a:pt x="2500" y="9"/>
                  <a:pt x="2417" y="10"/>
                  <a:pt x="2330" y="13"/>
                </a:cubicBezTo>
                <a:cubicBezTo>
                  <a:pt x="2242" y="16"/>
                  <a:pt x="2150" y="20"/>
                  <a:pt x="2064" y="18"/>
                </a:cubicBezTo>
                <a:cubicBezTo>
                  <a:pt x="1977" y="16"/>
                  <a:pt x="1897" y="8"/>
                  <a:pt x="1813" y="8"/>
                </a:cubicBezTo>
                <a:cubicBezTo>
                  <a:pt x="1730" y="8"/>
                  <a:pt x="1645" y="16"/>
                  <a:pt x="1560" y="17"/>
                </a:cubicBezTo>
                <a:cubicBezTo>
                  <a:pt x="1476" y="18"/>
                  <a:pt x="1392" y="12"/>
                  <a:pt x="1306" y="10"/>
                </a:cubicBezTo>
                <a:cubicBezTo>
                  <a:pt x="1221" y="7"/>
                  <a:pt x="1133" y="9"/>
                  <a:pt x="1046" y="11"/>
                </a:cubicBezTo>
                <a:cubicBezTo>
                  <a:pt x="959" y="12"/>
                  <a:pt x="872" y="13"/>
                  <a:pt x="787" y="14"/>
                </a:cubicBezTo>
                <a:cubicBezTo>
                  <a:pt x="702" y="15"/>
                  <a:pt x="618" y="17"/>
                  <a:pt x="532" y="15"/>
                </a:cubicBezTo>
                <a:cubicBezTo>
                  <a:pt x="447" y="13"/>
                  <a:pt x="361" y="9"/>
                  <a:pt x="272" y="6"/>
                </a:cubicBezTo>
                <a:cubicBezTo>
                  <a:pt x="184" y="4"/>
                  <a:pt x="94" y="5"/>
                  <a:pt x="51" y="39"/>
                </a:cubicBezTo>
                <a:cubicBezTo>
                  <a:pt x="8" y="74"/>
                  <a:pt x="12" y="143"/>
                  <a:pt x="13" y="209"/>
                </a:cubicBezTo>
                <a:cubicBezTo>
                  <a:pt x="15" y="275"/>
                  <a:pt x="14" y="337"/>
                  <a:pt x="17" y="401"/>
                </a:cubicBezTo>
                <a:cubicBezTo>
                  <a:pt x="20" y="466"/>
                  <a:pt x="27" y="532"/>
                  <a:pt x="27" y="598"/>
                </a:cubicBezTo>
                <a:cubicBezTo>
                  <a:pt x="28" y="663"/>
                  <a:pt x="23" y="727"/>
                  <a:pt x="20" y="793"/>
                </a:cubicBezTo>
                <a:cubicBezTo>
                  <a:pt x="17" y="858"/>
                  <a:pt x="16" y="925"/>
                  <a:pt x="15" y="989"/>
                </a:cubicBezTo>
                <a:cubicBezTo>
                  <a:pt x="15" y="1054"/>
                  <a:pt x="15" y="1115"/>
                  <a:pt x="16" y="1185"/>
                </a:cubicBezTo>
                <a:cubicBezTo>
                  <a:pt x="16" y="1254"/>
                  <a:pt x="16" y="1332"/>
                  <a:pt x="14" y="1398"/>
                </a:cubicBezTo>
                <a:cubicBezTo>
                  <a:pt x="13" y="1464"/>
                  <a:pt x="10" y="1519"/>
                  <a:pt x="8" y="1579"/>
                </a:cubicBezTo>
                <a:cubicBezTo>
                  <a:pt x="5" y="1638"/>
                  <a:pt x="4" y="1702"/>
                  <a:pt x="7" y="1771"/>
                </a:cubicBezTo>
                <a:cubicBezTo>
                  <a:pt x="10" y="1839"/>
                  <a:pt x="17" y="1911"/>
                  <a:pt x="16" y="1979"/>
                </a:cubicBezTo>
                <a:cubicBezTo>
                  <a:pt x="16" y="2048"/>
                  <a:pt x="6" y="2112"/>
                  <a:pt x="5" y="2175"/>
                </a:cubicBezTo>
                <a:cubicBezTo>
                  <a:pt x="5" y="2239"/>
                  <a:pt x="12" y="2301"/>
                  <a:pt x="19" y="2364"/>
                </a:cubicBezTo>
                <a:cubicBezTo>
                  <a:pt x="26" y="2427"/>
                  <a:pt x="32" y="2490"/>
                  <a:pt x="30" y="2555"/>
                </a:cubicBezTo>
                <a:cubicBezTo>
                  <a:pt x="27" y="2620"/>
                  <a:pt x="15" y="2688"/>
                  <a:pt x="11" y="2754"/>
                </a:cubicBezTo>
                <a:cubicBezTo>
                  <a:pt x="6" y="2821"/>
                  <a:pt x="9" y="2888"/>
                  <a:pt x="9" y="2957"/>
                </a:cubicBezTo>
                <a:cubicBezTo>
                  <a:pt x="9" y="3027"/>
                  <a:pt x="6" y="3099"/>
                  <a:pt x="4" y="3167"/>
                </a:cubicBezTo>
                <a:cubicBezTo>
                  <a:pt x="1" y="3234"/>
                  <a:pt x="0" y="3297"/>
                  <a:pt x="1" y="3358"/>
                </a:cubicBezTo>
                <a:cubicBezTo>
                  <a:pt x="2" y="3420"/>
                  <a:pt x="6" y="3481"/>
                  <a:pt x="10" y="3549"/>
                </a:cubicBezTo>
                <a:cubicBezTo>
                  <a:pt x="13" y="3617"/>
                  <a:pt x="15" y="3692"/>
                  <a:pt x="16" y="3773"/>
                </a:cubicBezTo>
                <a:cubicBezTo>
                  <a:pt x="16" y="3854"/>
                  <a:pt x="14" y="3941"/>
                  <a:pt x="10" y="4123"/>
                </a:cubicBezTo>
                <a:lnTo>
                  <a:pt x="26" y="4140"/>
                </a:lnTo>
                <a:close/>
              </a:path>
            </a:pathLst>
          </a:custGeom>
          <a:solidFill>
            <a:srgbClr val="f2f2f2"/>
          </a:solidFill>
          <a:ln>
            <a:noFill/>
          </a:ln>
        </p:spPr>
        <p:style>
          <a:lnRef idx="0"/>
          <a:fillRef idx="0"/>
          <a:effectRef idx="0"/>
          <a:fontRef idx="minor"/>
        </p:style>
      </p:sp>
      <p:sp>
        <p:nvSpPr>
          <p:cNvPr id="1738" name="CustomShape 175"/>
          <p:cNvSpPr/>
          <p:nvPr/>
        </p:nvSpPr>
        <p:spPr>
          <a:xfrm>
            <a:off x="4782240" y="3946680"/>
            <a:ext cx="1949760" cy="1491120"/>
          </a:xfrm>
          <a:custGeom>
            <a:avLst/>
            <a:gdLst/>
            <a:ahLst/>
            <a:rect l="l" t="t" r="r" b="b"/>
            <a:pathLst>
              <a:path w="5417" h="4143">
                <a:moveTo>
                  <a:pt x="8" y="4142"/>
                </a:moveTo>
                <a:cubicBezTo>
                  <a:pt x="275" y="4135"/>
                  <a:pt x="400" y="4134"/>
                  <a:pt x="507" y="4135"/>
                </a:cubicBezTo>
                <a:cubicBezTo>
                  <a:pt x="615" y="4135"/>
                  <a:pt x="704" y="4136"/>
                  <a:pt x="789" y="4138"/>
                </a:cubicBezTo>
                <a:cubicBezTo>
                  <a:pt x="875" y="4140"/>
                  <a:pt x="957" y="4142"/>
                  <a:pt x="1039" y="4142"/>
                </a:cubicBezTo>
                <a:cubicBezTo>
                  <a:pt x="1122" y="4142"/>
                  <a:pt x="1205" y="4141"/>
                  <a:pt x="1290" y="4140"/>
                </a:cubicBezTo>
                <a:cubicBezTo>
                  <a:pt x="1375" y="4138"/>
                  <a:pt x="1461" y="4137"/>
                  <a:pt x="1548" y="4137"/>
                </a:cubicBezTo>
                <a:cubicBezTo>
                  <a:pt x="1634" y="4138"/>
                  <a:pt x="1721" y="4139"/>
                  <a:pt x="1807" y="4139"/>
                </a:cubicBezTo>
                <a:cubicBezTo>
                  <a:pt x="1894" y="4138"/>
                  <a:pt x="1981" y="4136"/>
                  <a:pt x="2067" y="4134"/>
                </a:cubicBezTo>
                <a:cubicBezTo>
                  <a:pt x="2152" y="4132"/>
                  <a:pt x="2237" y="4130"/>
                  <a:pt x="2322" y="4131"/>
                </a:cubicBezTo>
                <a:cubicBezTo>
                  <a:pt x="2407" y="4132"/>
                  <a:pt x="2492" y="4136"/>
                  <a:pt x="2578" y="4136"/>
                </a:cubicBezTo>
                <a:cubicBezTo>
                  <a:pt x="2663" y="4137"/>
                  <a:pt x="2749" y="4133"/>
                  <a:pt x="2834" y="4132"/>
                </a:cubicBezTo>
                <a:cubicBezTo>
                  <a:pt x="2920" y="4131"/>
                  <a:pt x="3006" y="4133"/>
                  <a:pt x="3094" y="4135"/>
                </a:cubicBezTo>
                <a:cubicBezTo>
                  <a:pt x="3182" y="4138"/>
                  <a:pt x="3272" y="4141"/>
                  <a:pt x="3358" y="4141"/>
                </a:cubicBezTo>
                <a:cubicBezTo>
                  <a:pt x="3444" y="4141"/>
                  <a:pt x="3526" y="4139"/>
                  <a:pt x="3610" y="4138"/>
                </a:cubicBezTo>
                <a:cubicBezTo>
                  <a:pt x="3694" y="4138"/>
                  <a:pt x="3781" y="4140"/>
                  <a:pt x="3865" y="4138"/>
                </a:cubicBezTo>
                <a:cubicBezTo>
                  <a:pt x="3950" y="4137"/>
                  <a:pt x="4033" y="4132"/>
                  <a:pt x="4117" y="4129"/>
                </a:cubicBezTo>
                <a:cubicBezTo>
                  <a:pt x="4201" y="4127"/>
                  <a:pt x="4286" y="4127"/>
                  <a:pt x="4373" y="4128"/>
                </a:cubicBezTo>
                <a:cubicBezTo>
                  <a:pt x="4461" y="4130"/>
                  <a:pt x="4550" y="4133"/>
                  <a:pt x="4635" y="4134"/>
                </a:cubicBezTo>
                <a:cubicBezTo>
                  <a:pt x="4720" y="4136"/>
                  <a:pt x="4800" y="4134"/>
                  <a:pt x="4884" y="4132"/>
                </a:cubicBezTo>
                <a:cubicBezTo>
                  <a:pt x="4968" y="4130"/>
                  <a:pt x="5056" y="4127"/>
                  <a:pt x="5142" y="4126"/>
                </a:cubicBezTo>
                <a:cubicBezTo>
                  <a:pt x="5228" y="4125"/>
                  <a:pt x="5312" y="4126"/>
                  <a:pt x="5356" y="4095"/>
                </a:cubicBezTo>
                <a:cubicBezTo>
                  <a:pt x="5400" y="4065"/>
                  <a:pt x="5404" y="4004"/>
                  <a:pt x="5407" y="3938"/>
                </a:cubicBezTo>
                <a:cubicBezTo>
                  <a:pt x="5409" y="3872"/>
                  <a:pt x="5412" y="3802"/>
                  <a:pt x="5412" y="3734"/>
                </a:cubicBezTo>
                <a:cubicBezTo>
                  <a:pt x="5412" y="3666"/>
                  <a:pt x="5411" y="3599"/>
                  <a:pt x="5409" y="3536"/>
                </a:cubicBezTo>
                <a:cubicBezTo>
                  <a:pt x="5408" y="3472"/>
                  <a:pt x="5407" y="3412"/>
                  <a:pt x="5409" y="3349"/>
                </a:cubicBezTo>
                <a:cubicBezTo>
                  <a:pt x="5412" y="3287"/>
                  <a:pt x="5416" y="3222"/>
                  <a:pt x="5415" y="3156"/>
                </a:cubicBezTo>
                <a:cubicBezTo>
                  <a:pt x="5413" y="3089"/>
                  <a:pt x="5404" y="3019"/>
                  <a:pt x="5401" y="2952"/>
                </a:cubicBezTo>
                <a:cubicBezTo>
                  <a:pt x="5398" y="2884"/>
                  <a:pt x="5400" y="2819"/>
                  <a:pt x="5403" y="2756"/>
                </a:cubicBezTo>
                <a:cubicBezTo>
                  <a:pt x="5406" y="2693"/>
                  <a:pt x="5410" y="2633"/>
                  <a:pt x="5411" y="2568"/>
                </a:cubicBezTo>
                <a:cubicBezTo>
                  <a:pt x="5412" y="2503"/>
                  <a:pt x="5410" y="2434"/>
                  <a:pt x="5408" y="2367"/>
                </a:cubicBezTo>
                <a:cubicBezTo>
                  <a:pt x="5407" y="2299"/>
                  <a:pt x="5405" y="2234"/>
                  <a:pt x="5405" y="2169"/>
                </a:cubicBezTo>
                <a:cubicBezTo>
                  <a:pt x="5405" y="2103"/>
                  <a:pt x="5407" y="2037"/>
                  <a:pt x="5408" y="1972"/>
                </a:cubicBezTo>
                <a:cubicBezTo>
                  <a:pt x="5409" y="1906"/>
                  <a:pt x="5409" y="1841"/>
                  <a:pt x="5410" y="1774"/>
                </a:cubicBezTo>
                <a:cubicBezTo>
                  <a:pt x="5411" y="1707"/>
                  <a:pt x="5413" y="1638"/>
                  <a:pt x="5415" y="1573"/>
                </a:cubicBezTo>
                <a:cubicBezTo>
                  <a:pt x="5416" y="1508"/>
                  <a:pt x="5416" y="1447"/>
                  <a:pt x="5415" y="1383"/>
                </a:cubicBezTo>
                <a:cubicBezTo>
                  <a:pt x="5414" y="1319"/>
                  <a:pt x="5411" y="1252"/>
                  <a:pt x="5410" y="1186"/>
                </a:cubicBezTo>
                <a:cubicBezTo>
                  <a:pt x="5410" y="1119"/>
                  <a:pt x="5410" y="1053"/>
                  <a:pt x="5410" y="988"/>
                </a:cubicBezTo>
                <a:cubicBezTo>
                  <a:pt x="5410" y="922"/>
                  <a:pt x="5408" y="858"/>
                  <a:pt x="5409" y="794"/>
                </a:cubicBezTo>
                <a:cubicBezTo>
                  <a:pt x="5409" y="729"/>
                  <a:pt x="5412" y="665"/>
                  <a:pt x="5412" y="599"/>
                </a:cubicBezTo>
                <a:cubicBezTo>
                  <a:pt x="5412" y="534"/>
                  <a:pt x="5410" y="467"/>
                  <a:pt x="5408" y="400"/>
                </a:cubicBezTo>
                <a:cubicBezTo>
                  <a:pt x="5407" y="333"/>
                  <a:pt x="5405" y="266"/>
                  <a:pt x="5404" y="200"/>
                </a:cubicBezTo>
                <a:cubicBezTo>
                  <a:pt x="5402" y="134"/>
                  <a:pt x="5401" y="69"/>
                  <a:pt x="5360" y="36"/>
                </a:cubicBezTo>
                <a:cubicBezTo>
                  <a:pt x="5318" y="3"/>
                  <a:pt x="5236" y="1"/>
                  <a:pt x="5151" y="3"/>
                </a:cubicBezTo>
                <a:cubicBezTo>
                  <a:pt x="5066" y="4"/>
                  <a:pt x="4977" y="9"/>
                  <a:pt x="4892" y="10"/>
                </a:cubicBezTo>
                <a:cubicBezTo>
                  <a:pt x="4806" y="11"/>
                  <a:pt x="4724" y="9"/>
                  <a:pt x="4641" y="9"/>
                </a:cubicBezTo>
                <a:cubicBezTo>
                  <a:pt x="4559" y="9"/>
                  <a:pt x="4476" y="12"/>
                  <a:pt x="4389" y="13"/>
                </a:cubicBezTo>
                <a:cubicBezTo>
                  <a:pt x="4303" y="15"/>
                  <a:pt x="4212" y="16"/>
                  <a:pt x="4126" y="15"/>
                </a:cubicBezTo>
                <a:cubicBezTo>
                  <a:pt x="4039" y="14"/>
                  <a:pt x="3956" y="12"/>
                  <a:pt x="3871" y="10"/>
                </a:cubicBezTo>
                <a:cubicBezTo>
                  <a:pt x="3787" y="8"/>
                  <a:pt x="3700" y="6"/>
                  <a:pt x="3613" y="5"/>
                </a:cubicBezTo>
                <a:cubicBezTo>
                  <a:pt x="3527" y="3"/>
                  <a:pt x="3439" y="3"/>
                  <a:pt x="3351" y="4"/>
                </a:cubicBezTo>
                <a:cubicBezTo>
                  <a:pt x="3262" y="4"/>
                  <a:pt x="3173" y="7"/>
                  <a:pt x="3086" y="7"/>
                </a:cubicBezTo>
                <a:cubicBezTo>
                  <a:pt x="3000" y="7"/>
                  <a:pt x="2917" y="4"/>
                  <a:pt x="2833" y="5"/>
                </a:cubicBezTo>
                <a:cubicBezTo>
                  <a:pt x="2748" y="6"/>
                  <a:pt x="2662" y="10"/>
                  <a:pt x="2577" y="10"/>
                </a:cubicBezTo>
                <a:cubicBezTo>
                  <a:pt x="2491" y="11"/>
                  <a:pt x="2406" y="9"/>
                  <a:pt x="2320" y="8"/>
                </a:cubicBezTo>
                <a:cubicBezTo>
                  <a:pt x="2235" y="7"/>
                  <a:pt x="2150" y="8"/>
                  <a:pt x="2066" y="7"/>
                </a:cubicBezTo>
                <a:cubicBezTo>
                  <a:pt x="1982" y="6"/>
                  <a:pt x="1900" y="5"/>
                  <a:pt x="1813" y="4"/>
                </a:cubicBezTo>
                <a:cubicBezTo>
                  <a:pt x="1726" y="4"/>
                  <a:pt x="1634" y="4"/>
                  <a:pt x="1546" y="4"/>
                </a:cubicBezTo>
                <a:cubicBezTo>
                  <a:pt x="1459" y="3"/>
                  <a:pt x="1376" y="2"/>
                  <a:pt x="1293" y="2"/>
                </a:cubicBezTo>
                <a:cubicBezTo>
                  <a:pt x="1209" y="1"/>
                  <a:pt x="1125" y="1"/>
                  <a:pt x="1040" y="2"/>
                </a:cubicBezTo>
                <a:cubicBezTo>
                  <a:pt x="955" y="4"/>
                  <a:pt x="869" y="8"/>
                  <a:pt x="785" y="7"/>
                </a:cubicBezTo>
                <a:cubicBezTo>
                  <a:pt x="701" y="7"/>
                  <a:pt x="618" y="2"/>
                  <a:pt x="532" y="1"/>
                </a:cubicBezTo>
                <a:cubicBezTo>
                  <a:pt x="445" y="0"/>
                  <a:pt x="354" y="4"/>
                  <a:pt x="267" y="8"/>
                </a:cubicBezTo>
                <a:cubicBezTo>
                  <a:pt x="179" y="11"/>
                  <a:pt x="95" y="14"/>
                  <a:pt x="51" y="48"/>
                </a:cubicBezTo>
                <a:cubicBezTo>
                  <a:pt x="7" y="82"/>
                  <a:pt x="4" y="147"/>
                  <a:pt x="5" y="210"/>
                </a:cubicBezTo>
                <a:cubicBezTo>
                  <a:pt x="7" y="273"/>
                  <a:pt x="14" y="333"/>
                  <a:pt x="14" y="396"/>
                </a:cubicBezTo>
                <a:cubicBezTo>
                  <a:pt x="14" y="459"/>
                  <a:pt x="8" y="524"/>
                  <a:pt x="8" y="592"/>
                </a:cubicBezTo>
                <a:cubicBezTo>
                  <a:pt x="7" y="660"/>
                  <a:pt x="13" y="732"/>
                  <a:pt x="14" y="799"/>
                </a:cubicBezTo>
                <a:cubicBezTo>
                  <a:pt x="15" y="866"/>
                  <a:pt x="12" y="929"/>
                  <a:pt x="11" y="991"/>
                </a:cubicBezTo>
                <a:cubicBezTo>
                  <a:pt x="10" y="1053"/>
                  <a:pt x="12" y="1114"/>
                  <a:pt x="12" y="1181"/>
                </a:cubicBezTo>
                <a:cubicBezTo>
                  <a:pt x="12" y="1247"/>
                  <a:pt x="11" y="1319"/>
                  <a:pt x="10" y="1387"/>
                </a:cubicBezTo>
                <a:cubicBezTo>
                  <a:pt x="9" y="1456"/>
                  <a:pt x="9" y="1521"/>
                  <a:pt x="8" y="1586"/>
                </a:cubicBezTo>
                <a:cubicBezTo>
                  <a:pt x="7" y="1651"/>
                  <a:pt x="4" y="1716"/>
                  <a:pt x="3" y="1781"/>
                </a:cubicBezTo>
                <a:cubicBezTo>
                  <a:pt x="2" y="1846"/>
                  <a:pt x="2" y="1910"/>
                  <a:pt x="5" y="1974"/>
                </a:cubicBezTo>
                <a:cubicBezTo>
                  <a:pt x="7" y="2038"/>
                  <a:pt x="12" y="2100"/>
                  <a:pt x="13" y="2165"/>
                </a:cubicBezTo>
                <a:cubicBezTo>
                  <a:pt x="13" y="2229"/>
                  <a:pt x="10" y="2296"/>
                  <a:pt x="7" y="2362"/>
                </a:cubicBezTo>
                <a:cubicBezTo>
                  <a:pt x="3" y="2427"/>
                  <a:pt x="0" y="2492"/>
                  <a:pt x="1" y="2559"/>
                </a:cubicBezTo>
                <a:cubicBezTo>
                  <a:pt x="1" y="2626"/>
                  <a:pt x="4" y="2695"/>
                  <a:pt x="7" y="2761"/>
                </a:cubicBezTo>
                <a:cubicBezTo>
                  <a:pt x="10" y="2828"/>
                  <a:pt x="12" y="2892"/>
                  <a:pt x="11" y="2956"/>
                </a:cubicBezTo>
                <a:cubicBezTo>
                  <a:pt x="10" y="3021"/>
                  <a:pt x="5" y="3085"/>
                  <a:pt x="4" y="3148"/>
                </a:cubicBezTo>
                <a:cubicBezTo>
                  <a:pt x="3" y="3211"/>
                  <a:pt x="6" y="3272"/>
                  <a:pt x="8" y="3338"/>
                </a:cubicBezTo>
                <a:cubicBezTo>
                  <a:pt x="10" y="3403"/>
                  <a:pt x="10" y="3474"/>
                  <a:pt x="10" y="3540"/>
                </a:cubicBezTo>
                <a:cubicBezTo>
                  <a:pt x="10" y="3606"/>
                  <a:pt x="9" y="3667"/>
                  <a:pt x="10" y="3749"/>
                </a:cubicBezTo>
                <a:cubicBezTo>
                  <a:pt x="10" y="3831"/>
                  <a:pt x="11" y="3934"/>
                  <a:pt x="0" y="4137"/>
                </a:cubicBezTo>
              </a:path>
            </a:pathLst>
          </a:custGeom>
          <a:noFill/>
          <a:ln cap="rnd" w="31680">
            <a:solidFill>
              <a:srgbClr val="008cd8"/>
            </a:solidFill>
            <a:bevel/>
          </a:ln>
        </p:spPr>
        <p:style>
          <a:lnRef idx="0"/>
          <a:fillRef idx="0"/>
          <a:effectRef idx="0"/>
          <a:fontRef idx="minor"/>
        </p:style>
      </p:sp>
      <p:sp>
        <p:nvSpPr>
          <p:cNvPr id="1739" name="CustomShape 176"/>
          <p:cNvSpPr/>
          <p:nvPr/>
        </p:nvSpPr>
        <p:spPr>
          <a:xfrm>
            <a:off x="4780080" y="3610800"/>
            <a:ext cx="1955880" cy="341640"/>
          </a:xfrm>
          <a:custGeom>
            <a:avLst/>
            <a:gdLst/>
            <a:ahLst/>
            <a:rect l="l" t="t" r="r" b="b"/>
            <a:pathLst>
              <a:path w="5434" h="950">
                <a:moveTo>
                  <a:pt x="14" y="939"/>
                </a:moveTo>
                <a:cubicBezTo>
                  <a:pt x="281" y="942"/>
                  <a:pt x="408" y="941"/>
                  <a:pt x="514" y="941"/>
                </a:cubicBezTo>
                <a:cubicBezTo>
                  <a:pt x="620" y="940"/>
                  <a:pt x="705" y="940"/>
                  <a:pt x="789" y="938"/>
                </a:cubicBezTo>
                <a:cubicBezTo>
                  <a:pt x="874" y="936"/>
                  <a:pt x="957" y="933"/>
                  <a:pt x="1043" y="933"/>
                </a:cubicBezTo>
                <a:cubicBezTo>
                  <a:pt x="1129" y="933"/>
                  <a:pt x="1217" y="935"/>
                  <a:pt x="1303" y="938"/>
                </a:cubicBezTo>
                <a:cubicBezTo>
                  <a:pt x="1389" y="941"/>
                  <a:pt x="1472" y="945"/>
                  <a:pt x="1556" y="946"/>
                </a:cubicBezTo>
                <a:cubicBezTo>
                  <a:pt x="1641" y="946"/>
                  <a:pt x="1726" y="943"/>
                  <a:pt x="1810" y="939"/>
                </a:cubicBezTo>
                <a:cubicBezTo>
                  <a:pt x="1893" y="935"/>
                  <a:pt x="1975" y="929"/>
                  <a:pt x="2063" y="927"/>
                </a:cubicBezTo>
                <a:cubicBezTo>
                  <a:pt x="2150" y="926"/>
                  <a:pt x="2244" y="929"/>
                  <a:pt x="2335" y="928"/>
                </a:cubicBezTo>
                <a:cubicBezTo>
                  <a:pt x="2425" y="928"/>
                  <a:pt x="2514" y="925"/>
                  <a:pt x="2601" y="928"/>
                </a:cubicBezTo>
                <a:cubicBezTo>
                  <a:pt x="2687" y="930"/>
                  <a:pt x="2773" y="939"/>
                  <a:pt x="2856" y="938"/>
                </a:cubicBezTo>
                <a:cubicBezTo>
                  <a:pt x="2939" y="937"/>
                  <a:pt x="3021" y="926"/>
                  <a:pt x="3102" y="925"/>
                </a:cubicBezTo>
                <a:cubicBezTo>
                  <a:pt x="3183" y="924"/>
                  <a:pt x="3264" y="934"/>
                  <a:pt x="3350" y="938"/>
                </a:cubicBezTo>
                <a:cubicBezTo>
                  <a:pt x="3436" y="942"/>
                  <a:pt x="3526" y="940"/>
                  <a:pt x="3613" y="938"/>
                </a:cubicBezTo>
                <a:cubicBezTo>
                  <a:pt x="3700" y="936"/>
                  <a:pt x="3785" y="932"/>
                  <a:pt x="3871" y="935"/>
                </a:cubicBezTo>
                <a:cubicBezTo>
                  <a:pt x="3957" y="937"/>
                  <a:pt x="4044" y="945"/>
                  <a:pt x="4130" y="944"/>
                </a:cubicBezTo>
                <a:cubicBezTo>
                  <a:pt x="4216" y="943"/>
                  <a:pt x="4301" y="934"/>
                  <a:pt x="4386" y="932"/>
                </a:cubicBezTo>
                <a:cubicBezTo>
                  <a:pt x="4472" y="931"/>
                  <a:pt x="4558" y="938"/>
                  <a:pt x="4646" y="942"/>
                </a:cubicBezTo>
                <a:cubicBezTo>
                  <a:pt x="4733" y="947"/>
                  <a:pt x="4822" y="949"/>
                  <a:pt x="4927" y="942"/>
                </a:cubicBezTo>
                <a:cubicBezTo>
                  <a:pt x="5032" y="935"/>
                  <a:pt x="5153" y="919"/>
                  <a:pt x="5425" y="945"/>
                </a:cubicBezTo>
                <a:cubicBezTo>
                  <a:pt x="5421" y="905"/>
                  <a:pt x="5423" y="888"/>
                  <a:pt x="5426" y="869"/>
                </a:cubicBezTo>
                <a:cubicBezTo>
                  <a:pt x="5429" y="851"/>
                  <a:pt x="5432" y="832"/>
                  <a:pt x="5427" y="815"/>
                </a:cubicBezTo>
                <a:cubicBezTo>
                  <a:pt x="5423" y="798"/>
                  <a:pt x="5410" y="784"/>
                  <a:pt x="5407" y="770"/>
                </a:cubicBezTo>
                <a:cubicBezTo>
                  <a:pt x="5404" y="755"/>
                  <a:pt x="5410" y="740"/>
                  <a:pt x="5412" y="726"/>
                </a:cubicBezTo>
                <a:cubicBezTo>
                  <a:pt x="5414" y="711"/>
                  <a:pt x="5412" y="697"/>
                  <a:pt x="5413" y="682"/>
                </a:cubicBezTo>
                <a:cubicBezTo>
                  <a:pt x="5414" y="667"/>
                  <a:pt x="5417" y="652"/>
                  <a:pt x="5422" y="635"/>
                </a:cubicBezTo>
                <a:cubicBezTo>
                  <a:pt x="5427" y="618"/>
                  <a:pt x="5433" y="599"/>
                  <a:pt x="5432" y="583"/>
                </a:cubicBezTo>
                <a:cubicBezTo>
                  <a:pt x="5431" y="567"/>
                  <a:pt x="5423" y="554"/>
                  <a:pt x="5419" y="541"/>
                </a:cubicBezTo>
                <a:cubicBezTo>
                  <a:pt x="5415" y="528"/>
                  <a:pt x="5416" y="515"/>
                  <a:pt x="5415" y="502"/>
                </a:cubicBezTo>
                <a:cubicBezTo>
                  <a:pt x="5414" y="489"/>
                  <a:pt x="5412" y="476"/>
                  <a:pt x="5409" y="458"/>
                </a:cubicBezTo>
                <a:cubicBezTo>
                  <a:pt x="5407" y="439"/>
                  <a:pt x="5404" y="417"/>
                  <a:pt x="5404" y="400"/>
                </a:cubicBezTo>
                <a:cubicBezTo>
                  <a:pt x="5403" y="383"/>
                  <a:pt x="5404" y="374"/>
                  <a:pt x="5402" y="362"/>
                </a:cubicBezTo>
                <a:cubicBezTo>
                  <a:pt x="5401" y="350"/>
                  <a:pt x="5397" y="337"/>
                  <a:pt x="5400" y="324"/>
                </a:cubicBezTo>
                <a:cubicBezTo>
                  <a:pt x="5403" y="311"/>
                  <a:pt x="5413" y="300"/>
                  <a:pt x="5416" y="287"/>
                </a:cubicBezTo>
                <a:cubicBezTo>
                  <a:pt x="5419" y="275"/>
                  <a:pt x="5416" y="262"/>
                  <a:pt x="5415" y="244"/>
                </a:cubicBezTo>
                <a:cubicBezTo>
                  <a:pt x="5413" y="225"/>
                  <a:pt x="5413" y="200"/>
                  <a:pt x="5413" y="187"/>
                </a:cubicBezTo>
                <a:cubicBezTo>
                  <a:pt x="5413" y="173"/>
                  <a:pt x="5414" y="171"/>
                  <a:pt x="5414" y="159"/>
                </a:cubicBezTo>
                <a:cubicBezTo>
                  <a:pt x="5415" y="148"/>
                  <a:pt x="5415" y="127"/>
                  <a:pt x="5415" y="109"/>
                </a:cubicBezTo>
                <a:cubicBezTo>
                  <a:pt x="5415" y="91"/>
                  <a:pt x="5415" y="75"/>
                  <a:pt x="5415" y="56"/>
                </a:cubicBezTo>
                <a:cubicBezTo>
                  <a:pt x="5415" y="37"/>
                  <a:pt x="5415" y="15"/>
                  <a:pt x="5372" y="8"/>
                </a:cubicBezTo>
                <a:cubicBezTo>
                  <a:pt x="5330" y="2"/>
                  <a:pt x="5244" y="10"/>
                  <a:pt x="5157" y="12"/>
                </a:cubicBezTo>
                <a:cubicBezTo>
                  <a:pt x="5071" y="13"/>
                  <a:pt x="4985" y="8"/>
                  <a:pt x="4897" y="8"/>
                </a:cubicBezTo>
                <a:cubicBezTo>
                  <a:pt x="4809" y="8"/>
                  <a:pt x="4720" y="15"/>
                  <a:pt x="4630" y="18"/>
                </a:cubicBezTo>
                <a:cubicBezTo>
                  <a:pt x="4541" y="22"/>
                  <a:pt x="4452" y="24"/>
                  <a:pt x="4370" y="21"/>
                </a:cubicBezTo>
                <a:cubicBezTo>
                  <a:pt x="4287" y="19"/>
                  <a:pt x="4212" y="12"/>
                  <a:pt x="4134" y="13"/>
                </a:cubicBezTo>
                <a:cubicBezTo>
                  <a:pt x="4056" y="13"/>
                  <a:pt x="3975" y="20"/>
                  <a:pt x="3886" y="21"/>
                </a:cubicBezTo>
                <a:cubicBezTo>
                  <a:pt x="3798" y="23"/>
                  <a:pt x="3702" y="18"/>
                  <a:pt x="3614" y="18"/>
                </a:cubicBezTo>
                <a:cubicBezTo>
                  <a:pt x="3526" y="17"/>
                  <a:pt x="3446" y="21"/>
                  <a:pt x="3359" y="20"/>
                </a:cubicBezTo>
                <a:cubicBezTo>
                  <a:pt x="3272" y="20"/>
                  <a:pt x="3179" y="14"/>
                  <a:pt x="3094" y="9"/>
                </a:cubicBezTo>
                <a:cubicBezTo>
                  <a:pt x="3008" y="4"/>
                  <a:pt x="2930" y="0"/>
                  <a:pt x="2847" y="0"/>
                </a:cubicBezTo>
                <a:cubicBezTo>
                  <a:pt x="2763" y="1"/>
                  <a:pt x="2676" y="7"/>
                  <a:pt x="2590" y="8"/>
                </a:cubicBezTo>
                <a:cubicBezTo>
                  <a:pt x="2503" y="9"/>
                  <a:pt x="2416" y="5"/>
                  <a:pt x="2331" y="6"/>
                </a:cubicBezTo>
                <a:cubicBezTo>
                  <a:pt x="2245" y="6"/>
                  <a:pt x="2160" y="12"/>
                  <a:pt x="2078" y="17"/>
                </a:cubicBezTo>
                <a:cubicBezTo>
                  <a:pt x="1995" y="21"/>
                  <a:pt x="1916" y="25"/>
                  <a:pt x="1827" y="25"/>
                </a:cubicBezTo>
                <a:cubicBezTo>
                  <a:pt x="1738" y="25"/>
                  <a:pt x="1640" y="19"/>
                  <a:pt x="1554" y="19"/>
                </a:cubicBezTo>
                <a:cubicBezTo>
                  <a:pt x="1467" y="18"/>
                  <a:pt x="1393" y="24"/>
                  <a:pt x="1310" y="25"/>
                </a:cubicBezTo>
                <a:cubicBezTo>
                  <a:pt x="1226" y="25"/>
                  <a:pt x="1134" y="22"/>
                  <a:pt x="1048" y="21"/>
                </a:cubicBezTo>
                <a:cubicBezTo>
                  <a:pt x="962" y="21"/>
                  <a:pt x="882" y="24"/>
                  <a:pt x="797" y="25"/>
                </a:cubicBezTo>
                <a:cubicBezTo>
                  <a:pt x="712" y="25"/>
                  <a:pt x="622" y="23"/>
                  <a:pt x="537" y="21"/>
                </a:cubicBezTo>
                <a:cubicBezTo>
                  <a:pt x="451" y="20"/>
                  <a:pt x="370" y="19"/>
                  <a:pt x="285" y="20"/>
                </a:cubicBezTo>
                <a:cubicBezTo>
                  <a:pt x="200" y="20"/>
                  <a:pt x="112" y="21"/>
                  <a:pt x="67" y="26"/>
                </a:cubicBezTo>
                <a:cubicBezTo>
                  <a:pt x="23" y="31"/>
                  <a:pt x="22" y="41"/>
                  <a:pt x="19" y="53"/>
                </a:cubicBezTo>
                <a:cubicBezTo>
                  <a:pt x="16" y="65"/>
                  <a:pt x="11" y="79"/>
                  <a:pt x="9" y="92"/>
                </a:cubicBezTo>
                <a:cubicBezTo>
                  <a:pt x="7" y="105"/>
                  <a:pt x="9" y="118"/>
                  <a:pt x="10" y="136"/>
                </a:cubicBezTo>
                <a:cubicBezTo>
                  <a:pt x="10" y="154"/>
                  <a:pt x="9" y="179"/>
                  <a:pt x="11" y="195"/>
                </a:cubicBezTo>
                <a:cubicBezTo>
                  <a:pt x="13" y="211"/>
                  <a:pt x="17" y="219"/>
                  <a:pt x="19" y="232"/>
                </a:cubicBezTo>
                <a:cubicBezTo>
                  <a:pt x="20" y="246"/>
                  <a:pt x="19" y="264"/>
                  <a:pt x="18" y="281"/>
                </a:cubicBezTo>
                <a:cubicBezTo>
                  <a:pt x="18" y="299"/>
                  <a:pt x="19" y="315"/>
                  <a:pt x="19" y="328"/>
                </a:cubicBezTo>
                <a:cubicBezTo>
                  <a:pt x="19" y="341"/>
                  <a:pt x="20" y="352"/>
                  <a:pt x="22" y="364"/>
                </a:cubicBezTo>
                <a:cubicBezTo>
                  <a:pt x="25" y="377"/>
                  <a:pt x="30" y="392"/>
                  <a:pt x="29" y="409"/>
                </a:cubicBezTo>
                <a:cubicBezTo>
                  <a:pt x="28" y="427"/>
                  <a:pt x="20" y="447"/>
                  <a:pt x="18" y="463"/>
                </a:cubicBezTo>
                <a:cubicBezTo>
                  <a:pt x="15" y="479"/>
                  <a:pt x="17" y="489"/>
                  <a:pt x="18" y="501"/>
                </a:cubicBezTo>
                <a:cubicBezTo>
                  <a:pt x="18" y="512"/>
                  <a:pt x="17" y="523"/>
                  <a:pt x="14" y="538"/>
                </a:cubicBezTo>
                <a:cubicBezTo>
                  <a:pt x="12" y="553"/>
                  <a:pt x="8" y="571"/>
                  <a:pt x="10" y="591"/>
                </a:cubicBezTo>
                <a:cubicBezTo>
                  <a:pt x="11" y="611"/>
                  <a:pt x="18" y="634"/>
                  <a:pt x="19" y="647"/>
                </a:cubicBezTo>
                <a:cubicBezTo>
                  <a:pt x="21" y="660"/>
                  <a:pt x="18" y="664"/>
                  <a:pt x="14" y="675"/>
                </a:cubicBezTo>
                <a:cubicBezTo>
                  <a:pt x="10" y="686"/>
                  <a:pt x="4" y="704"/>
                  <a:pt x="4" y="721"/>
                </a:cubicBezTo>
                <a:cubicBezTo>
                  <a:pt x="5" y="738"/>
                  <a:pt x="11" y="754"/>
                  <a:pt x="15" y="770"/>
                </a:cubicBezTo>
                <a:cubicBezTo>
                  <a:pt x="19" y="786"/>
                  <a:pt x="22" y="803"/>
                  <a:pt x="23" y="815"/>
                </a:cubicBezTo>
                <a:cubicBezTo>
                  <a:pt x="25" y="828"/>
                  <a:pt x="26" y="836"/>
                  <a:pt x="20" y="858"/>
                </a:cubicBezTo>
                <a:cubicBezTo>
                  <a:pt x="13" y="879"/>
                  <a:pt x="0" y="913"/>
                  <a:pt x="17" y="947"/>
                </a:cubicBezTo>
                <a:lnTo>
                  <a:pt x="14" y="939"/>
                </a:lnTo>
                <a:close/>
              </a:path>
            </a:pathLst>
          </a:custGeom>
          <a:noFill/>
          <a:ln>
            <a:noFill/>
          </a:ln>
        </p:spPr>
        <p:style>
          <a:lnRef idx="0"/>
          <a:fillRef idx="0"/>
          <a:effectRef idx="0"/>
          <a:fontRef idx="minor"/>
        </p:style>
      </p:sp>
      <p:sp>
        <p:nvSpPr>
          <p:cNvPr id="1740" name="CustomShape 177"/>
          <p:cNvSpPr/>
          <p:nvPr/>
        </p:nvSpPr>
        <p:spPr>
          <a:xfrm>
            <a:off x="4781880" y="3944880"/>
            <a:ext cx="1947960" cy="7200"/>
          </a:xfrm>
          <a:custGeom>
            <a:avLst/>
            <a:gdLst/>
            <a:ahLst/>
            <a:rect l="l" t="t" r="r" b="b"/>
            <a:pathLst>
              <a:path w="5412" h="21">
                <a:moveTo>
                  <a:pt x="0" y="13"/>
                </a:moveTo>
                <a:cubicBezTo>
                  <a:pt x="267" y="0"/>
                  <a:pt x="391" y="1"/>
                  <a:pt x="499" y="4"/>
                </a:cubicBezTo>
                <a:cubicBezTo>
                  <a:pt x="606" y="6"/>
                  <a:pt x="697" y="9"/>
                  <a:pt x="784" y="8"/>
                </a:cubicBezTo>
                <a:cubicBezTo>
                  <a:pt x="871" y="7"/>
                  <a:pt x="954" y="2"/>
                  <a:pt x="1039" y="2"/>
                </a:cubicBezTo>
                <a:cubicBezTo>
                  <a:pt x="1124" y="2"/>
                  <a:pt x="1212" y="6"/>
                  <a:pt x="1300" y="10"/>
                </a:cubicBezTo>
                <a:cubicBezTo>
                  <a:pt x="1388" y="14"/>
                  <a:pt x="1477" y="18"/>
                  <a:pt x="1562" y="18"/>
                </a:cubicBezTo>
                <a:cubicBezTo>
                  <a:pt x="1648" y="18"/>
                  <a:pt x="1731" y="15"/>
                  <a:pt x="1815" y="15"/>
                </a:cubicBezTo>
                <a:cubicBezTo>
                  <a:pt x="1900" y="16"/>
                  <a:pt x="1986" y="20"/>
                  <a:pt x="2071" y="20"/>
                </a:cubicBezTo>
                <a:cubicBezTo>
                  <a:pt x="2156" y="20"/>
                  <a:pt x="2241" y="16"/>
                  <a:pt x="2326" y="15"/>
                </a:cubicBezTo>
                <a:cubicBezTo>
                  <a:pt x="2411" y="13"/>
                  <a:pt x="2496" y="15"/>
                  <a:pt x="2582" y="15"/>
                </a:cubicBezTo>
                <a:cubicBezTo>
                  <a:pt x="2667" y="14"/>
                  <a:pt x="2754" y="11"/>
                  <a:pt x="2840" y="11"/>
                </a:cubicBezTo>
                <a:cubicBezTo>
                  <a:pt x="2925" y="12"/>
                  <a:pt x="3010" y="15"/>
                  <a:pt x="3096" y="15"/>
                </a:cubicBezTo>
                <a:cubicBezTo>
                  <a:pt x="3182" y="16"/>
                  <a:pt x="3270" y="13"/>
                  <a:pt x="3354" y="12"/>
                </a:cubicBezTo>
                <a:cubicBezTo>
                  <a:pt x="3439" y="10"/>
                  <a:pt x="3521" y="10"/>
                  <a:pt x="3606" y="10"/>
                </a:cubicBezTo>
                <a:cubicBezTo>
                  <a:pt x="3691" y="10"/>
                  <a:pt x="3780" y="10"/>
                  <a:pt x="3866" y="11"/>
                </a:cubicBezTo>
                <a:cubicBezTo>
                  <a:pt x="3953" y="11"/>
                  <a:pt x="4038" y="11"/>
                  <a:pt x="4125" y="11"/>
                </a:cubicBezTo>
                <a:cubicBezTo>
                  <a:pt x="4212" y="11"/>
                  <a:pt x="4302" y="11"/>
                  <a:pt x="4389" y="12"/>
                </a:cubicBezTo>
                <a:cubicBezTo>
                  <a:pt x="4476" y="13"/>
                  <a:pt x="4560" y="17"/>
                  <a:pt x="4643" y="16"/>
                </a:cubicBezTo>
                <a:cubicBezTo>
                  <a:pt x="4727" y="15"/>
                  <a:pt x="4810" y="11"/>
                  <a:pt x="4918" y="12"/>
                </a:cubicBezTo>
                <a:cubicBezTo>
                  <a:pt x="5026" y="13"/>
                  <a:pt x="5160" y="19"/>
                  <a:pt x="5411" y="11"/>
                </a:cubicBezTo>
              </a:path>
            </a:pathLst>
          </a:custGeom>
          <a:noFill/>
          <a:ln cap="rnd" w="31680">
            <a:solidFill>
              <a:srgbClr val="008cd8"/>
            </a:solidFill>
            <a:bevel/>
          </a:ln>
        </p:spPr>
        <p:style>
          <a:lnRef idx="0"/>
          <a:fillRef idx="0"/>
          <a:effectRef idx="0"/>
          <a:fontRef idx="minor"/>
        </p:style>
      </p:sp>
      <p:sp>
        <p:nvSpPr>
          <p:cNvPr id="1741" name="CustomShape 178"/>
          <p:cNvSpPr/>
          <p:nvPr/>
        </p:nvSpPr>
        <p:spPr>
          <a:xfrm>
            <a:off x="4782240" y="3613680"/>
            <a:ext cx="1950480" cy="339120"/>
          </a:xfrm>
          <a:custGeom>
            <a:avLst/>
            <a:gdLst/>
            <a:ahLst/>
            <a:rect l="l" t="t" r="r" b="b"/>
            <a:pathLst>
              <a:path w="5419" h="943">
                <a:moveTo>
                  <a:pt x="5413" y="942"/>
                </a:moveTo>
                <a:cubicBezTo>
                  <a:pt x="5410" y="891"/>
                  <a:pt x="5413" y="868"/>
                  <a:pt x="5413" y="851"/>
                </a:cubicBezTo>
                <a:cubicBezTo>
                  <a:pt x="5414" y="833"/>
                  <a:pt x="5412" y="822"/>
                  <a:pt x="5411" y="808"/>
                </a:cubicBezTo>
                <a:cubicBezTo>
                  <a:pt x="5411" y="793"/>
                  <a:pt x="5411" y="776"/>
                  <a:pt x="5412" y="757"/>
                </a:cubicBezTo>
                <a:cubicBezTo>
                  <a:pt x="5413" y="739"/>
                  <a:pt x="5415" y="719"/>
                  <a:pt x="5416" y="704"/>
                </a:cubicBezTo>
                <a:cubicBezTo>
                  <a:pt x="5417" y="690"/>
                  <a:pt x="5418" y="680"/>
                  <a:pt x="5416" y="670"/>
                </a:cubicBezTo>
                <a:cubicBezTo>
                  <a:pt x="5414" y="659"/>
                  <a:pt x="5410" y="647"/>
                  <a:pt x="5407" y="630"/>
                </a:cubicBezTo>
                <a:cubicBezTo>
                  <a:pt x="5405" y="614"/>
                  <a:pt x="5404" y="592"/>
                  <a:pt x="5405" y="576"/>
                </a:cubicBezTo>
                <a:cubicBezTo>
                  <a:pt x="5405" y="559"/>
                  <a:pt x="5407" y="548"/>
                  <a:pt x="5409" y="534"/>
                </a:cubicBezTo>
                <a:cubicBezTo>
                  <a:pt x="5411" y="520"/>
                  <a:pt x="5412" y="505"/>
                  <a:pt x="5412" y="491"/>
                </a:cubicBezTo>
                <a:cubicBezTo>
                  <a:pt x="5411" y="477"/>
                  <a:pt x="5408" y="465"/>
                  <a:pt x="5408" y="452"/>
                </a:cubicBezTo>
                <a:cubicBezTo>
                  <a:pt x="5408" y="440"/>
                  <a:pt x="5412" y="428"/>
                  <a:pt x="5411" y="411"/>
                </a:cubicBezTo>
                <a:cubicBezTo>
                  <a:pt x="5410" y="394"/>
                  <a:pt x="5405" y="372"/>
                  <a:pt x="5404" y="356"/>
                </a:cubicBezTo>
                <a:cubicBezTo>
                  <a:pt x="5403" y="341"/>
                  <a:pt x="5406" y="330"/>
                  <a:pt x="5409" y="317"/>
                </a:cubicBezTo>
                <a:cubicBezTo>
                  <a:pt x="5412" y="303"/>
                  <a:pt x="5415" y="287"/>
                  <a:pt x="5414" y="271"/>
                </a:cubicBezTo>
                <a:cubicBezTo>
                  <a:pt x="5413" y="254"/>
                  <a:pt x="5407" y="237"/>
                  <a:pt x="5406" y="223"/>
                </a:cubicBezTo>
                <a:cubicBezTo>
                  <a:pt x="5405" y="209"/>
                  <a:pt x="5409" y="198"/>
                  <a:pt x="5410" y="184"/>
                </a:cubicBezTo>
                <a:cubicBezTo>
                  <a:pt x="5411" y="171"/>
                  <a:pt x="5409" y="154"/>
                  <a:pt x="5407" y="138"/>
                </a:cubicBezTo>
                <a:cubicBezTo>
                  <a:pt x="5405" y="122"/>
                  <a:pt x="5402" y="106"/>
                  <a:pt x="5404" y="94"/>
                </a:cubicBezTo>
                <a:cubicBezTo>
                  <a:pt x="5406" y="81"/>
                  <a:pt x="5413" y="72"/>
                  <a:pt x="5414" y="58"/>
                </a:cubicBezTo>
                <a:cubicBezTo>
                  <a:pt x="5415" y="44"/>
                  <a:pt x="5410" y="24"/>
                  <a:pt x="5365" y="15"/>
                </a:cubicBezTo>
                <a:cubicBezTo>
                  <a:pt x="5320" y="6"/>
                  <a:pt x="5235" y="6"/>
                  <a:pt x="5149" y="7"/>
                </a:cubicBezTo>
                <a:cubicBezTo>
                  <a:pt x="5062" y="7"/>
                  <a:pt x="4975" y="8"/>
                  <a:pt x="4889" y="9"/>
                </a:cubicBezTo>
                <a:cubicBezTo>
                  <a:pt x="4804" y="10"/>
                  <a:pt x="4721" y="10"/>
                  <a:pt x="4636" y="8"/>
                </a:cubicBezTo>
                <a:cubicBezTo>
                  <a:pt x="4551" y="6"/>
                  <a:pt x="4465" y="2"/>
                  <a:pt x="4379" y="1"/>
                </a:cubicBezTo>
                <a:cubicBezTo>
                  <a:pt x="4292" y="0"/>
                  <a:pt x="4205" y="2"/>
                  <a:pt x="4120" y="4"/>
                </a:cubicBezTo>
                <a:cubicBezTo>
                  <a:pt x="4034" y="6"/>
                  <a:pt x="3949" y="8"/>
                  <a:pt x="3863" y="8"/>
                </a:cubicBezTo>
                <a:cubicBezTo>
                  <a:pt x="3777" y="7"/>
                  <a:pt x="3688" y="3"/>
                  <a:pt x="3602" y="4"/>
                </a:cubicBezTo>
                <a:cubicBezTo>
                  <a:pt x="3515" y="5"/>
                  <a:pt x="3431" y="11"/>
                  <a:pt x="3347" y="13"/>
                </a:cubicBezTo>
                <a:cubicBezTo>
                  <a:pt x="3263" y="14"/>
                  <a:pt x="3179" y="12"/>
                  <a:pt x="3094" y="11"/>
                </a:cubicBezTo>
                <a:cubicBezTo>
                  <a:pt x="3009" y="10"/>
                  <a:pt x="2921" y="10"/>
                  <a:pt x="2835" y="10"/>
                </a:cubicBezTo>
                <a:cubicBezTo>
                  <a:pt x="2748" y="10"/>
                  <a:pt x="2662" y="12"/>
                  <a:pt x="2579" y="13"/>
                </a:cubicBezTo>
                <a:cubicBezTo>
                  <a:pt x="2494" y="13"/>
                  <a:pt x="2411" y="13"/>
                  <a:pt x="2326" y="14"/>
                </a:cubicBezTo>
                <a:cubicBezTo>
                  <a:pt x="2241" y="15"/>
                  <a:pt x="2154" y="17"/>
                  <a:pt x="2068" y="15"/>
                </a:cubicBezTo>
                <a:cubicBezTo>
                  <a:pt x="1982" y="14"/>
                  <a:pt x="1896" y="9"/>
                  <a:pt x="1811" y="9"/>
                </a:cubicBezTo>
                <a:cubicBezTo>
                  <a:pt x="1725" y="9"/>
                  <a:pt x="1640" y="14"/>
                  <a:pt x="1555" y="15"/>
                </a:cubicBezTo>
                <a:cubicBezTo>
                  <a:pt x="1469" y="16"/>
                  <a:pt x="1384" y="13"/>
                  <a:pt x="1298" y="11"/>
                </a:cubicBezTo>
                <a:cubicBezTo>
                  <a:pt x="1212" y="10"/>
                  <a:pt x="1126" y="10"/>
                  <a:pt x="1040" y="10"/>
                </a:cubicBezTo>
                <a:cubicBezTo>
                  <a:pt x="954" y="10"/>
                  <a:pt x="870" y="9"/>
                  <a:pt x="784" y="9"/>
                </a:cubicBezTo>
                <a:cubicBezTo>
                  <a:pt x="698" y="10"/>
                  <a:pt x="612" y="10"/>
                  <a:pt x="526" y="10"/>
                </a:cubicBezTo>
                <a:cubicBezTo>
                  <a:pt x="440" y="10"/>
                  <a:pt x="355" y="8"/>
                  <a:pt x="269" y="9"/>
                </a:cubicBezTo>
                <a:cubicBezTo>
                  <a:pt x="182" y="9"/>
                  <a:pt x="95" y="10"/>
                  <a:pt x="52" y="20"/>
                </a:cubicBezTo>
                <a:cubicBezTo>
                  <a:pt x="10" y="30"/>
                  <a:pt x="14" y="48"/>
                  <a:pt x="16" y="62"/>
                </a:cubicBezTo>
                <a:cubicBezTo>
                  <a:pt x="17" y="77"/>
                  <a:pt x="17" y="89"/>
                  <a:pt x="16" y="101"/>
                </a:cubicBezTo>
                <a:cubicBezTo>
                  <a:pt x="14" y="113"/>
                  <a:pt x="11" y="126"/>
                  <a:pt x="10" y="141"/>
                </a:cubicBezTo>
                <a:cubicBezTo>
                  <a:pt x="10" y="156"/>
                  <a:pt x="12" y="173"/>
                  <a:pt x="12" y="188"/>
                </a:cubicBezTo>
                <a:cubicBezTo>
                  <a:pt x="13" y="204"/>
                  <a:pt x="13" y="218"/>
                  <a:pt x="13" y="232"/>
                </a:cubicBezTo>
                <a:cubicBezTo>
                  <a:pt x="13" y="246"/>
                  <a:pt x="12" y="261"/>
                  <a:pt x="11" y="274"/>
                </a:cubicBezTo>
                <a:cubicBezTo>
                  <a:pt x="11" y="287"/>
                  <a:pt x="10" y="299"/>
                  <a:pt x="10" y="314"/>
                </a:cubicBezTo>
                <a:cubicBezTo>
                  <a:pt x="9" y="328"/>
                  <a:pt x="9" y="346"/>
                  <a:pt x="9" y="362"/>
                </a:cubicBezTo>
                <a:cubicBezTo>
                  <a:pt x="9" y="378"/>
                  <a:pt x="10" y="392"/>
                  <a:pt x="9" y="407"/>
                </a:cubicBezTo>
                <a:cubicBezTo>
                  <a:pt x="7" y="423"/>
                  <a:pt x="3" y="439"/>
                  <a:pt x="5" y="455"/>
                </a:cubicBezTo>
                <a:cubicBezTo>
                  <a:pt x="7" y="471"/>
                  <a:pt x="15" y="486"/>
                  <a:pt x="18" y="499"/>
                </a:cubicBezTo>
                <a:cubicBezTo>
                  <a:pt x="21" y="512"/>
                  <a:pt x="19" y="524"/>
                  <a:pt x="17" y="538"/>
                </a:cubicBezTo>
                <a:cubicBezTo>
                  <a:pt x="16" y="551"/>
                  <a:pt x="14" y="565"/>
                  <a:pt x="13" y="581"/>
                </a:cubicBezTo>
                <a:cubicBezTo>
                  <a:pt x="13" y="598"/>
                  <a:pt x="14" y="616"/>
                  <a:pt x="16" y="630"/>
                </a:cubicBezTo>
                <a:cubicBezTo>
                  <a:pt x="18" y="643"/>
                  <a:pt x="21" y="652"/>
                  <a:pt x="21" y="665"/>
                </a:cubicBezTo>
                <a:cubicBezTo>
                  <a:pt x="22" y="678"/>
                  <a:pt x="19" y="696"/>
                  <a:pt x="17" y="713"/>
                </a:cubicBezTo>
                <a:cubicBezTo>
                  <a:pt x="15" y="729"/>
                  <a:pt x="15" y="744"/>
                  <a:pt x="15" y="759"/>
                </a:cubicBezTo>
                <a:cubicBezTo>
                  <a:pt x="15" y="774"/>
                  <a:pt x="16" y="790"/>
                  <a:pt x="16" y="803"/>
                </a:cubicBezTo>
                <a:cubicBezTo>
                  <a:pt x="15" y="817"/>
                  <a:pt x="14" y="829"/>
                  <a:pt x="10" y="847"/>
                </a:cubicBezTo>
                <a:cubicBezTo>
                  <a:pt x="6" y="865"/>
                  <a:pt x="0" y="889"/>
                  <a:pt x="0" y="929"/>
                </a:cubicBezTo>
              </a:path>
            </a:pathLst>
          </a:custGeom>
          <a:noFill/>
          <a:ln cap="rnd" w="31680">
            <a:solidFill>
              <a:srgbClr val="008cd8"/>
            </a:solidFill>
            <a:bevel/>
          </a:ln>
        </p:spPr>
        <p:style>
          <a:lnRef idx="0"/>
          <a:fillRef idx="0"/>
          <a:effectRef idx="0"/>
          <a:fontRef idx="minor"/>
        </p:style>
      </p:sp>
      <p:sp>
        <p:nvSpPr>
          <p:cNvPr id="1742" name="CustomShape 179"/>
          <p:cNvSpPr/>
          <p:nvPr/>
        </p:nvSpPr>
        <p:spPr>
          <a:xfrm>
            <a:off x="4828680" y="3704760"/>
            <a:ext cx="115884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Τζιοβάνι (Ανθοπώλης)</a:t>
            </a:r>
            <a:endParaRPr b="0" lang="el-GR" sz="1000" spc="-1" strike="noStrike">
              <a:latin typeface="Arial"/>
            </a:endParaRPr>
          </a:p>
        </p:txBody>
      </p:sp>
      <p:sp>
        <p:nvSpPr>
          <p:cNvPr id="1743" name="CustomShape 180"/>
          <p:cNvSpPr/>
          <p:nvPr/>
        </p:nvSpPr>
        <p:spPr>
          <a:xfrm>
            <a:off x="4906080" y="3975480"/>
            <a:ext cx="901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Φιόρι ΟΕ</a:t>
            </a:r>
            <a:endParaRPr b="0" lang="el-GR" sz="800" spc="-1" strike="noStrike">
              <a:latin typeface="Arial"/>
            </a:endParaRPr>
          </a:p>
        </p:txBody>
      </p:sp>
      <p:sp>
        <p:nvSpPr>
          <p:cNvPr id="1744" name="CustomShape 181"/>
          <p:cNvSpPr/>
          <p:nvPr/>
        </p:nvSpPr>
        <p:spPr>
          <a:xfrm>
            <a:off x="4816440" y="5131440"/>
            <a:ext cx="1880280" cy="11880"/>
          </a:xfrm>
          <a:custGeom>
            <a:avLst/>
            <a:gdLst/>
            <a:ahLst/>
            <a:rect l="l" t="t" r="r" b="b"/>
            <a:pathLst>
              <a:path w="5224" h="34">
                <a:moveTo>
                  <a:pt x="0" y="14"/>
                </a:moveTo>
                <a:cubicBezTo>
                  <a:pt x="246" y="7"/>
                  <a:pt x="371" y="11"/>
                  <a:pt x="475" y="14"/>
                </a:cubicBezTo>
                <a:cubicBezTo>
                  <a:pt x="579" y="18"/>
                  <a:pt x="661" y="22"/>
                  <a:pt x="746" y="21"/>
                </a:cubicBezTo>
                <a:cubicBezTo>
                  <a:pt x="832" y="20"/>
                  <a:pt x="921" y="15"/>
                  <a:pt x="1007" y="12"/>
                </a:cubicBezTo>
                <a:cubicBezTo>
                  <a:pt x="1094" y="9"/>
                  <a:pt x="1177" y="9"/>
                  <a:pt x="1254" y="10"/>
                </a:cubicBezTo>
                <a:cubicBezTo>
                  <a:pt x="1330" y="12"/>
                  <a:pt x="1401" y="17"/>
                  <a:pt x="1480" y="17"/>
                </a:cubicBezTo>
                <a:cubicBezTo>
                  <a:pt x="1560" y="17"/>
                  <a:pt x="1649" y="13"/>
                  <a:pt x="1734" y="12"/>
                </a:cubicBezTo>
                <a:cubicBezTo>
                  <a:pt x="1819" y="10"/>
                  <a:pt x="1899" y="12"/>
                  <a:pt x="1983" y="16"/>
                </a:cubicBezTo>
                <a:cubicBezTo>
                  <a:pt x="2068" y="20"/>
                  <a:pt x="2156" y="25"/>
                  <a:pt x="2241" y="25"/>
                </a:cubicBezTo>
                <a:cubicBezTo>
                  <a:pt x="2325" y="25"/>
                  <a:pt x="2405" y="21"/>
                  <a:pt x="2486" y="20"/>
                </a:cubicBezTo>
                <a:cubicBezTo>
                  <a:pt x="2566" y="20"/>
                  <a:pt x="2649" y="24"/>
                  <a:pt x="2732" y="24"/>
                </a:cubicBezTo>
                <a:cubicBezTo>
                  <a:pt x="2815" y="24"/>
                  <a:pt x="2899" y="20"/>
                  <a:pt x="2980" y="18"/>
                </a:cubicBezTo>
                <a:cubicBezTo>
                  <a:pt x="3062" y="16"/>
                  <a:pt x="3142" y="16"/>
                  <a:pt x="3226" y="15"/>
                </a:cubicBezTo>
                <a:cubicBezTo>
                  <a:pt x="3310" y="14"/>
                  <a:pt x="3399" y="12"/>
                  <a:pt x="3486" y="13"/>
                </a:cubicBezTo>
                <a:cubicBezTo>
                  <a:pt x="3572" y="14"/>
                  <a:pt x="3657" y="18"/>
                  <a:pt x="3737" y="21"/>
                </a:cubicBezTo>
                <a:cubicBezTo>
                  <a:pt x="3818" y="24"/>
                  <a:pt x="3894" y="26"/>
                  <a:pt x="3978" y="24"/>
                </a:cubicBezTo>
                <a:cubicBezTo>
                  <a:pt x="4062" y="22"/>
                  <a:pt x="4154" y="16"/>
                  <a:pt x="4236" y="13"/>
                </a:cubicBezTo>
                <a:cubicBezTo>
                  <a:pt x="4319" y="10"/>
                  <a:pt x="4391" y="9"/>
                  <a:pt x="4475" y="9"/>
                </a:cubicBezTo>
                <a:cubicBezTo>
                  <a:pt x="4560" y="9"/>
                  <a:pt x="4656" y="10"/>
                  <a:pt x="4761" y="16"/>
                </a:cubicBezTo>
                <a:cubicBezTo>
                  <a:pt x="4866" y="22"/>
                  <a:pt x="4980" y="33"/>
                  <a:pt x="5223" y="0"/>
                </a:cubicBezTo>
                <a:lnTo>
                  <a:pt x="0" y="14"/>
                </a:lnTo>
                <a:close/>
              </a:path>
            </a:pathLst>
          </a:custGeom>
          <a:solidFill>
            <a:srgbClr val="ffffff"/>
          </a:solidFill>
          <a:ln>
            <a:noFill/>
          </a:ln>
        </p:spPr>
        <p:style>
          <a:lnRef idx="0"/>
          <a:fillRef idx="0"/>
          <a:effectRef idx="0"/>
          <a:fontRef idx="minor"/>
        </p:style>
      </p:sp>
      <p:sp>
        <p:nvSpPr>
          <p:cNvPr id="1745" name="CustomShape 182"/>
          <p:cNvSpPr/>
          <p:nvPr/>
        </p:nvSpPr>
        <p:spPr>
          <a:xfrm>
            <a:off x="4817880" y="5132880"/>
            <a:ext cx="58320" cy="1080"/>
          </a:xfrm>
          <a:custGeom>
            <a:avLst/>
            <a:gdLst/>
            <a:ahLst/>
            <a:rect l="l" t="t" r="r" b="b"/>
            <a:pathLst>
              <a:path w="163" h="4">
                <a:moveTo>
                  <a:pt x="0" y="0"/>
                </a:moveTo>
                <a:cubicBezTo>
                  <a:pt x="61" y="1"/>
                  <a:pt x="115" y="2"/>
                  <a:pt x="162" y="3"/>
                </a:cubicBezTo>
              </a:path>
            </a:pathLst>
          </a:custGeom>
          <a:noFill/>
          <a:ln w="29160">
            <a:solidFill>
              <a:srgbClr val="008cd8"/>
            </a:solidFill>
            <a:round/>
          </a:ln>
        </p:spPr>
        <p:style>
          <a:lnRef idx="0"/>
          <a:fillRef idx="0"/>
          <a:effectRef idx="0"/>
          <a:fontRef idx="minor"/>
        </p:style>
      </p:sp>
      <p:sp>
        <p:nvSpPr>
          <p:cNvPr id="1746" name="CustomShape 183"/>
          <p:cNvSpPr/>
          <p:nvPr/>
        </p:nvSpPr>
        <p:spPr>
          <a:xfrm>
            <a:off x="4905000" y="5134680"/>
            <a:ext cx="57960" cy="1080"/>
          </a:xfrm>
          <a:custGeom>
            <a:avLst/>
            <a:gdLst/>
            <a:ahLst/>
            <a:rect l="l" t="t" r="r" b="b"/>
            <a:pathLst>
              <a:path w="162" h="4">
                <a:moveTo>
                  <a:pt x="0" y="0"/>
                </a:moveTo>
                <a:cubicBezTo>
                  <a:pt x="64" y="2"/>
                  <a:pt x="116" y="3"/>
                  <a:pt x="161" y="3"/>
                </a:cubicBezTo>
              </a:path>
            </a:pathLst>
          </a:custGeom>
          <a:noFill/>
          <a:ln w="29160">
            <a:solidFill>
              <a:srgbClr val="008cd8"/>
            </a:solidFill>
            <a:round/>
          </a:ln>
        </p:spPr>
        <p:style>
          <a:lnRef idx="0"/>
          <a:fillRef idx="0"/>
          <a:effectRef idx="0"/>
          <a:fontRef idx="minor"/>
        </p:style>
      </p:sp>
      <p:sp>
        <p:nvSpPr>
          <p:cNvPr id="1747" name="CustomShape 184"/>
          <p:cNvSpPr/>
          <p:nvPr/>
        </p:nvSpPr>
        <p:spPr>
          <a:xfrm>
            <a:off x="4992120" y="5134320"/>
            <a:ext cx="57960" cy="1440"/>
          </a:xfrm>
          <a:custGeom>
            <a:avLst/>
            <a:gdLst/>
            <a:ahLst/>
            <a:rect l="l" t="t" r="r" b="b"/>
            <a:pathLst>
              <a:path w="162" h="5">
                <a:moveTo>
                  <a:pt x="0" y="4"/>
                </a:moveTo>
                <a:cubicBezTo>
                  <a:pt x="59" y="4"/>
                  <a:pt x="111" y="2"/>
                  <a:pt x="161" y="0"/>
                </a:cubicBezTo>
              </a:path>
            </a:pathLst>
          </a:custGeom>
          <a:noFill/>
          <a:ln w="29160">
            <a:solidFill>
              <a:srgbClr val="008cd8"/>
            </a:solidFill>
            <a:round/>
          </a:ln>
        </p:spPr>
        <p:style>
          <a:lnRef idx="0"/>
          <a:fillRef idx="0"/>
          <a:effectRef idx="0"/>
          <a:fontRef idx="minor"/>
        </p:style>
      </p:sp>
      <p:sp>
        <p:nvSpPr>
          <p:cNvPr id="1748" name="CustomShape 185"/>
          <p:cNvSpPr/>
          <p:nvPr/>
        </p:nvSpPr>
        <p:spPr>
          <a:xfrm>
            <a:off x="5078880" y="5132520"/>
            <a:ext cx="57960" cy="720"/>
          </a:xfrm>
          <a:custGeom>
            <a:avLst/>
            <a:gdLst/>
            <a:ahLst/>
            <a:rect l="l" t="t" r="r" b="b"/>
            <a:pathLst>
              <a:path w="162" h="3">
                <a:moveTo>
                  <a:pt x="0" y="2"/>
                </a:moveTo>
                <a:cubicBezTo>
                  <a:pt x="4" y="2"/>
                  <a:pt x="8" y="2"/>
                  <a:pt x="12" y="2"/>
                </a:cubicBezTo>
                <a:cubicBezTo>
                  <a:pt x="61" y="0"/>
                  <a:pt x="110" y="0"/>
                  <a:pt x="161" y="1"/>
                </a:cubicBezTo>
              </a:path>
            </a:pathLst>
          </a:custGeom>
          <a:noFill/>
          <a:ln w="29160">
            <a:solidFill>
              <a:srgbClr val="008cd8"/>
            </a:solidFill>
            <a:round/>
          </a:ln>
        </p:spPr>
        <p:style>
          <a:lnRef idx="0"/>
          <a:fillRef idx="0"/>
          <a:effectRef idx="0"/>
          <a:fontRef idx="minor"/>
        </p:style>
      </p:sp>
      <p:sp>
        <p:nvSpPr>
          <p:cNvPr id="1749" name="CustomShape 186"/>
          <p:cNvSpPr/>
          <p:nvPr/>
        </p:nvSpPr>
        <p:spPr>
          <a:xfrm>
            <a:off x="5166000" y="5133240"/>
            <a:ext cx="57960" cy="1800"/>
          </a:xfrm>
          <a:custGeom>
            <a:avLst/>
            <a:gdLst/>
            <a:ahLst/>
            <a:rect l="l" t="t" r="r" b="b"/>
            <a:pathLst>
              <a:path w="162" h="6">
                <a:moveTo>
                  <a:pt x="0" y="0"/>
                </a:moveTo>
                <a:cubicBezTo>
                  <a:pt x="7" y="1"/>
                  <a:pt x="14" y="1"/>
                  <a:pt x="21" y="1"/>
                </a:cubicBezTo>
                <a:cubicBezTo>
                  <a:pt x="68" y="2"/>
                  <a:pt x="114" y="4"/>
                  <a:pt x="161" y="5"/>
                </a:cubicBezTo>
              </a:path>
            </a:pathLst>
          </a:custGeom>
          <a:noFill/>
          <a:ln w="29160">
            <a:solidFill>
              <a:srgbClr val="008cd8"/>
            </a:solidFill>
            <a:round/>
          </a:ln>
        </p:spPr>
        <p:style>
          <a:lnRef idx="0"/>
          <a:fillRef idx="0"/>
          <a:effectRef idx="0"/>
          <a:fontRef idx="minor"/>
        </p:style>
      </p:sp>
      <p:sp>
        <p:nvSpPr>
          <p:cNvPr id="1750" name="CustomShape 187"/>
          <p:cNvSpPr/>
          <p:nvPr/>
        </p:nvSpPr>
        <p:spPr>
          <a:xfrm>
            <a:off x="5252760" y="5136120"/>
            <a:ext cx="57960" cy="360"/>
          </a:xfrm>
          <a:custGeom>
            <a:avLst/>
            <a:gdLst/>
            <a:ahLst/>
            <a:rect l="l" t="t" r="r" b="b"/>
            <a:pathLst>
              <a:path w="162" h="2">
                <a:moveTo>
                  <a:pt x="0" y="0"/>
                </a:moveTo>
                <a:cubicBezTo>
                  <a:pt x="13" y="0"/>
                  <a:pt x="25" y="0"/>
                  <a:pt x="37" y="0"/>
                </a:cubicBezTo>
                <a:cubicBezTo>
                  <a:pt x="79" y="1"/>
                  <a:pt x="120" y="1"/>
                  <a:pt x="161" y="1"/>
                </a:cubicBezTo>
              </a:path>
            </a:pathLst>
          </a:custGeom>
          <a:noFill/>
          <a:ln w="29160">
            <a:solidFill>
              <a:srgbClr val="008cd8"/>
            </a:solidFill>
            <a:round/>
          </a:ln>
        </p:spPr>
        <p:style>
          <a:lnRef idx="0"/>
          <a:fillRef idx="0"/>
          <a:effectRef idx="0"/>
          <a:fontRef idx="minor"/>
        </p:style>
      </p:sp>
      <p:sp>
        <p:nvSpPr>
          <p:cNvPr id="1751" name="CustomShape 188"/>
          <p:cNvSpPr/>
          <p:nvPr/>
        </p:nvSpPr>
        <p:spPr>
          <a:xfrm>
            <a:off x="5339880" y="5135760"/>
            <a:ext cx="57960" cy="360"/>
          </a:xfrm>
          <a:custGeom>
            <a:avLst/>
            <a:gdLst/>
            <a:ahLst/>
            <a:rect l="l" t="t" r="r" b="b"/>
            <a:pathLst>
              <a:path w="162" h="2">
                <a:moveTo>
                  <a:pt x="0" y="1"/>
                </a:moveTo>
                <a:cubicBezTo>
                  <a:pt x="12" y="1"/>
                  <a:pt x="24" y="1"/>
                  <a:pt x="36" y="1"/>
                </a:cubicBezTo>
                <a:cubicBezTo>
                  <a:pt x="77" y="0"/>
                  <a:pt x="119" y="0"/>
                  <a:pt x="161" y="0"/>
                </a:cubicBezTo>
              </a:path>
            </a:pathLst>
          </a:custGeom>
          <a:noFill/>
          <a:ln w="29160">
            <a:solidFill>
              <a:srgbClr val="008cd8"/>
            </a:solidFill>
            <a:round/>
          </a:ln>
        </p:spPr>
        <p:style>
          <a:lnRef idx="0"/>
          <a:fillRef idx="0"/>
          <a:effectRef idx="0"/>
          <a:fontRef idx="minor"/>
        </p:style>
      </p:sp>
      <p:sp>
        <p:nvSpPr>
          <p:cNvPr id="1752" name="CustomShape 189"/>
          <p:cNvSpPr/>
          <p:nvPr/>
        </p:nvSpPr>
        <p:spPr>
          <a:xfrm>
            <a:off x="5426640" y="5136120"/>
            <a:ext cx="57960" cy="1440"/>
          </a:xfrm>
          <a:custGeom>
            <a:avLst/>
            <a:gdLst/>
            <a:ahLst/>
            <a:rect l="l" t="t" r="r" b="b"/>
            <a:pathLst>
              <a:path w="162" h="5">
                <a:moveTo>
                  <a:pt x="0" y="0"/>
                </a:moveTo>
                <a:cubicBezTo>
                  <a:pt x="16" y="0"/>
                  <a:pt x="31" y="0"/>
                  <a:pt x="47" y="0"/>
                </a:cubicBezTo>
                <a:cubicBezTo>
                  <a:pt x="85" y="1"/>
                  <a:pt x="123" y="3"/>
                  <a:pt x="161" y="4"/>
                </a:cubicBezTo>
              </a:path>
            </a:pathLst>
          </a:custGeom>
          <a:noFill/>
          <a:ln w="29160">
            <a:solidFill>
              <a:srgbClr val="008cd8"/>
            </a:solidFill>
            <a:round/>
          </a:ln>
        </p:spPr>
        <p:style>
          <a:lnRef idx="0"/>
          <a:fillRef idx="0"/>
          <a:effectRef idx="0"/>
          <a:fontRef idx="minor"/>
        </p:style>
      </p:sp>
      <p:sp>
        <p:nvSpPr>
          <p:cNvPr id="1753" name="CustomShape 190"/>
          <p:cNvSpPr/>
          <p:nvPr/>
        </p:nvSpPr>
        <p:spPr>
          <a:xfrm>
            <a:off x="5513760" y="5136120"/>
            <a:ext cx="57960" cy="1800"/>
          </a:xfrm>
          <a:custGeom>
            <a:avLst/>
            <a:gdLst/>
            <a:ahLst/>
            <a:rect l="l" t="t" r="r" b="b"/>
            <a:pathLst>
              <a:path w="162" h="6">
                <a:moveTo>
                  <a:pt x="0" y="5"/>
                </a:moveTo>
                <a:cubicBezTo>
                  <a:pt x="21" y="5"/>
                  <a:pt x="41" y="5"/>
                  <a:pt x="62" y="4"/>
                </a:cubicBezTo>
                <a:cubicBezTo>
                  <a:pt x="95" y="4"/>
                  <a:pt x="128" y="2"/>
                  <a:pt x="161" y="0"/>
                </a:cubicBezTo>
              </a:path>
            </a:pathLst>
          </a:custGeom>
          <a:noFill/>
          <a:ln w="29160">
            <a:solidFill>
              <a:srgbClr val="008cd8"/>
            </a:solidFill>
            <a:round/>
          </a:ln>
        </p:spPr>
        <p:style>
          <a:lnRef idx="0"/>
          <a:fillRef idx="0"/>
          <a:effectRef idx="0"/>
          <a:fontRef idx="minor"/>
        </p:style>
      </p:sp>
      <p:sp>
        <p:nvSpPr>
          <p:cNvPr id="1754" name="CustomShape 191"/>
          <p:cNvSpPr/>
          <p:nvPr/>
        </p:nvSpPr>
        <p:spPr>
          <a:xfrm>
            <a:off x="5600520" y="5133240"/>
            <a:ext cx="57960" cy="1080"/>
          </a:xfrm>
          <a:custGeom>
            <a:avLst/>
            <a:gdLst/>
            <a:ahLst/>
            <a:rect l="l" t="t" r="r" b="b"/>
            <a:pathLst>
              <a:path w="162" h="4">
                <a:moveTo>
                  <a:pt x="0" y="3"/>
                </a:moveTo>
                <a:cubicBezTo>
                  <a:pt x="23" y="2"/>
                  <a:pt x="45" y="1"/>
                  <a:pt x="67" y="1"/>
                </a:cubicBezTo>
                <a:cubicBezTo>
                  <a:pt x="98" y="0"/>
                  <a:pt x="130" y="1"/>
                  <a:pt x="161" y="2"/>
                </a:cubicBezTo>
              </a:path>
            </a:pathLst>
          </a:custGeom>
          <a:noFill/>
          <a:ln w="29160">
            <a:solidFill>
              <a:srgbClr val="008cd8"/>
            </a:solidFill>
            <a:round/>
          </a:ln>
        </p:spPr>
        <p:style>
          <a:lnRef idx="0"/>
          <a:fillRef idx="0"/>
          <a:effectRef idx="0"/>
          <a:fontRef idx="minor"/>
        </p:style>
      </p:sp>
      <p:sp>
        <p:nvSpPr>
          <p:cNvPr id="1755" name="CustomShape 192"/>
          <p:cNvSpPr/>
          <p:nvPr/>
        </p:nvSpPr>
        <p:spPr>
          <a:xfrm>
            <a:off x="5687640" y="5134680"/>
            <a:ext cx="57600" cy="720"/>
          </a:xfrm>
          <a:custGeom>
            <a:avLst/>
            <a:gdLst/>
            <a:ahLst/>
            <a:rect l="l" t="t" r="r" b="b"/>
            <a:pathLst>
              <a:path w="161" h="3">
                <a:moveTo>
                  <a:pt x="0" y="0"/>
                </a:moveTo>
                <a:cubicBezTo>
                  <a:pt x="23" y="1"/>
                  <a:pt x="47" y="2"/>
                  <a:pt x="71" y="2"/>
                </a:cubicBezTo>
                <a:cubicBezTo>
                  <a:pt x="99" y="2"/>
                  <a:pt x="130" y="2"/>
                  <a:pt x="160" y="1"/>
                </a:cubicBezTo>
              </a:path>
            </a:pathLst>
          </a:custGeom>
          <a:noFill/>
          <a:ln w="29160">
            <a:solidFill>
              <a:srgbClr val="008cd8"/>
            </a:solidFill>
            <a:round/>
          </a:ln>
        </p:spPr>
        <p:style>
          <a:lnRef idx="0"/>
          <a:fillRef idx="0"/>
          <a:effectRef idx="0"/>
          <a:fontRef idx="minor"/>
        </p:style>
      </p:sp>
      <p:sp>
        <p:nvSpPr>
          <p:cNvPr id="1756" name="CustomShape 193"/>
          <p:cNvSpPr/>
          <p:nvPr/>
        </p:nvSpPr>
        <p:spPr>
          <a:xfrm>
            <a:off x="5774040" y="5133960"/>
            <a:ext cx="57960" cy="360"/>
          </a:xfrm>
          <a:custGeom>
            <a:avLst/>
            <a:gdLst/>
            <a:ahLst/>
            <a:rect l="l" t="t" r="r" b="b"/>
            <a:pathLst>
              <a:path w="162" h="2">
                <a:moveTo>
                  <a:pt x="0" y="1"/>
                </a:moveTo>
                <a:cubicBezTo>
                  <a:pt x="29" y="1"/>
                  <a:pt x="58" y="0"/>
                  <a:pt x="87" y="0"/>
                </a:cubicBezTo>
                <a:cubicBezTo>
                  <a:pt x="112" y="0"/>
                  <a:pt x="137" y="0"/>
                  <a:pt x="161" y="1"/>
                </a:cubicBezTo>
              </a:path>
            </a:pathLst>
          </a:custGeom>
          <a:noFill/>
          <a:ln w="29160">
            <a:solidFill>
              <a:srgbClr val="008cd8"/>
            </a:solidFill>
            <a:round/>
          </a:ln>
        </p:spPr>
        <p:style>
          <a:lnRef idx="0"/>
          <a:fillRef idx="0"/>
          <a:effectRef idx="0"/>
          <a:fontRef idx="minor"/>
        </p:style>
      </p:sp>
      <p:sp>
        <p:nvSpPr>
          <p:cNvPr id="1757" name="CustomShape 194"/>
          <p:cNvSpPr/>
          <p:nvPr/>
        </p:nvSpPr>
        <p:spPr>
          <a:xfrm>
            <a:off x="5861160" y="5134680"/>
            <a:ext cx="57960" cy="1080"/>
          </a:xfrm>
          <a:custGeom>
            <a:avLst/>
            <a:gdLst/>
            <a:ahLst/>
            <a:rect l="l" t="t" r="r" b="b"/>
            <a:pathLst>
              <a:path w="162" h="4">
                <a:moveTo>
                  <a:pt x="0" y="0"/>
                </a:moveTo>
                <a:cubicBezTo>
                  <a:pt x="30" y="1"/>
                  <a:pt x="60" y="2"/>
                  <a:pt x="90" y="3"/>
                </a:cubicBezTo>
                <a:cubicBezTo>
                  <a:pt x="114" y="3"/>
                  <a:pt x="138" y="3"/>
                  <a:pt x="161" y="3"/>
                </a:cubicBezTo>
              </a:path>
            </a:pathLst>
          </a:custGeom>
          <a:noFill/>
          <a:ln w="29160">
            <a:solidFill>
              <a:srgbClr val="008cd8"/>
            </a:solidFill>
            <a:round/>
          </a:ln>
        </p:spPr>
        <p:style>
          <a:lnRef idx="0"/>
          <a:fillRef idx="0"/>
          <a:effectRef idx="0"/>
          <a:fontRef idx="minor"/>
        </p:style>
      </p:sp>
      <p:sp>
        <p:nvSpPr>
          <p:cNvPr id="1758" name="CustomShape 195"/>
          <p:cNvSpPr/>
          <p:nvPr/>
        </p:nvSpPr>
        <p:spPr>
          <a:xfrm>
            <a:off x="5948280" y="5134680"/>
            <a:ext cx="57960" cy="1080"/>
          </a:xfrm>
          <a:custGeom>
            <a:avLst/>
            <a:gdLst/>
            <a:ahLst/>
            <a:rect l="l" t="t" r="r" b="b"/>
            <a:pathLst>
              <a:path w="162" h="4">
                <a:moveTo>
                  <a:pt x="0" y="3"/>
                </a:moveTo>
                <a:cubicBezTo>
                  <a:pt x="28" y="2"/>
                  <a:pt x="56" y="2"/>
                  <a:pt x="85" y="1"/>
                </a:cubicBezTo>
                <a:cubicBezTo>
                  <a:pt x="110" y="1"/>
                  <a:pt x="135" y="0"/>
                  <a:pt x="161" y="0"/>
                </a:cubicBezTo>
              </a:path>
            </a:pathLst>
          </a:custGeom>
          <a:noFill/>
          <a:ln w="29160">
            <a:solidFill>
              <a:srgbClr val="008cd8"/>
            </a:solidFill>
            <a:round/>
          </a:ln>
        </p:spPr>
        <p:style>
          <a:lnRef idx="0"/>
          <a:fillRef idx="0"/>
          <a:effectRef idx="0"/>
          <a:fontRef idx="minor"/>
        </p:style>
      </p:sp>
      <p:sp>
        <p:nvSpPr>
          <p:cNvPr id="1759" name="CustomShape 196"/>
          <p:cNvSpPr/>
          <p:nvPr/>
        </p:nvSpPr>
        <p:spPr>
          <a:xfrm>
            <a:off x="6035040" y="5132880"/>
            <a:ext cx="57960" cy="1080"/>
          </a:xfrm>
          <a:custGeom>
            <a:avLst/>
            <a:gdLst/>
            <a:ahLst/>
            <a:rect l="l" t="t" r="r" b="b"/>
            <a:pathLst>
              <a:path w="162" h="4">
                <a:moveTo>
                  <a:pt x="0" y="3"/>
                </a:moveTo>
                <a:cubicBezTo>
                  <a:pt x="30" y="2"/>
                  <a:pt x="61" y="2"/>
                  <a:pt x="92" y="1"/>
                </a:cubicBezTo>
                <a:cubicBezTo>
                  <a:pt x="115" y="1"/>
                  <a:pt x="138" y="0"/>
                  <a:pt x="161" y="0"/>
                </a:cubicBezTo>
              </a:path>
            </a:pathLst>
          </a:custGeom>
          <a:noFill/>
          <a:ln w="29160">
            <a:solidFill>
              <a:srgbClr val="008cd8"/>
            </a:solidFill>
            <a:round/>
          </a:ln>
        </p:spPr>
        <p:style>
          <a:lnRef idx="0"/>
          <a:fillRef idx="0"/>
          <a:effectRef idx="0"/>
          <a:fontRef idx="minor"/>
        </p:style>
      </p:sp>
      <p:sp>
        <p:nvSpPr>
          <p:cNvPr id="1760" name="CustomShape 197"/>
          <p:cNvSpPr/>
          <p:nvPr/>
        </p:nvSpPr>
        <p:spPr>
          <a:xfrm>
            <a:off x="6122160" y="5132520"/>
            <a:ext cx="57960" cy="720"/>
          </a:xfrm>
          <a:custGeom>
            <a:avLst/>
            <a:gdLst/>
            <a:ahLst/>
            <a:rect l="l" t="t" r="r" b="b"/>
            <a:pathLst>
              <a:path w="162" h="3">
                <a:moveTo>
                  <a:pt x="0" y="0"/>
                </a:moveTo>
                <a:cubicBezTo>
                  <a:pt x="35" y="0"/>
                  <a:pt x="71" y="0"/>
                  <a:pt x="106" y="1"/>
                </a:cubicBezTo>
                <a:cubicBezTo>
                  <a:pt x="124" y="1"/>
                  <a:pt x="143" y="2"/>
                  <a:pt x="161" y="2"/>
                </a:cubicBezTo>
              </a:path>
            </a:pathLst>
          </a:custGeom>
          <a:noFill/>
          <a:ln w="29160">
            <a:solidFill>
              <a:srgbClr val="008cd8"/>
            </a:solidFill>
            <a:round/>
          </a:ln>
        </p:spPr>
        <p:style>
          <a:lnRef idx="0"/>
          <a:fillRef idx="0"/>
          <a:effectRef idx="0"/>
          <a:fontRef idx="minor"/>
        </p:style>
      </p:sp>
      <p:sp>
        <p:nvSpPr>
          <p:cNvPr id="1761" name="CustomShape 198"/>
          <p:cNvSpPr/>
          <p:nvPr/>
        </p:nvSpPr>
        <p:spPr>
          <a:xfrm>
            <a:off x="6208920" y="5134320"/>
            <a:ext cx="57960" cy="1800"/>
          </a:xfrm>
          <a:custGeom>
            <a:avLst/>
            <a:gdLst/>
            <a:ahLst/>
            <a:rect l="l" t="t" r="r" b="b"/>
            <a:pathLst>
              <a:path w="162" h="6">
                <a:moveTo>
                  <a:pt x="0" y="0"/>
                </a:moveTo>
                <a:cubicBezTo>
                  <a:pt x="40" y="2"/>
                  <a:pt x="79" y="3"/>
                  <a:pt x="117" y="4"/>
                </a:cubicBezTo>
                <a:cubicBezTo>
                  <a:pt x="132" y="5"/>
                  <a:pt x="147" y="5"/>
                  <a:pt x="161" y="5"/>
                </a:cubicBezTo>
              </a:path>
            </a:pathLst>
          </a:custGeom>
          <a:noFill/>
          <a:ln w="29160">
            <a:solidFill>
              <a:srgbClr val="008cd8"/>
            </a:solidFill>
            <a:round/>
          </a:ln>
        </p:spPr>
        <p:style>
          <a:lnRef idx="0"/>
          <a:fillRef idx="0"/>
          <a:effectRef idx="0"/>
          <a:fontRef idx="minor"/>
        </p:style>
      </p:sp>
      <p:sp>
        <p:nvSpPr>
          <p:cNvPr id="1762" name="CustomShape 199"/>
          <p:cNvSpPr/>
          <p:nvPr/>
        </p:nvSpPr>
        <p:spPr>
          <a:xfrm>
            <a:off x="6296040" y="5135400"/>
            <a:ext cx="57960" cy="1080"/>
          </a:xfrm>
          <a:custGeom>
            <a:avLst/>
            <a:gdLst/>
            <a:ahLst/>
            <a:rect l="l" t="t" r="r" b="b"/>
            <a:pathLst>
              <a:path w="162" h="4">
                <a:moveTo>
                  <a:pt x="0" y="3"/>
                </a:moveTo>
                <a:cubicBezTo>
                  <a:pt x="40" y="3"/>
                  <a:pt x="79" y="2"/>
                  <a:pt x="120" y="1"/>
                </a:cubicBezTo>
                <a:cubicBezTo>
                  <a:pt x="134" y="0"/>
                  <a:pt x="147" y="0"/>
                  <a:pt x="161" y="0"/>
                </a:cubicBezTo>
              </a:path>
            </a:pathLst>
          </a:custGeom>
          <a:noFill/>
          <a:ln w="29160">
            <a:solidFill>
              <a:srgbClr val="008cd8"/>
            </a:solidFill>
            <a:round/>
          </a:ln>
        </p:spPr>
        <p:style>
          <a:lnRef idx="0"/>
          <a:fillRef idx="0"/>
          <a:effectRef idx="0"/>
          <a:fontRef idx="minor"/>
        </p:style>
      </p:sp>
      <p:sp>
        <p:nvSpPr>
          <p:cNvPr id="1763" name="CustomShape 200"/>
          <p:cNvSpPr/>
          <p:nvPr/>
        </p:nvSpPr>
        <p:spPr>
          <a:xfrm>
            <a:off x="6382800" y="5132880"/>
            <a:ext cx="57960" cy="1440"/>
          </a:xfrm>
          <a:custGeom>
            <a:avLst/>
            <a:gdLst/>
            <a:ahLst/>
            <a:rect l="l" t="t" r="r" b="b"/>
            <a:pathLst>
              <a:path w="162" h="5">
                <a:moveTo>
                  <a:pt x="0" y="4"/>
                </a:moveTo>
                <a:cubicBezTo>
                  <a:pt x="44" y="2"/>
                  <a:pt x="88" y="1"/>
                  <a:pt x="131" y="1"/>
                </a:cubicBezTo>
                <a:cubicBezTo>
                  <a:pt x="141" y="1"/>
                  <a:pt x="151" y="1"/>
                  <a:pt x="161" y="0"/>
                </a:cubicBezTo>
              </a:path>
            </a:pathLst>
          </a:custGeom>
          <a:noFill/>
          <a:ln w="29160">
            <a:solidFill>
              <a:srgbClr val="008cd8"/>
            </a:solidFill>
            <a:round/>
          </a:ln>
        </p:spPr>
        <p:style>
          <a:lnRef idx="0"/>
          <a:fillRef idx="0"/>
          <a:effectRef idx="0"/>
          <a:fontRef idx="minor"/>
        </p:style>
      </p:sp>
      <p:sp>
        <p:nvSpPr>
          <p:cNvPr id="1764" name="CustomShape 201"/>
          <p:cNvSpPr/>
          <p:nvPr/>
        </p:nvSpPr>
        <p:spPr>
          <a:xfrm>
            <a:off x="6469920" y="5133240"/>
            <a:ext cx="57960" cy="1080"/>
          </a:xfrm>
          <a:custGeom>
            <a:avLst/>
            <a:gdLst/>
            <a:ahLst/>
            <a:rect l="l" t="t" r="r" b="b"/>
            <a:pathLst>
              <a:path w="162" h="4">
                <a:moveTo>
                  <a:pt x="0" y="0"/>
                </a:moveTo>
                <a:cubicBezTo>
                  <a:pt x="46" y="1"/>
                  <a:pt x="96" y="2"/>
                  <a:pt x="153" y="3"/>
                </a:cubicBezTo>
                <a:cubicBezTo>
                  <a:pt x="155" y="3"/>
                  <a:pt x="158" y="3"/>
                  <a:pt x="161" y="3"/>
                </a:cubicBezTo>
              </a:path>
            </a:pathLst>
          </a:custGeom>
          <a:noFill/>
          <a:ln w="29160">
            <a:solidFill>
              <a:srgbClr val="008cd8"/>
            </a:solidFill>
            <a:round/>
          </a:ln>
        </p:spPr>
        <p:style>
          <a:lnRef idx="0"/>
          <a:fillRef idx="0"/>
          <a:effectRef idx="0"/>
          <a:fontRef idx="minor"/>
        </p:style>
      </p:sp>
      <p:sp>
        <p:nvSpPr>
          <p:cNvPr id="1765" name="CustomShape 202"/>
          <p:cNvSpPr/>
          <p:nvPr/>
        </p:nvSpPr>
        <p:spPr>
          <a:xfrm>
            <a:off x="6556680" y="5134680"/>
            <a:ext cx="57960" cy="1440"/>
          </a:xfrm>
          <a:custGeom>
            <a:avLst/>
            <a:gdLst/>
            <a:ahLst/>
            <a:rect l="l" t="t" r="r" b="b"/>
            <a:pathLst>
              <a:path w="162" h="5">
                <a:moveTo>
                  <a:pt x="0" y="0"/>
                </a:moveTo>
                <a:cubicBezTo>
                  <a:pt x="45" y="1"/>
                  <a:pt x="97" y="2"/>
                  <a:pt x="161" y="4"/>
                </a:cubicBezTo>
              </a:path>
            </a:pathLst>
          </a:custGeom>
          <a:noFill/>
          <a:ln w="29160">
            <a:solidFill>
              <a:srgbClr val="008cd8"/>
            </a:solidFill>
            <a:round/>
          </a:ln>
        </p:spPr>
        <p:style>
          <a:lnRef idx="0"/>
          <a:fillRef idx="0"/>
          <a:effectRef idx="0"/>
          <a:fontRef idx="minor"/>
        </p:style>
      </p:sp>
      <p:sp>
        <p:nvSpPr>
          <p:cNvPr id="1766" name="CustomShape 203"/>
          <p:cNvSpPr/>
          <p:nvPr/>
        </p:nvSpPr>
        <p:spPr>
          <a:xfrm>
            <a:off x="6643440" y="5136840"/>
            <a:ext cx="58320" cy="2160"/>
          </a:xfrm>
          <a:custGeom>
            <a:avLst/>
            <a:gdLst/>
            <a:ahLst/>
            <a:rect l="l" t="t" r="r" b="b"/>
            <a:pathLst>
              <a:path w="163" h="7">
                <a:moveTo>
                  <a:pt x="0" y="0"/>
                </a:moveTo>
                <a:cubicBezTo>
                  <a:pt x="48" y="2"/>
                  <a:pt x="101" y="4"/>
                  <a:pt x="162" y="6"/>
                </a:cubicBezTo>
              </a:path>
            </a:pathLst>
          </a:custGeom>
          <a:noFill/>
          <a:ln w="29160">
            <a:solidFill>
              <a:srgbClr val="008cd8"/>
            </a:solidFill>
            <a:round/>
          </a:ln>
        </p:spPr>
        <p:style>
          <a:lnRef idx="0"/>
          <a:fillRef idx="0"/>
          <a:effectRef idx="0"/>
          <a:fontRef idx="minor"/>
        </p:style>
      </p:sp>
      <p:sp>
        <p:nvSpPr>
          <p:cNvPr id="1767" name="CustomShape 204"/>
          <p:cNvSpPr/>
          <p:nvPr/>
        </p:nvSpPr>
        <p:spPr>
          <a:xfrm>
            <a:off x="4906080" y="5147280"/>
            <a:ext cx="1113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ΑποδέχεταιΣυνεργασία()</a:t>
            </a:r>
            <a:endParaRPr b="0" lang="el-GR" sz="800" spc="-1" strike="noStrike">
              <a:latin typeface="Arial"/>
            </a:endParaRPr>
          </a:p>
        </p:txBody>
      </p:sp>
      <p:sp>
        <p:nvSpPr>
          <p:cNvPr id="1768" name="CustomShape 205"/>
          <p:cNvSpPr/>
          <p:nvPr/>
        </p:nvSpPr>
        <p:spPr>
          <a:xfrm>
            <a:off x="4906080" y="4102200"/>
            <a:ext cx="11739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Τζιοβάνι</a:t>
            </a:r>
            <a:endParaRPr b="0" lang="el-GR" sz="800" spc="-1" strike="noStrike">
              <a:latin typeface="Arial"/>
            </a:endParaRPr>
          </a:p>
        </p:txBody>
      </p:sp>
      <p:sp>
        <p:nvSpPr>
          <p:cNvPr id="1769" name="CustomShape 206"/>
          <p:cNvSpPr/>
          <p:nvPr/>
        </p:nvSpPr>
        <p:spPr>
          <a:xfrm>
            <a:off x="4906080" y="4229280"/>
            <a:ext cx="12402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Λορέτο</a:t>
            </a:r>
            <a:endParaRPr b="0" lang="el-GR" sz="800" spc="-1" strike="noStrike">
              <a:latin typeface="Arial"/>
            </a:endParaRPr>
          </a:p>
        </p:txBody>
      </p:sp>
      <p:sp>
        <p:nvSpPr>
          <p:cNvPr id="1770" name="CustomShape 207"/>
          <p:cNvSpPr/>
          <p:nvPr/>
        </p:nvSpPr>
        <p:spPr>
          <a:xfrm>
            <a:off x="4906080" y="4356000"/>
            <a:ext cx="13892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Διεύθυνση: Ρικολέτο 43, Ρώμη</a:t>
            </a:r>
            <a:endParaRPr b="0" lang="el-GR" sz="800" spc="-1" strike="noStrike">
              <a:latin typeface="Arial"/>
            </a:endParaRPr>
          </a:p>
        </p:txBody>
      </p:sp>
      <p:sp>
        <p:nvSpPr>
          <p:cNvPr id="1771" name="CustomShape 208"/>
          <p:cNvSpPr/>
          <p:nvPr/>
        </p:nvSpPr>
        <p:spPr>
          <a:xfrm>
            <a:off x="4906080" y="448308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333444555</a:t>
            </a:r>
            <a:endParaRPr b="0" lang="el-GR" sz="800" spc="-1" strike="noStrike">
              <a:latin typeface="Arial"/>
            </a:endParaRPr>
          </a:p>
        </p:txBody>
      </p:sp>
      <p:sp>
        <p:nvSpPr>
          <p:cNvPr id="1772" name="CustomShape 209"/>
          <p:cNvSpPr/>
          <p:nvPr/>
        </p:nvSpPr>
        <p:spPr>
          <a:xfrm>
            <a:off x="4906080" y="4610160"/>
            <a:ext cx="51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Τηλέφωνο: </a:t>
            </a:r>
            <a:endParaRPr b="0" lang="el-GR" sz="850" spc="-1" strike="noStrike">
              <a:latin typeface="Arial"/>
            </a:endParaRPr>
          </a:p>
        </p:txBody>
      </p:sp>
      <p:sp>
        <p:nvSpPr>
          <p:cNvPr id="1773" name="CustomShape 210"/>
          <p:cNvSpPr/>
          <p:nvPr/>
        </p:nvSpPr>
        <p:spPr>
          <a:xfrm>
            <a:off x="5428800" y="4610160"/>
            <a:ext cx="565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062345678</a:t>
            </a:r>
            <a:endParaRPr b="0" lang="el-GR" sz="800" spc="-1" strike="noStrike">
              <a:latin typeface="Arial"/>
            </a:endParaRPr>
          </a:p>
        </p:txBody>
      </p:sp>
      <p:sp>
        <p:nvSpPr>
          <p:cNvPr id="1774" name="CustomShape 211"/>
          <p:cNvSpPr/>
          <p:nvPr/>
        </p:nvSpPr>
        <p:spPr>
          <a:xfrm>
            <a:off x="4906080" y="4736880"/>
            <a:ext cx="831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info@fiori.it</a:t>
            </a:r>
            <a:endParaRPr b="0" lang="el-GR" sz="800" spc="-1" strike="noStrike">
              <a:latin typeface="Arial"/>
            </a:endParaRPr>
          </a:p>
        </p:txBody>
      </p:sp>
      <p:sp>
        <p:nvSpPr>
          <p:cNvPr id="1775" name="CustomShape 212"/>
          <p:cNvSpPr/>
          <p:nvPr/>
        </p:nvSpPr>
        <p:spPr>
          <a:xfrm>
            <a:off x="4906080" y="4863960"/>
            <a:ext cx="11332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Τραπεζικός Λογαρισμός: </a:t>
            </a:r>
            <a:endParaRPr b="0" lang="el-GR" sz="850" spc="-1" strike="noStrike">
              <a:latin typeface="Arial"/>
            </a:endParaRPr>
          </a:p>
        </p:txBody>
      </p:sp>
      <p:sp>
        <p:nvSpPr>
          <p:cNvPr id="1776" name="CustomShape 213"/>
          <p:cNvSpPr/>
          <p:nvPr/>
        </p:nvSpPr>
        <p:spPr>
          <a:xfrm>
            <a:off x="6060240" y="4863960"/>
            <a:ext cx="4575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IT556677</a:t>
            </a:r>
            <a:endParaRPr b="0" lang="el-GR" sz="800" spc="-1" strike="noStrike">
              <a:latin typeface="Arial"/>
            </a:endParaRPr>
          </a:p>
        </p:txBody>
      </p:sp>
      <p:sp>
        <p:nvSpPr>
          <p:cNvPr id="1777" name="CustomShape 214"/>
          <p:cNvSpPr/>
          <p:nvPr/>
        </p:nvSpPr>
        <p:spPr>
          <a:xfrm>
            <a:off x="4906080" y="4990680"/>
            <a:ext cx="6076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Κωδ Δικ Συν: </a:t>
            </a:r>
            <a:endParaRPr b="0" lang="el-GR" sz="850" spc="-1" strike="noStrike">
              <a:latin typeface="Arial"/>
            </a:endParaRPr>
          </a:p>
        </p:txBody>
      </p:sp>
      <p:sp>
        <p:nvSpPr>
          <p:cNvPr id="1778" name="CustomShape 215"/>
          <p:cNvSpPr/>
          <p:nvPr/>
        </p:nvSpPr>
        <p:spPr>
          <a:xfrm>
            <a:off x="5524560" y="4990680"/>
            <a:ext cx="9374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WorldWideFlower34</a:t>
            </a:r>
            <a:endParaRPr b="0" lang="el-GR" sz="800" spc="-1" strike="noStrike">
              <a:latin typeface="Arial"/>
            </a:endParaRPr>
          </a:p>
        </p:txBody>
      </p:sp>
      <p:sp>
        <p:nvSpPr>
          <p:cNvPr id="1779" name="CustomShape 216"/>
          <p:cNvSpPr/>
          <p:nvPr/>
        </p:nvSpPr>
        <p:spPr>
          <a:xfrm>
            <a:off x="7412040" y="5232960"/>
            <a:ext cx="1953000" cy="1240920"/>
          </a:xfrm>
          <a:custGeom>
            <a:avLst/>
            <a:gdLst/>
            <a:ahLst/>
            <a:rect l="l" t="t" r="r" b="b"/>
            <a:pathLst>
              <a:path w="5426" h="3448">
                <a:moveTo>
                  <a:pt x="13" y="3434"/>
                </a:moveTo>
                <a:cubicBezTo>
                  <a:pt x="289" y="3447"/>
                  <a:pt x="410" y="3438"/>
                  <a:pt x="515" y="3433"/>
                </a:cubicBezTo>
                <a:cubicBezTo>
                  <a:pt x="619" y="3427"/>
                  <a:pt x="705" y="3425"/>
                  <a:pt x="790" y="3425"/>
                </a:cubicBezTo>
                <a:cubicBezTo>
                  <a:pt x="875" y="3425"/>
                  <a:pt x="958" y="3428"/>
                  <a:pt x="1045" y="3426"/>
                </a:cubicBezTo>
                <a:cubicBezTo>
                  <a:pt x="1133" y="3425"/>
                  <a:pt x="1224" y="3420"/>
                  <a:pt x="1311" y="3421"/>
                </a:cubicBezTo>
                <a:cubicBezTo>
                  <a:pt x="1398" y="3423"/>
                  <a:pt x="1480" y="3431"/>
                  <a:pt x="1563" y="3433"/>
                </a:cubicBezTo>
                <a:cubicBezTo>
                  <a:pt x="1645" y="3435"/>
                  <a:pt x="1728" y="3430"/>
                  <a:pt x="1813" y="3427"/>
                </a:cubicBezTo>
                <a:cubicBezTo>
                  <a:pt x="1899" y="3424"/>
                  <a:pt x="1988" y="3423"/>
                  <a:pt x="2071" y="3425"/>
                </a:cubicBezTo>
                <a:cubicBezTo>
                  <a:pt x="2155" y="3427"/>
                  <a:pt x="2234" y="3432"/>
                  <a:pt x="2319" y="3433"/>
                </a:cubicBezTo>
                <a:cubicBezTo>
                  <a:pt x="2404" y="3435"/>
                  <a:pt x="2495" y="3433"/>
                  <a:pt x="2582" y="3433"/>
                </a:cubicBezTo>
                <a:cubicBezTo>
                  <a:pt x="2670" y="3433"/>
                  <a:pt x="2756" y="3435"/>
                  <a:pt x="2840" y="3434"/>
                </a:cubicBezTo>
                <a:cubicBezTo>
                  <a:pt x="2925" y="3433"/>
                  <a:pt x="3008" y="3430"/>
                  <a:pt x="3094" y="3426"/>
                </a:cubicBezTo>
                <a:cubicBezTo>
                  <a:pt x="3180" y="3422"/>
                  <a:pt x="3268" y="3418"/>
                  <a:pt x="3354" y="3419"/>
                </a:cubicBezTo>
                <a:cubicBezTo>
                  <a:pt x="3441" y="3419"/>
                  <a:pt x="3526" y="3425"/>
                  <a:pt x="3613" y="3427"/>
                </a:cubicBezTo>
                <a:cubicBezTo>
                  <a:pt x="3701" y="3429"/>
                  <a:pt x="3791" y="3427"/>
                  <a:pt x="3878" y="3425"/>
                </a:cubicBezTo>
                <a:cubicBezTo>
                  <a:pt x="3965" y="3423"/>
                  <a:pt x="4048" y="3422"/>
                  <a:pt x="4132" y="3423"/>
                </a:cubicBezTo>
                <a:cubicBezTo>
                  <a:pt x="4215" y="3424"/>
                  <a:pt x="4299" y="3427"/>
                  <a:pt x="4384" y="3430"/>
                </a:cubicBezTo>
                <a:cubicBezTo>
                  <a:pt x="4470" y="3433"/>
                  <a:pt x="4557" y="3435"/>
                  <a:pt x="4643" y="3438"/>
                </a:cubicBezTo>
                <a:cubicBezTo>
                  <a:pt x="4728" y="3440"/>
                  <a:pt x="4812" y="3442"/>
                  <a:pt x="4896" y="3443"/>
                </a:cubicBezTo>
                <a:cubicBezTo>
                  <a:pt x="4980" y="3444"/>
                  <a:pt x="5063" y="3444"/>
                  <a:pt x="5150" y="3445"/>
                </a:cubicBezTo>
                <a:cubicBezTo>
                  <a:pt x="5237" y="3445"/>
                  <a:pt x="5327" y="3447"/>
                  <a:pt x="5372" y="3419"/>
                </a:cubicBezTo>
                <a:cubicBezTo>
                  <a:pt x="5418" y="3390"/>
                  <a:pt x="5419" y="3332"/>
                  <a:pt x="5417" y="3275"/>
                </a:cubicBezTo>
                <a:cubicBezTo>
                  <a:pt x="5415" y="3218"/>
                  <a:pt x="5410" y="3163"/>
                  <a:pt x="5409" y="3108"/>
                </a:cubicBezTo>
                <a:cubicBezTo>
                  <a:pt x="5408" y="3053"/>
                  <a:pt x="5412" y="2998"/>
                  <a:pt x="5412" y="2942"/>
                </a:cubicBezTo>
                <a:cubicBezTo>
                  <a:pt x="5412" y="2887"/>
                  <a:pt x="5410" y="2832"/>
                  <a:pt x="5410" y="2775"/>
                </a:cubicBezTo>
                <a:cubicBezTo>
                  <a:pt x="5410" y="2719"/>
                  <a:pt x="5413" y="2660"/>
                  <a:pt x="5411" y="2607"/>
                </a:cubicBezTo>
                <a:cubicBezTo>
                  <a:pt x="5409" y="2554"/>
                  <a:pt x="5403" y="2506"/>
                  <a:pt x="5398" y="2453"/>
                </a:cubicBezTo>
                <a:cubicBezTo>
                  <a:pt x="5394" y="2400"/>
                  <a:pt x="5391" y="2342"/>
                  <a:pt x="5396" y="2287"/>
                </a:cubicBezTo>
                <a:cubicBezTo>
                  <a:pt x="5401" y="2233"/>
                  <a:pt x="5415" y="2182"/>
                  <a:pt x="5418" y="2127"/>
                </a:cubicBezTo>
                <a:cubicBezTo>
                  <a:pt x="5422" y="2073"/>
                  <a:pt x="5416" y="2015"/>
                  <a:pt x="5412" y="1963"/>
                </a:cubicBezTo>
                <a:cubicBezTo>
                  <a:pt x="5408" y="1911"/>
                  <a:pt x="5406" y="1866"/>
                  <a:pt x="5406" y="1812"/>
                </a:cubicBezTo>
                <a:cubicBezTo>
                  <a:pt x="5406" y="1759"/>
                  <a:pt x="5407" y="1697"/>
                  <a:pt x="5410" y="1643"/>
                </a:cubicBezTo>
                <a:cubicBezTo>
                  <a:pt x="5413" y="1589"/>
                  <a:pt x="5417" y="1543"/>
                  <a:pt x="5414" y="1492"/>
                </a:cubicBezTo>
                <a:cubicBezTo>
                  <a:pt x="5411" y="1441"/>
                  <a:pt x="5402" y="1384"/>
                  <a:pt x="5404" y="1326"/>
                </a:cubicBezTo>
                <a:cubicBezTo>
                  <a:pt x="5407" y="1268"/>
                  <a:pt x="5421" y="1210"/>
                  <a:pt x="5423" y="1154"/>
                </a:cubicBezTo>
                <a:cubicBezTo>
                  <a:pt x="5425" y="1099"/>
                  <a:pt x="5414" y="1048"/>
                  <a:pt x="5410" y="989"/>
                </a:cubicBezTo>
                <a:cubicBezTo>
                  <a:pt x="5406" y="931"/>
                  <a:pt x="5410" y="865"/>
                  <a:pt x="5409" y="808"/>
                </a:cubicBezTo>
                <a:cubicBezTo>
                  <a:pt x="5409" y="751"/>
                  <a:pt x="5404" y="702"/>
                  <a:pt x="5405" y="651"/>
                </a:cubicBezTo>
                <a:cubicBezTo>
                  <a:pt x="5406" y="600"/>
                  <a:pt x="5413" y="548"/>
                  <a:pt x="5417" y="498"/>
                </a:cubicBezTo>
                <a:cubicBezTo>
                  <a:pt x="5421" y="449"/>
                  <a:pt x="5422" y="401"/>
                  <a:pt x="5420" y="332"/>
                </a:cubicBezTo>
                <a:cubicBezTo>
                  <a:pt x="5418" y="262"/>
                  <a:pt x="5413" y="171"/>
                  <a:pt x="5406" y="2"/>
                </a:cubicBezTo>
                <a:cubicBezTo>
                  <a:pt x="5174" y="19"/>
                  <a:pt x="5030" y="20"/>
                  <a:pt x="4917" y="16"/>
                </a:cubicBezTo>
                <a:cubicBezTo>
                  <a:pt x="4804" y="13"/>
                  <a:pt x="4722" y="6"/>
                  <a:pt x="4640" y="5"/>
                </a:cubicBezTo>
                <a:cubicBezTo>
                  <a:pt x="4559" y="3"/>
                  <a:pt x="4480" y="8"/>
                  <a:pt x="4396" y="11"/>
                </a:cubicBezTo>
                <a:cubicBezTo>
                  <a:pt x="4312" y="14"/>
                  <a:pt x="4223" y="17"/>
                  <a:pt x="4137" y="18"/>
                </a:cubicBezTo>
                <a:cubicBezTo>
                  <a:pt x="4051" y="18"/>
                  <a:pt x="3966" y="16"/>
                  <a:pt x="3875" y="14"/>
                </a:cubicBezTo>
                <a:cubicBezTo>
                  <a:pt x="3784" y="12"/>
                  <a:pt x="3687" y="9"/>
                  <a:pt x="3599" y="9"/>
                </a:cubicBezTo>
                <a:cubicBezTo>
                  <a:pt x="3511" y="10"/>
                  <a:pt x="3432" y="12"/>
                  <a:pt x="3351" y="13"/>
                </a:cubicBezTo>
                <a:cubicBezTo>
                  <a:pt x="3269" y="13"/>
                  <a:pt x="3184" y="12"/>
                  <a:pt x="3101" y="13"/>
                </a:cubicBezTo>
                <a:cubicBezTo>
                  <a:pt x="3018" y="14"/>
                  <a:pt x="2937" y="17"/>
                  <a:pt x="2851" y="17"/>
                </a:cubicBezTo>
                <a:cubicBezTo>
                  <a:pt x="2764" y="16"/>
                  <a:pt x="2671" y="11"/>
                  <a:pt x="2583" y="9"/>
                </a:cubicBezTo>
                <a:cubicBezTo>
                  <a:pt x="2495" y="7"/>
                  <a:pt x="2411" y="8"/>
                  <a:pt x="2328" y="8"/>
                </a:cubicBezTo>
                <a:cubicBezTo>
                  <a:pt x="2245" y="9"/>
                  <a:pt x="2162" y="8"/>
                  <a:pt x="2074" y="12"/>
                </a:cubicBezTo>
                <a:cubicBezTo>
                  <a:pt x="1987" y="15"/>
                  <a:pt x="1896" y="23"/>
                  <a:pt x="1809" y="24"/>
                </a:cubicBezTo>
                <a:cubicBezTo>
                  <a:pt x="1721" y="25"/>
                  <a:pt x="1638" y="19"/>
                  <a:pt x="1557" y="16"/>
                </a:cubicBezTo>
                <a:cubicBezTo>
                  <a:pt x="1476" y="13"/>
                  <a:pt x="1398" y="13"/>
                  <a:pt x="1311" y="13"/>
                </a:cubicBezTo>
                <a:cubicBezTo>
                  <a:pt x="1223" y="13"/>
                  <a:pt x="1127" y="13"/>
                  <a:pt x="1035" y="10"/>
                </a:cubicBezTo>
                <a:cubicBezTo>
                  <a:pt x="943" y="8"/>
                  <a:pt x="854" y="2"/>
                  <a:pt x="773" y="1"/>
                </a:cubicBezTo>
                <a:cubicBezTo>
                  <a:pt x="692" y="0"/>
                  <a:pt x="618" y="3"/>
                  <a:pt x="538" y="7"/>
                </a:cubicBezTo>
                <a:cubicBezTo>
                  <a:pt x="458" y="11"/>
                  <a:pt x="372" y="15"/>
                  <a:pt x="283" y="15"/>
                </a:cubicBezTo>
                <a:cubicBezTo>
                  <a:pt x="194" y="15"/>
                  <a:pt x="103" y="12"/>
                  <a:pt x="55" y="39"/>
                </a:cubicBezTo>
                <a:cubicBezTo>
                  <a:pt x="8" y="65"/>
                  <a:pt x="4" y="122"/>
                  <a:pt x="2" y="176"/>
                </a:cubicBezTo>
                <a:cubicBezTo>
                  <a:pt x="0" y="230"/>
                  <a:pt x="0" y="282"/>
                  <a:pt x="1" y="334"/>
                </a:cubicBezTo>
                <a:cubicBezTo>
                  <a:pt x="3" y="387"/>
                  <a:pt x="5" y="441"/>
                  <a:pt x="7" y="498"/>
                </a:cubicBezTo>
                <a:cubicBezTo>
                  <a:pt x="9" y="556"/>
                  <a:pt x="11" y="616"/>
                  <a:pt x="11" y="671"/>
                </a:cubicBezTo>
                <a:cubicBezTo>
                  <a:pt x="12" y="727"/>
                  <a:pt x="12" y="776"/>
                  <a:pt x="10" y="829"/>
                </a:cubicBezTo>
                <a:cubicBezTo>
                  <a:pt x="8" y="882"/>
                  <a:pt x="4" y="939"/>
                  <a:pt x="8" y="993"/>
                </a:cubicBezTo>
                <a:cubicBezTo>
                  <a:pt x="11" y="1047"/>
                  <a:pt x="23" y="1099"/>
                  <a:pt x="26" y="1153"/>
                </a:cubicBezTo>
                <a:cubicBezTo>
                  <a:pt x="30" y="1206"/>
                  <a:pt x="25" y="1261"/>
                  <a:pt x="22" y="1319"/>
                </a:cubicBezTo>
                <a:cubicBezTo>
                  <a:pt x="20" y="1377"/>
                  <a:pt x="18" y="1437"/>
                  <a:pt x="14" y="1490"/>
                </a:cubicBezTo>
                <a:cubicBezTo>
                  <a:pt x="9" y="1542"/>
                  <a:pt x="1" y="1588"/>
                  <a:pt x="3" y="1638"/>
                </a:cubicBezTo>
                <a:cubicBezTo>
                  <a:pt x="4" y="1689"/>
                  <a:pt x="14" y="1745"/>
                  <a:pt x="17" y="1799"/>
                </a:cubicBezTo>
                <a:cubicBezTo>
                  <a:pt x="19" y="1853"/>
                  <a:pt x="14" y="1905"/>
                  <a:pt x="13" y="1957"/>
                </a:cubicBezTo>
                <a:cubicBezTo>
                  <a:pt x="12" y="2009"/>
                  <a:pt x="14" y="2059"/>
                  <a:pt x="18" y="2115"/>
                </a:cubicBezTo>
                <a:cubicBezTo>
                  <a:pt x="22" y="2171"/>
                  <a:pt x="27" y="2232"/>
                  <a:pt x="27" y="2290"/>
                </a:cubicBezTo>
                <a:cubicBezTo>
                  <a:pt x="26" y="2349"/>
                  <a:pt x="21" y="2404"/>
                  <a:pt x="19" y="2455"/>
                </a:cubicBezTo>
                <a:cubicBezTo>
                  <a:pt x="17" y="2507"/>
                  <a:pt x="18" y="2554"/>
                  <a:pt x="16" y="2608"/>
                </a:cubicBezTo>
                <a:cubicBezTo>
                  <a:pt x="14" y="2661"/>
                  <a:pt x="8" y="2720"/>
                  <a:pt x="8" y="2777"/>
                </a:cubicBezTo>
                <a:cubicBezTo>
                  <a:pt x="8" y="2833"/>
                  <a:pt x="14" y="2887"/>
                  <a:pt x="16" y="2941"/>
                </a:cubicBezTo>
                <a:cubicBezTo>
                  <a:pt x="17" y="2996"/>
                  <a:pt x="15" y="3051"/>
                  <a:pt x="13" y="3116"/>
                </a:cubicBezTo>
                <a:cubicBezTo>
                  <a:pt x="11" y="3180"/>
                  <a:pt x="9" y="3253"/>
                  <a:pt x="19" y="3432"/>
                </a:cubicBezTo>
                <a:lnTo>
                  <a:pt x="13" y="3434"/>
                </a:lnTo>
                <a:close/>
              </a:path>
            </a:pathLst>
          </a:custGeom>
          <a:solidFill>
            <a:srgbClr val="f2f2f2"/>
          </a:solidFill>
          <a:ln>
            <a:noFill/>
          </a:ln>
        </p:spPr>
        <p:style>
          <a:lnRef idx="0"/>
          <a:fillRef idx="0"/>
          <a:effectRef idx="0"/>
          <a:fontRef idx="minor"/>
        </p:style>
      </p:sp>
      <p:sp>
        <p:nvSpPr>
          <p:cNvPr id="1780" name="CustomShape 217"/>
          <p:cNvSpPr/>
          <p:nvPr/>
        </p:nvSpPr>
        <p:spPr>
          <a:xfrm>
            <a:off x="7415640" y="5235840"/>
            <a:ext cx="1947600" cy="1235160"/>
          </a:xfrm>
          <a:custGeom>
            <a:avLst/>
            <a:gdLst/>
            <a:ahLst/>
            <a:rect l="l" t="t" r="r" b="b"/>
            <a:pathLst>
              <a:path w="5411" h="3432">
                <a:moveTo>
                  <a:pt x="0" y="3420"/>
                </a:moveTo>
                <a:cubicBezTo>
                  <a:pt x="259" y="3430"/>
                  <a:pt x="387" y="3422"/>
                  <a:pt x="494" y="3419"/>
                </a:cubicBezTo>
                <a:cubicBezTo>
                  <a:pt x="601" y="3416"/>
                  <a:pt x="687" y="3419"/>
                  <a:pt x="773" y="3423"/>
                </a:cubicBezTo>
                <a:cubicBezTo>
                  <a:pt x="859" y="3426"/>
                  <a:pt x="944" y="3430"/>
                  <a:pt x="1030" y="3427"/>
                </a:cubicBezTo>
                <a:cubicBezTo>
                  <a:pt x="1115" y="3425"/>
                  <a:pt x="1201" y="3418"/>
                  <a:pt x="1289" y="3415"/>
                </a:cubicBezTo>
                <a:cubicBezTo>
                  <a:pt x="1378" y="3413"/>
                  <a:pt x="1470" y="3416"/>
                  <a:pt x="1555" y="3416"/>
                </a:cubicBezTo>
                <a:cubicBezTo>
                  <a:pt x="1641" y="3416"/>
                  <a:pt x="1721" y="3413"/>
                  <a:pt x="1804" y="3414"/>
                </a:cubicBezTo>
                <a:cubicBezTo>
                  <a:pt x="1886" y="3415"/>
                  <a:pt x="1970" y="3421"/>
                  <a:pt x="2057" y="3422"/>
                </a:cubicBezTo>
                <a:cubicBezTo>
                  <a:pt x="2143" y="3422"/>
                  <a:pt x="2233" y="3417"/>
                  <a:pt x="2318" y="3417"/>
                </a:cubicBezTo>
                <a:cubicBezTo>
                  <a:pt x="2403" y="3418"/>
                  <a:pt x="2484" y="3425"/>
                  <a:pt x="2570" y="3427"/>
                </a:cubicBezTo>
                <a:cubicBezTo>
                  <a:pt x="2657" y="3429"/>
                  <a:pt x="2749" y="3427"/>
                  <a:pt x="2838" y="3424"/>
                </a:cubicBezTo>
                <a:cubicBezTo>
                  <a:pt x="2927" y="3422"/>
                  <a:pt x="3014" y="3419"/>
                  <a:pt x="3099" y="3420"/>
                </a:cubicBezTo>
                <a:cubicBezTo>
                  <a:pt x="3184" y="3420"/>
                  <a:pt x="3269" y="3424"/>
                  <a:pt x="3352" y="3425"/>
                </a:cubicBezTo>
                <a:cubicBezTo>
                  <a:pt x="3436" y="3426"/>
                  <a:pt x="3520" y="3424"/>
                  <a:pt x="3605" y="3425"/>
                </a:cubicBezTo>
                <a:cubicBezTo>
                  <a:pt x="3690" y="3426"/>
                  <a:pt x="3776" y="3431"/>
                  <a:pt x="3861" y="3431"/>
                </a:cubicBezTo>
                <a:cubicBezTo>
                  <a:pt x="3946" y="3431"/>
                  <a:pt x="4031" y="3427"/>
                  <a:pt x="4116" y="3425"/>
                </a:cubicBezTo>
                <a:cubicBezTo>
                  <a:pt x="4201" y="3423"/>
                  <a:pt x="4287" y="3423"/>
                  <a:pt x="4372" y="3424"/>
                </a:cubicBezTo>
                <a:cubicBezTo>
                  <a:pt x="4457" y="3426"/>
                  <a:pt x="4540" y="3429"/>
                  <a:pt x="4623" y="3429"/>
                </a:cubicBezTo>
                <a:cubicBezTo>
                  <a:pt x="4707" y="3429"/>
                  <a:pt x="4791" y="3427"/>
                  <a:pt x="4878" y="3425"/>
                </a:cubicBezTo>
                <a:cubicBezTo>
                  <a:pt x="4966" y="3423"/>
                  <a:pt x="5057" y="3422"/>
                  <a:pt x="5146" y="3424"/>
                </a:cubicBezTo>
                <a:cubicBezTo>
                  <a:pt x="5234" y="3426"/>
                  <a:pt x="5320" y="3430"/>
                  <a:pt x="5362" y="3403"/>
                </a:cubicBezTo>
                <a:cubicBezTo>
                  <a:pt x="5404" y="3376"/>
                  <a:pt x="5403" y="3318"/>
                  <a:pt x="5403" y="3262"/>
                </a:cubicBezTo>
                <a:cubicBezTo>
                  <a:pt x="5403" y="3206"/>
                  <a:pt x="5405" y="3153"/>
                  <a:pt x="5406" y="3098"/>
                </a:cubicBezTo>
                <a:cubicBezTo>
                  <a:pt x="5408" y="3042"/>
                  <a:pt x="5408" y="2984"/>
                  <a:pt x="5408" y="2928"/>
                </a:cubicBezTo>
                <a:cubicBezTo>
                  <a:pt x="5409" y="2872"/>
                  <a:pt x="5410" y="2817"/>
                  <a:pt x="5406" y="2764"/>
                </a:cubicBezTo>
                <a:cubicBezTo>
                  <a:pt x="5403" y="2711"/>
                  <a:pt x="5396" y="2659"/>
                  <a:pt x="5394" y="2606"/>
                </a:cubicBezTo>
                <a:cubicBezTo>
                  <a:pt x="5393" y="2553"/>
                  <a:pt x="5397" y="2499"/>
                  <a:pt x="5401" y="2446"/>
                </a:cubicBezTo>
                <a:cubicBezTo>
                  <a:pt x="5405" y="2394"/>
                  <a:pt x="5409" y="2343"/>
                  <a:pt x="5409" y="2289"/>
                </a:cubicBezTo>
                <a:cubicBezTo>
                  <a:pt x="5408" y="2236"/>
                  <a:pt x="5404" y="2181"/>
                  <a:pt x="5400" y="2124"/>
                </a:cubicBezTo>
                <a:cubicBezTo>
                  <a:pt x="5397" y="2067"/>
                  <a:pt x="5395" y="2008"/>
                  <a:pt x="5394" y="1953"/>
                </a:cubicBezTo>
                <a:cubicBezTo>
                  <a:pt x="5393" y="1899"/>
                  <a:pt x="5394" y="1850"/>
                  <a:pt x="5395" y="1798"/>
                </a:cubicBezTo>
                <a:cubicBezTo>
                  <a:pt x="5397" y="1747"/>
                  <a:pt x="5399" y="1693"/>
                  <a:pt x="5401" y="1639"/>
                </a:cubicBezTo>
                <a:cubicBezTo>
                  <a:pt x="5403" y="1586"/>
                  <a:pt x="5405" y="1531"/>
                  <a:pt x="5405" y="1474"/>
                </a:cubicBezTo>
                <a:cubicBezTo>
                  <a:pt x="5405" y="1416"/>
                  <a:pt x="5403" y="1356"/>
                  <a:pt x="5400" y="1299"/>
                </a:cubicBezTo>
                <a:cubicBezTo>
                  <a:pt x="5397" y="1243"/>
                  <a:pt x="5393" y="1191"/>
                  <a:pt x="5393" y="1141"/>
                </a:cubicBezTo>
                <a:cubicBezTo>
                  <a:pt x="5394" y="1090"/>
                  <a:pt x="5400" y="1041"/>
                  <a:pt x="5403" y="986"/>
                </a:cubicBezTo>
                <a:cubicBezTo>
                  <a:pt x="5405" y="931"/>
                  <a:pt x="5404" y="869"/>
                  <a:pt x="5404" y="812"/>
                </a:cubicBezTo>
                <a:cubicBezTo>
                  <a:pt x="5403" y="755"/>
                  <a:pt x="5403" y="703"/>
                  <a:pt x="5403" y="649"/>
                </a:cubicBezTo>
                <a:cubicBezTo>
                  <a:pt x="5403" y="595"/>
                  <a:pt x="5405" y="539"/>
                  <a:pt x="5406" y="484"/>
                </a:cubicBezTo>
                <a:cubicBezTo>
                  <a:pt x="5408" y="430"/>
                  <a:pt x="5410" y="377"/>
                  <a:pt x="5409" y="309"/>
                </a:cubicBezTo>
                <a:cubicBezTo>
                  <a:pt x="5409" y="241"/>
                  <a:pt x="5407" y="159"/>
                  <a:pt x="5400" y="0"/>
                </a:cubicBezTo>
              </a:path>
            </a:pathLst>
          </a:custGeom>
          <a:noFill/>
          <a:ln cap="rnd" w="31680">
            <a:solidFill>
              <a:srgbClr val="008cd8"/>
            </a:solidFill>
            <a:bevel/>
          </a:ln>
        </p:spPr>
        <p:style>
          <a:lnRef idx="0"/>
          <a:fillRef idx="0"/>
          <a:effectRef idx="0"/>
          <a:fontRef idx="minor"/>
        </p:style>
      </p:sp>
      <p:sp>
        <p:nvSpPr>
          <p:cNvPr id="1781" name="CustomShape 218"/>
          <p:cNvSpPr/>
          <p:nvPr/>
        </p:nvSpPr>
        <p:spPr>
          <a:xfrm>
            <a:off x="7414200" y="5232240"/>
            <a:ext cx="1945800" cy="1234440"/>
          </a:xfrm>
          <a:custGeom>
            <a:avLst/>
            <a:gdLst/>
            <a:ahLst/>
            <a:rect l="l" t="t" r="r" b="b"/>
            <a:pathLst>
              <a:path w="5406" h="3430">
                <a:moveTo>
                  <a:pt x="5405" y="12"/>
                </a:moveTo>
                <a:cubicBezTo>
                  <a:pt x="5151" y="2"/>
                  <a:pt x="5023" y="0"/>
                  <a:pt x="4915" y="1"/>
                </a:cubicBezTo>
                <a:cubicBezTo>
                  <a:pt x="4807" y="2"/>
                  <a:pt x="4719" y="6"/>
                  <a:pt x="4633" y="8"/>
                </a:cubicBezTo>
                <a:cubicBezTo>
                  <a:pt x="4547" y="10"/>
                  <a:pt x="4462" y="10"/>
                  <a:pt x="4375" y="10"/>
                </a:cubicBezTo>
                <a:cubicBezTo>
                  <a:pt x="4288" y="9"/>
                  <a:pt x="4199" y="8"/>
                  <a:pt x="4115" y="8"/>
                </a:cubicBezTo>
                <a:cubicBezTo>
                  <a:pt x="4030" y="8"/>
                  <a:pt x="3951" y="10"/>
                  <a:pt x="3866" y="11"/>
                </a:cubicBezTo>
                <a:cubicBezTo>
                  <a:pt x="3782" y="12"/>
                  <a:pt x="3693" y="12"/>
                  <a:pt x="3608" y="11"/>
                </a:cubicBezTo>
                <a:cubicBezTo>
                  <a:pt x="3523" y="10"/>
                  <a:pt x="3441" y="7"/>
                  <a:pt x="3356" y="6"/>
                </a:cubicBezTo>
                <a:cubicBezTo>
                  <a:pt x="3271" y="5"/>
                  <a:pt x="3181" y="8"/>
                  <a:pt x="3093" y="9"/>
                </a:cubicBezTo>
                <a:cubicBezTo>
                  <a:pt x="3006" y="10"/>
                  <a:pt x="2920" y="10"/>
                  <a:pt x="2835" y="12"/>
                </a:cubicBezTo>
                <a:cubicBezTo>
                  <a:pt x="2750" y="13"/>
                  <a:pt x="2665" y="16"/>
                  <a:pt x="2580" y="13"/>
                </a:cubicBezTo>
                <a:cubicBezTo>
                  <a:pt x="2495" y="11"/>
                  <a:pt x="2410" y="4"/>
                  <a:pt x="2325" y="4"/>
                </a:cubicBezTo>
                <a:cubicBezTo>
                  <a:pt x="2241" y="4"/>
                  <a:pt x="2156" y="10"/>
                  <a:pt x="2069" y="13"/>
                </a:cubicBezTo>
                <a:cubicBezTo>
                  <a:pt x="1982" y="17"/>
                  <a:pt x="1892" y="18"/>
                  <a:pt x="1805" y="18"/>
                </a:cubicBezTo>
                <a:cubicBezTo>
                  <a:pt x="1718" y="18"/>
                  <a:pt x="1635" y="18"/>
                  <a:pt x="1549" y="17"/>
                </a:cubicBezTo>
                <a:cubicBezTo>
                  <a:pt x="1464" y="15"/>
                  <a:pt x="1377" y="11"/>
                  <a:pt x="1290" y="10"/>
                </a:cubicBezTo>
                <a:cubicBezTo>
                  <a:pt x="1203" y="8"/>
                  <a:pt x="1117" y="9"/>
                  <a:pt x="1032" y="9"/>
                </a:cubicBezTo>
                <a:cubicBezTo>
                  <a:pt x="947" y="9"/>
                  <a:pt x="864" y="8"/>
                  <a:pt x="779" y="6"/>
                </a:cubicBezTo>
                <a:cubicBezTo>
                  <a:pt x="695" y="5"/>
                  <a:pt x="610" y="3"/>
                  <a:pt x="526" y="3"/>
                </a:cubicBezTo>
                <a:cubicBezTo>
                  <a:pt x="442" y="2"/>
                  <a:pt x="359" y="3"/>
                  <a:pt x="273" y="4"/>
                </a:cubicBezTo>
                <a:cubicBezTo>
                  <a:pt x="187" y="4"/>
                  <a:pt x="98" y="5"/>
                  <a:pt x="54" y="34"/>
                </a:cubicBezTo>
                <a:cubicBezTo>
                  <a:pt x="11" y="63"/>
                  <a:pt x="11" y="120"/>
                  <a:pt x="12" y="174"/>
                </a:cubicBezTo>
                <a:cubicBezTo>
                  <a:pt x="12" y="229"/>
                  <a:pt x="12" y="282"/>
                  <a:pt x="12" y="336"/>
                </a:cubicBezTo>
                <a:cubicBezTo>
                  <a:pt x="12" y="390"/>
                  <a:pt x="12" y="444"/>
                  <a:pt x="12" y="499"/>
                </a:cubicBezTo>
                <a:cubicBezTo>
                  <a:pt x="13" y="553"/>
                  <a:pt x="14" y="607"/>
                  <a:pt x="15" y="660"/>
                </a:cubicBezTo>
                <a:cubicBezTo>
                  <a:pt x="16" y="713"/>
                  <a:pt x="16" y="764"/>
                  <a:pt x="14" y="820"/>
                </a:cubicBezTo>
                <a:cubicBezTo>
                  <a:pt x="12" y="876"/>
                  <a:pt x="8" y="936"/>
                  <a:pt x="6" y="992"/>
                </a:cubicBezTo>
                <a:cubicBezTo>
                  <a:pt x="5" y="1048"/>
                  <a:pt x="6" y="1100"/>
                  <a:pt x="6" y="1153"/>
                </a:cubicBezTo>
                <a:cubicBezTo>
                  <a:pt x="6" y="1206"/>
                  <a:pt x="4" y="1261"/>
                  <a:pt x="3" y="1316"/>
                </a:cubicBezTo>
                <a:cubicBezTo>
                  <a:pt x="2" y="1372"/>
                  <a:pt x="3" y="1428"/>
                  <a:pt x="4" y="1484"/>
                </a:cubicBezTo>
                <a:cubicBezTo>
                  <a:pt x="5" y="1540"/>
                  <a:pt x="6" y="1596"/>
                  <a:pt x="8" y="1649"/>
                </a:cubicBezTo>
                <a:cubicBezTo>
                  <a:pt x="10" y="1703"/>
                  <a:pt x="11" y="1754"/>
                  <a:pt x="10" y="1808"/>
                </a:cubicBezTo>
                <a:cubicBezTo>
                  <a:pt x="10" y="1862"/>
                  <a:pt x="7" y="1918"/>
                  <a:pt x="5" y="1974"/>
                </a:cubicBezTo>
                <a:cubicBezTo>
                  <a:pt x="3" y="2029"/>
                  <a:pt x="2" y="2085"/>
                  <a:pt x="4" y="2139"/>
                </a:cubicBezTo>
                <a:cubicBezTo>
                  <a:pt x="6" y="2194"/>
                  <a:pt x="11" y="2247"/>
                  <a:pt x="13" y="2300"/>
                </a:cubicBezTo>
                <a:cubicBezTo>
                  <a:pt x="16" y="2352"/>
                  <a:pt x="17" y="2404"/>
                  <a:pt x="15" y="2457"/>
                </a:cubicBezTo>
                <a:cubicBezTo>
                  <a:pt x="13" y="2509"/>
                  <a:pt x="8" y="2562"/>
                  <a:pt x="8" y="2615"/>
                </a:cubicBezTo>
                <a:cubicBezTo>
                  <a:pt x="7" y="2667"/>
                  <a:pt x="11" y="2720"/>
                  <a:pt x="11" y="2775"/>
                </a:cubicBezTo>
                <a:cubicBezTo>
                  <a:pt x="12" y="2830"/>
                  <a:pt x="9" y="2887"/>
                  <a:pt x="6" y="2942"/>
                </a:cubicBezTo>
                <a:cubicBezTo>
                  <a:pt x="3" y="2997"/>
                  <a:pt x="0" y="3049"/>
                  <a:pt x="2" y="3119"/>
                </a:cubicBezTo>
                <a:cubicBezTo>
                  <a:pt x="4" y="3188"/>
                  <a:pt x="11" y="3276"/>
                  <a:pt x="7" y="3429"/>
                </a:cubicBezTo>
              </a:path>
            </a:pathLst>
          </a:custGeom>
          <a:noFill/>
          <a:ln cap="rnd" w="31680">
            <a:solidFill>
              <a:srgbClr val="008cd8"/>
            </a:solidFill>
            <a:bevel/>
          </a:ln>
        </p:spPr>
        <p:style>
          <a:lnRef idx="0"/>
          <a:fillRef idx="0"/>
          <a:effectRef idx="0"/>
          <a:fontRef idx="minor"/>
        </p:style>
      </p:sp>
      <p:sp>
        <p:nvSpPr>
          <p:cNvPr id="1782" name="CustomShape 219"/>
          <p:cNvSpPr/>
          <p:nvPr/>
        </p:nvSpPr>
        <p:spPr>
          <a:xfrm>
            <a:off x="7409880" y="4899600"/>
            <a:ext cx="1956240" cy="344880"/>
          </a:xfrm>
          <a:custGeom>
            <a:avLst/>
            <a:gdLst/>
            <a:ahLst/>
            <a:rect l="l" t="t" r="r" b="b"/>
            <a:pathLst>
              <a:path w="5435" h="959">
                <a:moveTo>
                  <a:pt x="15" y="927"/>
                </a:moveTo>
                <a:cubicBezTo>
                  <a:pt x="275" y="933"/>
                  <a:pt x="404" y="937"/>
                  <a:pt x="511" y="938"/>
                </a:cubicBezTo>
                <a:cubicBezTo>
                  <a:pt x="618" y="939"/>
                  <a:pt x="703" y="937"/>
                  <a:pt x="787" y="940"/>
                </a:cubicBezTo>
                <a:cubicBezTo>
                  <a:pt x="872" y="943"/>
                  <a:pt x="957" y="951"/>
                  <a:pt x="1042" y="954"/>
                </a:cubicBezTo>
                <a:cubicBezTo>
                  <a:pt x="1127" y="958"/>
                  <a:pt x="1211" y="956"/>
                  <a:pt x="1299" y="953"/>
                </a:cubicBezTo>
                <a:cubicBezTo>
                  <a:pt x="1386" y="949"/>
                  <a:pt x="1475" y="944"/>
                  <a:pt x="1565" y="939"/>
                </a:cubicBezTo>
                <a:cubicBezTo>
                  <a:pt x="1655" y="933"/>
                  <a:pt x="1747" y="927"/>
                  <a:pt x="1830" y="928"/>
                </a:cubicBezTo>
                <a:cubicBezTo>
                  <a:pt x="1914" y="929"/>
                  <a:pt x="1989" y="937"/>
                  <a:pt x="2071" y="939"/>
                </a:cubicBezTo>
                <a:cubicBezTo>
                  <a:pt x="2153" y="940"/>
                  <a:pt x="2241" y="935"/>
                  <a:pt x="2329" y="929"/>
                </a:cubicBezTo>
                <a:cubicBezTo>
                  <a:pt x="2416" y="924"/>
                  <a:pt x="2504" y="919"/>
                  <a:pt x="2590" y="917"/>
                </a:cubicBezTo>
                <a:cubicBezTo>
                  <a:pt x="2676" y="915"/>
                  <a:pt x="2760" y="916"/>
                  <a:pt x="2844" y="920"/>
                </a:cubicBezTo>
                <a:cubicBezTo>
                  <a:pt x="2929" y="923"/>
                  <a:pt x="3014" y="929"/>
                  <a:pt x="3097" y="934"/>
                </a:cubicBezTo>
                <a:cubicBezTo>
                  <a:pt x="3180" y="940"/>
                  <a:pt x="3260" y="944"/>
                  <a:pt x="3345" y="943"/>
                </a:cubicBezTo>
                <a:cubicBezTo>
                  <a:pt x="3429" y="942"/>
                  <a:pt x="3518" y="936"/>
                  <a:pt x="3608" y="932"/>
                </a:cubicBezTo>
                <a:cubicBezTo>
                  <a:pt x="3699" y="928"/>
                  <a:pt x="3792" y="927"/>
                  <a:pt x="3879" y="926"/>
                </a:cubicBezTo>
                <a:cubicBezTo>
                  <a:pt x="3966" y="925"/>
                  <a:pt x="4047" y="925"/>
                  <a:pt x="4129" y="925"/>
                </a:cubicBezTo>
                <a:cubicBezTo>
                  <a:pt x="4212" y="925"/>
                  <a:pt x="4296" y="925"/>
                  <a:pt x="4380" y="926"/>
                </a:cubicBezTo>
                <a:cubicBezTo>
                  <a:pt x="4465" y="928"/>
                  <a:pt x="4551" y="931"/>
                  <a:pt x="4641" y="932"/>
                </a:cubicBezTo>
                <a:cubicBezTo>
                  <a:pt x="4731" y="934"/>
                  <a:pt x="4826" y="934"/>
                  <a:pt x="4915" y="933"/>
                </a:cubicBezTo>
                <a:cubicBezTo>
                  <a:pt x="5005" y="932"/>
                  <a:pt x="5089" y="930"/>
                  <a:pt x="5172" y="929"/>
                </a:cubicBezTo>
                <a:cubicBezTo>
                  <a:pt x="5255" y="928"/>
                  <a:pt x="5337" y="928"/>
                  <a:pt x="5374" y="922"/>
                </a:cubicBezTo>
                <a:cubicBezTo>
                  <a:pt x="5411" y="917"/>
                  <a:pt x="5403" y="907"/>
                  <a:pt x="5404" y="893"/>
                </a:cubicBezTo>
                <a:cubicBezTo>
                  <a:pt x="5404" y="880"/>
                  <a:pt x="5413" y="863"/>
                  <a:pt x="5417" y="848"/>
                </a:cubicBezTo>
                <a:cubicBezTo>
                  <a:pt x="5422" y="832"/>
                  <a:pt x="5423" y="818"/>
                  <a:pt x="5425" y="803"/>
                </a:cubicBezTo>
                <a:cubicBezTo>
                  <a:pt x="5428" y="787"/>
                  <a:pt x="5433" y="771"/>
                  <a:pt x="5434" y="758"/>
                </a:cubicBezTo>
                <a:cubicBezTo>
                  <a:pt x="5434" y="746"/>
                  <a:pt x="5430" y="738"/>
                  <a:pt x="5424" y="722"/>
                </a:cubicBezTo>
                <a:cubicBezTo>
                  <a:pt x="5417" y="706"/>
                  <a:pt x="5409" y="683"/>
                  <a:pt x="5407" y="667"/>
                </a:cubicBezTo>
                <a:cubicBezTo>
                  <a:pt x="5406" y="650"/>
                  <a:pt x="5411" y="642"/>
                  <a:pt x="5413" y="632"/>
                </a:cubicBezTo>
                <a:cubicBezTo>
                  <a:pt x="5415" y="623"/>
                  <a:pt x="5413" y="613"/>
                  <a:pt x="5414" y="599"/>
                </a:cubicBezTo>
                <a:cubicBezTo>
                  <a:pt x="5415" y="585"/>
                  <a:pt x="5419" y="567"/>
                  <a:pt x="5418" y="548"/>
                </a:cubicBezTo>
                <a:cubicBezTo>
                  <a:pt x="5418" y="529"/>
                  <a:pt x="5414" y="510"/>
                  <a:pt x="5417" y="494"/>
                </a:cubicBezTo>
                <a:cubicBezTo>
                  <a:pt x="5421" y="478"/>
                  <a:pt x="5431" y="465"/>
                  <a:pt x="5430" y="450"/>
                </a:cubicBezTo>
                <a:cubicBezTo>
                  <a:pt x="5428" y="436"/>
                  <a:pt x="5414" y="419"/>
                  <a:pt x="5409" y="409"/>
                </a:cubicBezTo>
                <a:cubicBezTo>
                  <a:pt x="5405" y="398"/>
                  <a:pt x="5409" y="392"/>
                  <a:pt x="5411" y="378"/>
                </a:cubicBezTo>
                <a:cubicBezTo>
                  <a:pt x="5414" y="364"/>
                  <a:pt x="5415" y="342"/>
                  <a:pt x="5415" y="322"/>
                </a:cubicBezTo>
                <a:cubicBezTo>
                  <a:pt x="5416" y="301"/>
                  <a:pt x="5414" y="284"/>
                  <a:pt x="5412" y="266"/>
                </a:cubicBezTo>
                <a:cubicBezTo>
                  <a:pt x="5410" y="249"/>
                  <a:pt x="5408" y="231"/>
                  <a:pt x="5409" y="217"/>
                </a:cubicBezTo>
                <a:cubicBezTo>
                  <a:pt x="5410" y="204"/>
                  <a:pt x="5416" y="193"/>
                  <a:pt x="5417" y="181"/>
                </a:cubicBezTo>
                <a:cubicBezTo>
                  <a:pt x="5418" y="169"/>
                  <a:pt x="5415" y="155"/>
                  <a:pt x="5414" y="145"/>
                </a:cubicBezTo>
                <a:cubicBezTo>
                  <a:pt x="5413" y="135"/>
                  <a:pt x="5414" y="128"/>
                  <a:pt x="5414" y="113"/>
                </a:cubicBezTo>
                <a:cubicBezTo>
                  <a:pt x="5414" y="99"/>
                  <a:pt x="5414" y="75"/>
                  <a:pt x="5416" y="59"/>
                </a:cubicBezTo>
                <a:cubicBezTo>
                  <a:pt x="5419" y="43"/>
                  <a:pt x="5424" y="36"/>
                  <a:pt x="5383" y="29"/>
                </a:cubicBezTo>
                <a:cubicBezTo>
                  <a:pt x="5343" y="23"/>
                  <a:pt x="5257" y="17"/>
                  <a:pt x="5167" y="13"/>
                </a:cubicBezTo>
                <a:cubicBezTo>
                  <a:pt x="5077" y="9"/>
                  <a:pt x="4983" y="6"/>
                  <a:pt x="4899" y="7"/>
                </a:cubicBezTo>
                <a:cubicBezTo>
                  <a:pt x="4816" y="7"/>
                  <a:pt x="4742" y="11"/>
                  <a:pt x="4660" y="13"/>
                </a:cubicBezTo>
                <a:cubicBezTo>
                  <a:pt x="4578" y="14"/>
                  <a:pt x="4486" y="14"/>
                  <a:pt x="4397" y="14"/>
                </a:cubicBezTo>
                <a:cubicBezTo>
                  <a:pt x="4309" y="15"/>
                  <a:pt x="4223" y="17"/>
                  <a:pt x="4136" y="18"/>
                </a:cubicBezTo>
                <a:cubicBezTo>
                  <a:pt x="4049" y="19"/>
                  <a:pt x="3961" y="20"/>
                  <a:pt x="3877" y="19"/>
                </a:cubicBezTo>
                <a:cubicBezTo>
                  <a:pt x="3792" y="17"/>
                  <a:pt x="3711" y="14"/>
                  <a:pt x="3626" y="14"/>
                </a:cubicBezTo>
                <a:cubicBezTo>
                  <a:pt x="3540" y="15"/>
                  <a:pt x="3450" y="19"/>
                  <a:pt x="3360" y="23"/>
                </a:cubicBezTo>
                <a:cubicBezTo>
                  <a:pt x="3271" y="26"/>
                  <a:pt x="3182" y="29"/>
                  <a:pt x="3092" y="27"/>
                </a:cubicBezTo>
                <a:cubicBezTo>
                  <a:pt x="3003" y="26"/>
                  <a:pt x="2913" y="21"/>
                  <a:pt x="2828" y="15"/>
                </a:cubicBezTo>
                <a:cubicBezTo>
                  <a:pt x="2744" y="9"/>
                  <a:pt x="2664" y="2"/>
                  <a:pt x="2582" y="1"/>
                </a:cubicBezTo>
                <a:cubicBezTo>
                  <a:pt x="2501" y="0"/>
                  <a:pt x="2417" y="5"/>
                  <a:pt x="2333" y="12"/>
                </a:cubicBezTo>
                <a:cubicBezTo>
                  <a:pt x="2250" y="19"/>
                  <a:pt x="2166" y="27"/>
                  <a:pt x="2079" y="27"/>
                </a:cubicBezTo>
                <a:cubicBezTo>
                  <a:pt x="1992" y="28"/>
                  <a:pt x="1902" y="22"/>
                  <a:pt x="1820" y="18"/>
                </a:cubicBezTo>
                <a:cubicBezTo>
                  <a:pt x="1737" y="15"/>
                  <a:pt x="1661" y="15"/>
                  <a:pt x="1578" y="17"/>
                </a:cubicBezTo>
                <a:cubicBezTo>
                  <a:pt x="1494" y="18"/>
                  <a:pt x="1403" y="22"/>
                  <a:pt x="1314" y="19"/>
                </a:cubicBezTo>
                <a:cubicBezTo>
                  <a:pt x="1226" y="15"/>
                  <a:pt x="1140" y="4"/>
                  <a:pt x="1054" y="4"/>
                </a:cubicBezTo>
                <a:cubicBezTo>
                  <a:pt x="967" y="5"/>
                  <a:pt x="880" y="17"/>
                  <a:pt x="793" y="20"/>
                </a:cubicBezTo>
                <a:cubicBezTo>
                  <a:pt x="706" y="24"/>
                  <a:pt x="620" y="18"/>
                  <a:pt x="509" y="18"/>
                </a:cubicBezTo>
                <a:cubicBezTo>
                  <a:pt x="398" y="18"/>
                  <a:pt x="261" y="24"/>
                  <a:pt x="13" y="35"/>
                </a:cubicBezTo>
                <a:cubicBezTo>
                  <a:pt x="23" y="56"/>
                  <a:pt x="24" y="79"/>
                  <a:pt x="27" y="96"/>
                </a:cubicBezTo>
                <a:cubicBezTo>
                  <a:pt x="31" y="114"/>
                  <a:pt x="36" y="127"/>
                  <a:pt x="36" y="144"/>
                </a:cubicBezTo>
                <a:cubicBezTo>
                  <a:pt x="36" y="161"/>
                  <a:pt x="32" y="182"/>
                  <a:pt x="26" y="195"/>
                </a:cubicBezTo>
                <a:cubicBezTo>
                  <a:pt x="19" y="209"/>
                  <a:pt x="11" y="214"/>
                  <a:pt x="9" y="228"/>
                </a:cubicBezTo>
                <a:cubicBezTo>
                  <a:pt x="8" y="241"/>
                  <a:pt x="13" y="261"/>
                  <a:pt x="15" y="281"/>
                </a:cubicBezTo>
                <a:cubicBezTo>
                  <a:pt x="17" y="301"/>
                  <a:pt x="15" y="321"/>
                  <a:pt x="16" y="336"/>
                </a:cubicBezTo>
                <a:cubicBezTo>
                  <a:pt x="17" y="351"/>
                  <a:pt x="21" y="362"/>
                  <a:pt x="20" y="372"/>
                </a:cubicBezTo>
                <a:cubicBezTo>
                  <a:pt x="20" y="383"/>
                  <a:pt x="16" y="393"/>
                  <a:pt x="19" y="406"/>
                </a:cubicBezTo>
                <a:cubicBezTo>
                  <a:pt x="22" y="420"/>
                  <a:pt x="33" y="436"/>
                  <a:pt x="32" y="450"/>
                </a:cubicBezTo>
                <a:cubicBezTo>
                  <a:pt x="31" y="465"/>
                  <a:pt x="17" y="478"/>
                  <a:pt x="12" y="496"/>
                </a:cubicBezTo>
                <a:cubicBezTo>
                  <a:pt x="7" y="515"/>
                  <a:pt x="11" y="539"/>
                  <a:pt x="13" y="554"/>
                </a:cubicBezTo>
                <a:cubicBezTo>
                  <a:pt x="16" y="569"/>
                  <a:pt x="17" y="576"/>
                  <a:pt x="18" y="585"/>
                </a:cubicBezTo>
                <a:cubicBezTo>
                  <a:pt x="18" y="594"/>
                  <a:pt x="17" y="606"/>
                  <a:pt x="15" y="617"/>
                </a:cubicBezTo>
                <a:cubicBezTo>
                  <a:pt x="13" y="629"/>
                  <a:pt x="10" y="641"/>
                  <a:pt x="11" y="657"/>
                </a:cubicBezTo>
                <a:cubicBezTo>
                  <a:pt x="12" y="672"/>
                  <a:pt x="18" y="691"/>
                  <a:pt x="19" y="708"/>
                </a:cubicBezTo>
                <a:cubicBezTo>
                  <a:pt x="21" y="725"/>
                  <a:pt x="17" y="740"/>
                  <a:pt x="16" y="759"/>
                </a:cubicBezTo>
                <a:cubicBezTo>
                  <a:pt x="15" y="779"/>
                  <a:pt x="16" y="802"/>
                  <a:pt x="16" y="816"/>
                </a:cubicBezTo>
                <a:cubicBezTo>
                  <a:pt x="16" y="830"/>
                  <a:pt x="16" y="836"/>
                  <a:pt x="20" y="855"/>
                </a:cubicBezTo>
                <a:cubicBezTo>
                  <a:pt x="23" y="874"/>
                  <a:pt x="31" y="907"/>
                  <a:pt x="0" y="934"/>
                </a:cubicBezTo>
                <a:lnTo>
                  <a:pt x="15" y="927"/>
                </a:lnTo>
                <a:close/>
              </a:path>
            </a:pathLst>
          </a:custGeom>
          <a:noFill/>
          <a:ln>
            <a:noFill/>
          </a:ln>
        </p:spPr>
        <p:style>
          <a:lnRef idx="0"/>
          <a:fillRef idx="0"/>
          <a:effectRef idx="0"/>
          <a:fontRef idx="minor"/>
        </p:style>
      </p:sp>
      <p:sp>
        <p:nvSpPr>
          <p:cNvPr id="1783" name="CustomShape 220"/>
          <p:cNvSpPr/>
          <p:nvPr/>
        </p:nvSpPr>
        <p:spPr>
          <a:xfrm>
            <a:off x="7414920" y="4901400"/>
            <a:ext cx="1948680" cy="337680"/>
          </a:xfrm>
          <a:custGeom>
            <a:avLst/>
            <a:gdLst/>
            <a:ahLst/>
            <a:rect l="l" t="t" r="r" b="b"/>
            <a:pathLst>
              <a:path w="5414" h="939">
                <a:moveTo>
                  <a:pt x="0" y="925"/>
                </a:moveTo>
                <a:cubicBezTo>
                  <a:pt x="264" y="917"/>
                  <a:pt x="388" y="922"/>
                  <a:pt x="492" y="924"/>
                </a:cubicBezTo>
                <a:cubicBezTo>
                  <a:pt x="596" y="927"/>
                  <a:pt x="680" y="927"/>
                  <a:pt x="769" y="926"/>
                </a:cubicBezTo>
                <a:cubicBezTo>
                  <a:pt x="858" y="925"/>
                  <a:pt x="951" y="924"/>
                  <a:pt x="1037" y="925"/>
                </a:cubicBezTo>
                <a:cubicBezTo>
                  <a:pt x="1124" y="925"/>
                  <a:pt x="1205" y="928"/>
                  <a:pt x="1289" y="929"/>
                </a:cubicBezTo>
                <a:cubicBezTo>
                  <a:pt x="1372" y="930"/>
                  <a:pt x="1459" y="928"/>
                  <a:pt x="1544" y="928"/>
                </a:cubicBezTo>
                <a:cubicBezTo>
                  <a:pt x="1630" y="928"/>
                  <a:pt x="1715" y="930"/>
                  <a:pt x="1802" y="931"/>
                </a:cubicBezTo>
                <a:cubicBezTo>
                  <a:pt x="1889" y="931"/>
                  <a:pt x="1978" y="931"/>
                  <a:pt x="2065" y="931"/>
                </a:cubicBezTo>
                <a:cubicBezTo>
                  <a:pt x="2153" y="932"/>
                  <a:pt x="2238" y="933"/>
                  <a:pt x="2322" y="934"/>
                </a:cubicBezTo>
                <a:cubicBezTo>
                  <a:pt x="2406" y="935"/>
                  <a:pt x="2488" y="938"/>
                  <a:pt x="2571" y="938"/>
                </a:cubicBezTo>
                <a:cubicBezTo>
                  <a:pt x="2655" y="938"/>
                  <a:pt x="2740" y="936"/>
                  <a:pt x="2827" y="931"/>
                </a:cubicBezTo>
                <a:cubicBezTo>
                  <a:pt x="2913" y="927"/>
                  <a:pt x="3001" y="921"/>
                  <a:pt x="3090" y="920"/>
                </a:cubicBezTo>
                <a:cubicBezTo>
                  <a:pt x="3179" y="918"/>
                  <a:pt x="3270" y="921"/>
                  <a:pt x="3356" y="924"/>
                </a:cubicBezTo>
                <a:cubicBezTo>
                  <a:pt x="3443" y="927"/>
                  <a:pt x="3526" y="931"/>
                  <a:pt x="3610" y="931"/>
                </a:cubicBezTo>
                <a:cubicBezTo>
                  <a:pt x="3694" y="932"/>
                  <a:pt x="3780" y="928"/>
                  <a:pt x="3864" y="929"/>
                </a:cubicBezTo>
                <a:cubicBezTo>
                  <a:pt x="3949" y="930"/>
                  <a:pt x="4032" y="934"/>
                  <a:pt x="4116" y="936"/>
                </a:cubicBezTo>
                <a:cubicBezTo>
                  <a:pt x="4199" y="938"/>
                  <a:pt x="4284" y="938"/>
                  <a:pt x="4370" y="937"/>
                </a:cubicBezTo>
                <a:cubicBezTo>
                  <a:pt x="4456" y="936"/>
                  <a:pt x="4545" y="935"/>
                  <a:pt x="4631" y="934"/>
                </a:cubicBezTo>
                <a:cubicBezTo>
                  <a:pt x="4718" y="932"/>
                  <a:pt x="4803" y="930"/>
                  <a:pt x="4888" y="929"/>
                </a:cubicBezTo>
                <a:cubicBezTo>
                  <a:pt x="4973" y="928"/>
                  <a:pt x="5059" y="928"/>
                  <a:pt x="5145" y="928"/>
                </a:cubicBezTo>
                <a:cubicBezTo>
                  <a:pt x="5230" y="928"/>
                  <a:pt x="5317" y="929"/>
                  <a:pt x="5360" y="921"/>
                </a:cubicBezTo>
                <a:cubicBezTo>
                  <a:pt x="5403" y="913"/>
                  <a:pt x="5402" y="896"/>
                  <a:pt x="5402" y="881"/>
                </a:cubicBezTo>
                <a:cubicBezTo>
                  <a:pt x="5402" y="866"/>
                  <a:pt x="5401" y="853"/>
                  <a:pt x="5402" y="840"/>
                </a:cubicBezTo>
                <a:cubicBezTo>
                  <a:pt x="5403" y="828"/>
                  <a:pt x="5406" y="815"/>
                  <a:pt x="5406" y="801"/>
                </a:cubicBezTo>
                <a:cubicBezTo>
                  <a:pt x="5406" y="786"/>
                  <a:pt x="5405" y="769"/>
                  <a:pt x="5404" y="754"/>
                </a:cubicBezTo>
                <a:cubicBezTo>
                  <a:pt x="5403" y="738"/>
                  <a:pt x="5402" y="724"/>
                  <a:pt x="5402" y="710"/>
                </a:cubicBezTo>
                <a:cubicBezTo>
                  <a:pt x="5401" y="695"/>
                  <a:pt x="5402" y="681"/>
                  <a:pt x="5402" y="664"/>
                </a:cubicBezTo>
                <a:cubicBezTo>
                  <a:pt x="5402" y="647"/>
                  <a:pt x="5401" y="627"/>
                  <a:pt x="5401" y="613"/>
                </a:cubicBezTo>
                <a:cubicBezTo>
                  <a:pt x="5400" y="599"/>
                  <a:pt x="5399" y="590"/>
                  <a:pt x="5399" y="578"/>
                </a:cubicBezTo>
                <a:cubicBezTo>
                  <a:pt x="5398" y="566"/>
                  <a:pt x="5397" y="551"/>
                  <a:pt x="5398" y="537"/>
                </a:cubicBezTo>
                <a:cubicBezTo>
                  <a:pt x="5399" y="522"/>
                  <a:pt x="5402" y="509"/>
                  <a:pt x="5403" y="494"/>
                </a:cubicBezTo>
                <a:cubicBezTo>
                  <a:pt x="5405" y="479"/>
                  <a:pt x="5405" y="464"/>
                  <a:pt x="5404" y="448"/>
                </a:cubicBezTo>
                <a:cubicBezTo>
                  <a:pt x="5404" y="433"/>
                  <a:pt x="5403" y="418"/>
                  <a:pt x="5405" y="403"/>
                </a:cubicBezTo>
                <a:cubicBezTo>
                  <a:pt x="5406" y="389"/>
                  <a:pt x="5410" y="375"/>
                  <a:pt x="5410" y="361"/>
                </a:cubicBezTo>
                <a:cubicBezTo>
                  <a:pt x="5411" y="347"/>
                  <a:pt x="5408" y="332"/>
                  <a:pt x="5407" y="317"/>
                </a:cubicBezTo>
                <a:cubicBezTo>
                  <a:pt x="5405" y="302"/>
                  <a:pt x="5404" y="286"/>
                  <a:pt x="5403" y="269"/>
                </a:cubicBezTo>
                <a:cubicBezTo>
                  <a:pt x="5402" y="252"/>
                  <a:pt x="5401" y="233"/>
                  <a:pt x="5403" y="219"/>
                </a:cubicBezTo>
                <a:cubicBezTo>
                  <a:pt x="5404" y="205"/>
                  <a:pt x="5409" y="198"/>
                  <a:pt x="5410" y="185"/>
                </a:cubicBezTo>
                <a:cubicBezTo>
                  <a:pt x="5411" y="173"/>
                  <a:pt x="5410" y="155"/>
                  <a:pt x="5408" y="142"/>
                </a:cubicBezTo>
                <a:cubicBezTo>
                  <a:pt x="5407" y="128"/>
                  <a:pt x="5405" y="119"/>
                  <a:pt x="5407" y="105"/>
                </a:cubicBezTo>
                <a:cubicBezTo>
                  <a:pt x="5408" y="92"/>
                  <a:pt x="5412" y="74"/>
                  <a:pt x="5412" y="57"/>
                </a:cubicBezTo>
                <a:cubicBezTo>
                  <a:pt x="5413" y="40"/>
                  <a:pt x="5410" y="24"/>
                  <a:pt x="5365" y="16"/>
                </a:cubicBezTo>
                <a:cubicBezTo>
                  <a:pt x="5320" y="8"/>
                  <a:pt x="5233" y="8"/>
                  <a:pt x="5147" y="9"/>
                </a:cubicBezTo>
                <a:cubicBezTo>
                  <a:pt x="5061" y="10"/>
                  <a:pt x="4978" y="11"/>
                  <a:pt x="4892" y="11"/>
                </a:cubicBezTo>
                <a:cubicBezTo>
                  <a:pt x="4806" y="11"/>
                  <a:pt x="4719" y="10"/>
                  <a:pt x="4632" y="9"/>
                </a:cubicBezTo>
                <a:cubicBezTo>
                  <a:pt x="4545" y="8"/>
                  <a:pt x="4459" y="8"/>
                  <a:pt x="4373" y="8"/>
                </a:cubicBezTo>
                <a:cubicBezTo>
                  <a:pt x="4288" y="7"/>
                  <a:pt x="4203" y="7"/>
                  <a:pt x="4117" y="8"/>
                </a:cubicBezTo>
                <a:cubicBezTo>
                  <a:pt x="4031" y="10"/>
                  <a:pt x="3944" y="14"/>
                  <a:pt x="3858" y="14"/>
                </a:cubicBezTo>
                <a:cubicBezTo>
                  <a:pt x="3772" y="14"/>
                  <a:pt x="3687" y="10"/>
                  <a:pt x="3602" y="11"/>
                </a:cubicBezTo>
                <a:cubicBezTo>
                  <a:pt x="3517" y="11"/>
                  <a:pt x="3432" y="16"/>
                  <a:pt x="3347" y="15"/>
                </a:cubicBezTo>
                <a:cubicBezTo>
                  <a:pt x="3262" y="13"/>
                  <a:pt x="3178" y="6"/>
                  <a:pt x="3095" y="4"/>
                </a:cubicBezTo>
                <a:cubicBezTo>
                  <a:pt x="3011" y="3"/>
                  <a:pt x="2929" y="7"/>
                  <a:pt x="2842" y="7"/>
                </a:cubicBezTo>
                <a:cubicBezTo>
                  <a:pt x="2755" y="7"/>
                  <a:pt x="2663" y="2"/>
                  <a:pt x="2576" y="2"/>
                </a:cubicBezTo>
                <a:cubicBezTo>
                  <a:pt x="2489" y="3"/>
                  <a:pt x="2407" y="9"/>
                  <a:pt x="2322" y="10"/>
                </a:cubicBezTo>
                <a:cubicBezTo>
                  <a:pt x="2236" y="11"/>
                  <a:pt x="2149" y="9"/>
                  <a:pt x="2060" y="8"/>
                </a:cubicBezTo>
                <a:cubicBezTo>
                  <a:pt x="1972" y="8"/>
                  <a:pt x="1882" y="10"/>
                  <a:pt x="1796" y="10"/>
                </a:cubicBezTo>
                <a:cubicBezTo>
                  <a:pt x="1710" y="10"/>
                  <a:pt x="1628" y="8"/>
                  <a:pt x="1544" y="5"/>
                </a:cubicBezTo>
                <a:cubicBezTo>
                  <a:pt x="1461" y="3"/>
                  <a:pt x="1377" y="0"/>
                  <a:pt x="1292" y="0"/>
                </a:cubicBezTo>
                <a:cubicBezTo>
                  <a:pt x="1207" y="0"/>
                  <a:pt x="1120" y="4"/>
                  <a:pt x="1036" y="4"/>
                </a:cubicBezTo>
                <a:cubicBezTo>
                  <a:pt x="952" y="5"/>
                  <a:pt x="871" y="3"/>
                  <a:pt x="787" y="3"/>
                </a:cubicBezTo>
                <a:cubicBezTo>
                  <a:pt x="702" y="4"/>
                  <a:pt x="615" y="6"/>
                  <a:pt x="504" y="5"/>
                </a:cubicBezTo>
                <a:cubicBezTo>
                  <a:pt x="393" y="4"/>
                  <a:pt x="258" y="1"/>
                  <a:pt x="4" y="13"/>
                </a:cubicBezTo>
              </a:path>
            </a:pathLst>
          </a:custGeom>
          <a:noFill/>
          <a:ln cap="rnd" w="31680">
            <a:solidFill>
              <a:srgbClr val="008cd8"/>
            </a:solidFill>
            <a:bevel/>
          </a:ln>
        </p:spPr>
        <p:style>
          <a:lnRef idx="0"/>
          <a:fillRef idx="0"/>
          <a:effectRef idx="0"/>
          <a:fontRef idx="minor"/>
        </p:style>
      </p:sp>
      <p:sp>
        <p:nvSpPr>
          <p:cNvPr id="1784" name="CustomShape 221"/>
          <p:cNvSpPr/>
          <p:nvPr/>
        </p:nvSpPr>
        <p:spPr>
          <a:xfrm>
            <a:off x="7412760" y="4899600"/>
            <a:ext cx="6480" cy="335880"/>
          </a:xfrm>
          <a:custGeom>
            <a:avLst/>
            <a:gdLst/>
            <a:ahLst/>
            <a:rect l="l" t="t" r="r" b="b"/>
            <a:pathLst>
              <a:path w="19" h="934">
                <a:moveTo>
                  <a:pt x="18" y="0"/>
                </a:moveTo>
                <a:cubicBezTo>
                  <a:pt x="7" y="63"/>
                  <a:pt x="3" y="85"/>
                  <a:pt x="1" y="103"/>
                </a:cubicBezTo>
                <a:cubicBezTo>
                  <a:pt x="0" y="121"/>
                  <a:pt x="0" y="135"/>
                  <a:pt x="2" y="146"/>
                </a:cubicBezTo>
                <a:cubicBezTo>
                  <a:pt x="5" y="158"/>
                  <a:pt x="8" y="169"/>
                  <a:pt x="11" y="183"/>
                </a:cubicBezTo>
                <a:cubicBezTo>
                  <a:pt x="14" y="197"/>
                  <a:pt x="15" y="215"/>
                  <a:pt x="15" y="232"/>
                </a:cubicBezTo>
                <a:cubicBezTo>
                  <a:pt x="14" y="248"/>
                  <a:pt x="12" y="263"/>
                  <a:pt x="10" y="280"/>
                </a:cubicBezTo>
                <a:cubicBezTo>
                  <a:pt x="8" y="296"/>
                  <a:pt x="6" y="314"/>
                  <a:pt x="4" y="329"/>
                </a:cubicBezTo>
                <a:cubicBezTo>
                  <a:pt x="2" y="344"/>
                  <a:pt x="1" y="356"/>
                  <a:pt x="2" y="370"/>
                </a:cubicBezTo>
                <a:cubicBezTo>
                  <a:pt x="3" y="385"/>
                  <a:pt x="7" y="402"/>
                  <a:pt x="9" y="415"/>
                </a:cubicBezTo>
                <a:cubicBezTo>
                  <a:pt x="12" y="428"/>
                  <a:pt x="12" y="437"/>
                  <a:pt x="11" y="449"/>
                </a:cubicBezTo>
                <a:cubicBezTo>
                  <a:pt x="10" y="461"/>
                  <a:pt x="6" y="475"/>
                  <a:pt x="7" y="488"/>
                </a:cubicBezTo>
                <a:cubicBezTo>
                  <a:pt x="7" y="501"/>
                  <a:pt x="11" y="513"/>
                  <a:pt x="12" y="528"/>
                </a:cubicBezTo>
                <a:cubicBezTo>
                  <a:pt x="13" y="543"/>
                  <a:pt x="12" y="562"/>
                  <a:pt x="11" y="579"/>
                </a:cubicBezTo>
                <a:cubicBezTo>
                  <a:pt x="11" y="597"/>
                  <a:pt x="11" y="612"/>
                  <a:pt x="9" y="628"/>
                </a:cubicBezTo>
                <a:cubicBezTo>
                  <a:pt x="7" y="645"/>
                  <a:pt x="4" y="661"/>
                  <a:pt x="5" y="675"/>
                </a:cubicBezTo>
                <a:cubicBezTo>
                  <a:pt x="7" y="689"/>
                  <a:pt x="14" y="701"/>
                  <a:pt x="14" y="714"/>
                </a:cubicBezTo>
                <a:cubicBezTo>
                  <a:pt x="13" y="727"/>
                  <a:pt x="6" y="741"/>
                  <a:pt x="6" y="755"/>
                </a:cubicBezTo>
                <a:cubicBezTo>
                  <a:pt x="6" y="770"/>
                  <a:pt x="14" y="785"/>
                  <a:pt x="16" y="799"/>
                </a:cubicBezTo>
                <a:cubicBezTo>
                  <a:pt x="17" y="812"/>
                  <a:pt x="12" y="826"/>
                  <a:pt x="9" y="847"/>
                </a:cubicBezTo>
                <a:cubicBezTo>
                  <a:pt x="7" y="868"/>
                  <a:pt x="7" y="896"/>
                  <a:pt x="12" y="933"/>
                </a:cubicBezTo>
              </a:path>
            </a:pathLst>
          </a:custGeom>
          <a:noFill/>
          <a:ln cap="rnd" w="31680">
            <a:solidFill>
              <a:srgbClr val="008cd8"/>
            </a:solidFill>
            <a:bevel/>
          </a:ln>
        </p:spPr>
        <p:style>
          <a:lnRef idx="0"/>
          <a:fillRef idx="0"/>
          <a:effectRef idx="0"/>
          <a:fontRef idx="minor"/>
        </p:style>
      </p:sp>
      <p:sp>
        <p:nvSpPr>
          <p:cNvPr id="1785" name="CustomShape 222"/>
          <p:cNvSpPr/>
          <p:nvPr/>
        </p:nvSpPr>
        <p:spPr>
          <a:xfrm>
            <a:off x="7459200" y="4991760"/>
            <a:ext cx="1308960" cy="142560"/>
          </a:xfrm>
          <a:prstGeom prst="rect">
            <a:avLst/>
          </a:prstGeom>
          <a:noFill/>
          <a:ln>
            <a:noFill/>
          </a:ln>
        </p:spPr>
        <p:style>
          <a:lnRef idx="0"/>
          <a:fillRef idx="0"/>
          <a:effectRef idx="0"/>
          <a:fontRef idx="minor"/>
        </p:style>
        <p:txBody>
          <a:bodyPr lIns="0" rIns="0" tIns="0" bIns="0">
            <a:noAutofit/>
          </a:bodyPr>
          <a:p>
            <a:pPr>
              <a:lnSpc>
                <a:spcPct val="100000"/>
              </a:lnSpc>
            </a:pPr>
            <a:r>
              <a:rPr b="0" lang="el-GR" sz="1000" spc="-1" strike="noStrike">
                <a:solidFill>
                  <a:srgbClr val="004c75"/>
                </a:solidFill>
                <a:latin typeface="Franklin Gothic Demi"/>
              </a:rPr>
              <a:t>Πέπε (Ταχυμεταφορέας)</a:t>
            </a:r>
            <a:endParaRPr b="0" lang="el-GR" sz="1000" spc="-1" strike="noStrike">
              <a:latin typeface="Arial"/>
            </a:endParaRPr>
          </a:p>
        </p:txBody>
      </p:sp>
      <p:sp>
        <p:nvSpPr>
          <p:cNvPr id="1786" name="CustomShape 223"/>
          <p:cNvSpPr/>
          <p:nvPr/>
        </p:nvSpPr>
        <p:spPr>
          <a:xfrm>
            <a:off x="7536240" y="5262480"/>
            <a:ext cx="10134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Επωνυμία: Ράπιντο ΟΕ</a:t>
            </a:r>
            <a:endParaRPr b="0" lang="el-GR" sz="800" spc="-1" strike="noStrike">
              <a:latin typeface="Arial"/>
            </a:endParaRPr>
          </a:p>
        </p:txBody>
      </p:sp>
      <p:sp>
        <p:nvSpPr>
          <p:cNvPr id="1787" name="CustomShape 224"/>
          <p:cNvSpPr/>
          <p:nvPr/>
        </p:nvSpPr>
        <p:spPr>
          <a:xfrm>
            <a:off x="7446600" y="6290280"/>
            <a:ext cx="1877040" cy="10800"/>
          </a:xfrm>
          <a:custGeom>
            <a:avLst/>
            <a:gdLst/>
            <a:ahLst/>
            <a:rect l="l" t="t" r="r" b="b"/>
            <a:pathLst>
              <a:path w="5215" h="31">
                <a:moveTo>
                  <a:pt x="0" y="17"/>
                </a:moveTo>
                <a:cubicBezTo>
                  <a:pt x="250" y="17"/>
                  <a:pt x="379" y="24"/>
                  <a:pt x="484" y="25"/>
                </a:cubicBezTo>
                <a:cubicBezTo>
                  <a:pt x="588" y="26"/>
                  <a:pt x="669" y="22"/>
                  <a:pt x="748" y="19"/>
                </a:cubicBezTo>
                <a:cubicBezTo>
                  <a:pt x="828" y="17"/>
                  <a:pt x="908" y="15"/>
                  <a:pt x="990" y="14"/>
                </a:cubicBezTo>
                <a:cubicBezTo>
                  <a:pt x="1073" y="13"/>
                  <a:pt x="1157" y="12"/>
                  <a:pt x="1243" y="15"/>
                </a:cubicBezTo>
                <a:cubicBezTo>
                  <a:pt x="1328" y="17"/>
                  <a:pt x="1415" y="23"/>
                  <a:pt x="1499" y="23"/>
                </a:cubicBezTo>
                <a:cubicBezTo>
                  <a:pt x="1584" y="23"/>
                  <a:pt x="1666" y="17"/>
                  <a:pt x="1749" y="15"/>
                </a:cubicBezTo>
                <a:cubicBezTo>
                  <a:pt x="1832" y="13"/>
                  <a:pt x="1916" y="14"/>
                  <a:pt x="2000" y="17"/>
                </a:cubicBezTo>
                <a:cubicBezTo>
                  <a:pt x="2084" y="19"/>
                  <a:pt x="2168" y="22"/>
                  <a:pt x="2251" y="23"/>
                </a:cubicBezTo>
                <a:cubicBezTo>
                  <a:pt x="2334" y="24"/>
                  <a:pt x="2415" y="24"/>
                  <a:pt x="2495" y="20"/>
                </a:cubicBezTo>
                <a:cubicBezTo>
                  <a:pt x="2576" y="16"/>
                  <a:pt x="2656" y="7"/>
                  <a:pt x="2741" y="9"/>
                </a:cubicBezTo>
                <a:cubicBezTo>
                  <a:pt x="2825" y="11"/>
                  <a:pt x="2913" y="24"/>
                  <a:pt x="2999" y="27"/>
                </a:cubicBezTo>
                <a:cubicBezTo>
                  <a:pt x="3085" y="30"/>
                  <a:pt x="3168" y="25"/>
                  <a:pt x="3249" y="21"/>
                </a:cubicBezTo>
                <a:cubicBezTo>
                  <a:pt x="3330" y="18"/>
                  <a:pt x="3408" y="17"/>
                  <a:pt x="3488" y="15"/>
                </a:cubicBezTo>
                <a:cubicBezTo>
                  <a:pt x="3569" y="14"/>
                  <a:pt x="3653" y="13"/>
                  <a:pt x="3739" y="15"/>
                </a:cubicBezTo>
                <a:cubicBezTo>
                  <a:pt x="3826" y="17"/>
                  <a:pt x="3916" y="23"/>
                  <a:pt x="4001" y="23"/>
                </a:cubicBezTo>
                <a:cubicBezTo>
                  <a:pt x="4087" y="22"/>
                  <a:pt x="4169" y="14"/>
                  <a:pt x="4252" y="13"/>
                </a:cubicBezTo>
                <a:cubicBezTo>
                  <a:pt x="4335" y="11"/>
                  <a:pt x="4420" y="16"/>
                  <a:pt x="4503" y="17"/>
                </a:cubicBezTo>
                <a:cubicBezTo>
                  <a:pt x="4585" y="18"/>
                  <a:pt x="4666" y="15"/>
                  <a:pt x="4766" y="17"/>
                </a:cubicBezTo>
                <a:cubicBezTo>
                  <a:pt x="4866" y="20"/>
                  <a:pt x="4986" y="29"/>
                  <a:pt x="5214" y="0"/>
                </a:cubicBezTo>
                <a:lnTo>
                  <a:pt x="0" y="17"/>
                </a:lnTo>
                <a:close/>
              </a:path>
            </a:pathLst>
          </a:custGeom>
          <a:solidFill>
            <a:srgbClr val="ffffff"/>
          </a:solidFill>
          <a:ln>
            <a:noFill/>
          </a:ln>
        </p:spPr>
        <p:style>
          <a:lnRef idx="0"/>
          <a:fillRef idx="0"/>
          <a:effectRef idx="0"/>
          <a:fontRef idx="minor"/>
        </p:style>
      </p:sp>
      <p:sp>
        <p:nvSpPr>
          <p:cNvPr id="1788" name="CustomShape 225"/>
          <p:cNvSpPr/>
          <p:nvPr/>
        </p:nvSpPr>
        <p:spPr>
          <a:xfrm>
            <a:off x="7448040" y="6296040"/>
            <a:ext cx="58320" cy="1440"/>
          </a:xfrm>
          <a:custGeom>
            <a:avLst/>
            <a:gdLst/>
            <a:ahLst/>
            <a:rect l="l" t="t" r="r" b="b"/>
            <a:pathLst>
              <a:path w="163" h="5">
                <a:moveTo>
                  <a:pt x="0" y="4"/>
                </a:moveTo>
                <a:cubicBezTo>
                  <a:pt x="61" y="2"/>
                  <a:pt x="114" y="1"/>
                  <a:pt x="162" y="0"/>
                </a:cubicBezTo>
              </a:path>
            </a:pathLst>
          </a:custGeom>
          <a:noFill/>
          <a:ln w="29160">
            <a:solidFill>
              <a:srgbClr val="008cd8"/>
            </a:solidFill>
            <a:round/>
          </a:ln>
        </p:spPr>
        <p:style>
          <a:lnRef idx="0"/>
          <a:fillRef idx="0"/>
          <a:effectRef idx="0"/>
          <a:fontRef idx="minor"/>
        </p:style>
      </p:sp>
      <p:sp>
        <p:nvSpPr>
          <p:cNvPr id="1789" name="CustomShape 226"/>
          <p:cNvSpPr/>
          <p:nvPr/>
        </p:nvSpPr>
        <p:spPr>
          <a:xfrm>
            <a:off x="7535160" y="6296040"/>
            <a:ext cx="57960" cy="1080"/>
          </a:xfrm>
          <a:custGeom>
            <a:avLst/>
            <a:gdLst/>
            <a:ahLst/>
            <a:rect l="l" t="t" r="r" b="b"/>
            <a:pathLst>
              <a:path w="162" h="4">
                <a:moveTo>
                  <a:pt x="0" y="0"/>
                </a:moveTo>
                <a:cubicBezTo>
                  <a:pt x="64" y="0"/>
                  <a:pt x="116" y="1"/>
                  <a:pt x="161" y="3"/>
                </a:cubicBezTo>
              </a:path>
            </a:pathLst>
          </a:custGeom>
          <a:noFill/>
          <a:ln w="29160">
            <a:solidFill>
              <a:srgbClr val="008cd8"/>
            </a:solidFill>
            <a:round/>
          </a:ln>
        </p:spPr>
        <p:style>
          <a:lnRef idx="0"/>
          <a:fillRef idx="0"/>
          <a:effectRef idx="0"/>
          <a:fontRef idx="minor"/>
        </p:style>
      </p:sp>
      <p:sp>
        <p:nvSpPr>
          <p:cNvPr id="1790" name="CustomShape 227"/>
          <p:cNvSpPr/>
          <p:nvPr/>
        </p:nvSpPr>
        <p:spPr>
          <a:xfrm>
            <a:off x="7621920" y="6297840"/>
            <a:ext cx="57960" cy="720"/>
          </a:xfrm>
          <a:custGeom>
            <a:avLst/>
            <a:gdLst/>
            <a:ahLst/>
            <a:rect l="l" t="t" r="r" b="b"/>
            <a:pathLst>
              <a:path w="162" h="3">
                <a:moveTo>
                  <a:pt x="0" y="0"/>
                </a:moveTo>
                <a:lnTo>
                  <a:pt x="0" y="0"/>
                </a:lnTo>
                <a:cubicBezTo>
                  <a:pt x="60" y="2"/>
                  <a:pt x="112" y="2"/>
                  <a:pt x="161" y="2"/>
                </a:cubicBezTo>
              </a:path>
            </a:pathLst>
          </a:custGeom>
          <a:noFill/>
          <a:ln w="29160">
            <a:solidFill>
              <a:srgbClr val="008cd8"/>
            </a:solidFill>
            <a:round/>
          </a:ln>
        </p:spPr>
        <p:style>
          <a:lnRef idx="0"/>
          <a:fillRef idx="0"/>
          <a:effectRef idx="0"/>
          <a:fontRef idx="minor"/>
        </p:style>
      </p:sp>
      <p:sp>
        <p:nvSpPr>
          <p:cNvPr id="1791" name="CustomShape 228"/>
          <p:cNvSpPr/>
          <p:nvPr/>
        </p:nvSpPr>
        <p:spPr>
          <a:xfrm>
            <a:off x="7709040" y="6296040"/>
            <a:ext cx="57960" cy="2160"/>
          </a:xfrm>
          <a:custGeom>
            <a:avLst/>
            <a:gdLst/>
            <a:ahLst/>
            <a:rect l="l" t="t" r="r" b="b"/>
            <a:pathLst>
              <a:path w="162" h="7">
                <a:moveTo>
                  <a:pt x="0" y="6"/>
                </a:moveTo>
                <a:cubicBezTo>
                  <a:pt x="7" y="5"/>
                  <a:pt x="15" y="5"/>
                  <a:pt x="22" y="5"/>
                </a:cubicBezTo>
                <a:cubicBezTo>
                  <a:pt x="68" y="3"/>
                  <a:pt x="115" y="1"/>
                  <a:pt x="161" y="0"/>
                </a:cubicBezTo>
              </a:path>
            </a:pathLst>
          </a:custGeom>
          <a:noFill/>
          <a:ln w="29160">
            <a:solidFill>
              <a:srgbClr val="008cd8"/>
            </a:solidFill>
            <a:round/>
          </a:ln>
        </p:spPr>
        <p:style>
          <a:lnRef idx="0"/>
          <a:fillRef idx="0"/>
          <a:effectRef idx="0"/>
          <a:fontRef idx="minor"/>
        </p:style>
      </p:sp>
      <p:sp>
        <p:nvSpPr>
          <p:cNvPr id="1792" name="CustomShape 229"/>
          <p:cNvSpPr/>
          <p:nvPr/>
        </p:nvSpPr>
        <p:spPr>
          <a:xfrm>
            <a:off x="7795800" y="6294240"/>
            <a:ext cx="57960" cy="720"/>
          </a:xfrm>
          <a:custGeom>
            <a:avLst/>
            <a:gdLst/>
            <a:ahLst/>
            <a:rect l="l" t="t" r="r" b="b"/>
            <a:pathLst>
              <a:path w="162" h="3">
                <a:moveTo>
                  <a:pt x="0" y="2"/>
                </a:moveTo>
                <a:cubicBezTo>
                  <a:pt x="8" y="2"/>
                  <a:pt x="15" y="1"/>
                  <a:pt x="23" y="1"/>
                </a:cubicBezTo>
                <a:cubicBezTo>
                  <a:pt x="69" y="0"/>
                  <a:pt x="114" y="0"/>
                  <a:pt x="161" y="0"/>
                </a:cubicBezTo>
              </a:path>
            </a:pathLst>
          </a:custGeom>
          <a:noFill/>
          <a:ln w="29160">
            <a:solidFill>
              <a:srgbClr val="008cd8"/>
            </a:solidFill>
            <a:round/>
          </a:ln>
        </p:spPr>
        <p:style>
          <a:lnRef idx="0"/>
          <a:fillRef idx="0"/>
          <a:effectRef idx="0"/>
          <a:fontRef idx="minor"/>
        </p:style>
      </p:sp>
      <p:sp>
        <p:nvSpPr>
          <p:cNvPr id="1793" name="CustomShape 230"/>
          <p:cNvSpPr/>
          <p:nvPr/>
        </p:nvSpPr>
        <p:spPr>
          <a:xfrm>
            <a:off x="7882920" y="6294600"/>
            <a:ext cx="57960" cy="1080"/>
          </a:xfrm>
          <a:custGeom>
            <a:avLst/>
            <a:gdLst/>
            <a:ahLst/>
            <a:rect l="l" t="t" r="r" b="b"/>
            <a:pathLst>
              <a:path w="162" h="4">
                <a:moveTo>
                  <a:pt x="0" y="0"/>
                </a:moveTo>
                <a:cubicBezTo>
                  <a:pt x="9" y="0"/>
                  <a:pt x="18" y="0"/>
                  <a:pt x="28" y="0"/>
                </a:cubicBezTo>
                <a:cubicBezTo>
                  <a:pt x="71" y="1"/>
                  <a:pt x="116" y="2"/>
                  <a:pt x="161" y="3"/>
                </a:cubicBezTo>
              </a:path>
            </a:pathLst>
          </a:custGeom>
          <a:noFill/>
          <a:ln w="29160">
            <a:solidFill>
              <a:srgbClr val="008cd8"/>
            </a:solidFill>
            <a:round/>
          </a:ln>
        </p:spPr>
        <p:style>
          <a:lnRef idx="0"/>
          <a:fillRef idx="0"/>
          <a:effectRef idx="0"/>
          <a:fontRef idx="minor"/>
        </p:style>
      </p:sp>
      <p:sp>
        <p:nvSpPr>
          <p:cNvPr id="1794" name="CustomShape 231"/>
          <p:cNvSpPr/>
          <p:nvPr/>
        </p:nvSpPr>
        <p:spPr>
          <a:xfrm>
            <a:off x="7969680" y="6296400"/>
            <a:ext cx="57960" cy="360"/>
          </a:xfrm>
          <a:custGeom>
            <a:avLst/>
            <a:gdLst/>
            <a:ahLst/>
            <a:rect l="l" t="t" r="r" b="b"/>
            <a:pathLst>
              <a:path w="162" h="2">
                <a:moveTo>
                  <a:pt x="0" y="0"/>
                </a:moveTo>
                <a:cubicBezTo>
                  <a:pt x="17" y="0"/>
                  <a:pt x="33" y="0"/>
                  <a:pt x="50" y="0"/>
                </a:cubicBezTo>
                <a:cubicBezTo>
                  <a:pt x="88" y="1"/>
                  <a:pt x="125" y="1"/>
                  <a:pt x="161" y="0"/>
                </a:cubicBezTo>
              </a:path>
            </a:pathLst>
          </a:custGeom>
          <a:noFill/>
          <a:ln w="29160">
            <a:solidFill>
              <a:srgbClr val="008cd8"/>
            </a:solidFill>
            <a:round/>
          </a:ln>
        </p:spPr>
        <p:style>
          <a:lnRef idx="0"/>
          <a:fillRef idx="0"/>
          <a:effectRef idx="0"/>
          <a:fontRef idx="minor"/>
        </p:style>
      </p:sp>
      <p:sp>
        <p:nvSpPr>
          <p:cNvPr id="1795" name="CustomShape 232"/>
          <p:cNvSpPr/>
          <p:nvPr/>
        </p:nvSpPr>
        <p:spPr>
          <a:xfrm>
            <a:off x="8056800" y="6296040"/>
            <a:ext cx="57960" cy="360"/>
          </a:xfrm>
          <a:custGeom>
            <a:avLst/>
            <a:gdLst/>
            <a:ahLst/>
            <a:rect l="l" t="t" r="r" b="b"/>
            <a:pathLst>
              <a:path w="162" h="2">
                <a:moveTo>
                  <a:pt x="0" y="1"/>
                </a:moveTo>
                <a:cubicBezTo>
                  <a:pt x="19" y="1"/>
                  <a:pt x="38" y="1"/>
                  <a:pt x="56" y="0"/>
                </a:cubicBezTo>
                <a:cubicBezTo>
                  <a:pt x="91" y="0"/>
                  <a:pt x="126" y="0"/>
                  <a:pt x="161" y="0"/>
                </a:cubicBezTo>
              </a:path>
            </a:pathLst>
          </a:custGeom>
          <a:noFill/>
          <a:ln w="29160">
            <a:solidFill>
              <a:srgbClr val="008cd8"/>
            </a:solidFill>
            <a:round/>
          </a:ln>
        </p:spPr>
        <p:style>
          <a:lnRef idx="0"/>
          <a:fillRef idx="0"/>
          <a:effectRef idx="0"/>
          <a:fontRef idx="minor"/>
        </p:style>
      </p:sp>
      <p:sp>
        <p:nvSpPr>
          <p:cNvPr id="1796" name="CustomShape 233"/>
          <p:cNvSpPr/>
          <p:nvPr/>
        </p:nvSpPr>
        <p:spPr>
          <a:xfrm>
            <a:off x="8143560" y="6295680"/>
            <a:ext cx="58320" cy="360"/>
          </a:xfrm>
          <a:custGeom>
            <a:avLst/>
            <a:gdLst/>
            <a:ahLst/>
            <a:rect l="l" t="t" r="r" b="b"/>
            <a:pathLst>
              <a:path w="163" h="1">
                <a:moveTo>
                  <a:pt x="0" y="0"/>
                </a:moveTo>
                <a:cubicBezTo>
                  <a:pt x="21" y="0"/>
                  <a:pt x="42" y="0"/>
                  <a:pt x="63" y="0"/>
                </a:cubicBezTo>
                <a:cubicBezTo>
                  <a:pt x="96" y="0"/>
                  <a:pt x="129" y="0"/>
                  <a:pt x="162" y="0"/>
                </a:cubicBezTo>
              </a:path>
            </a:pathLst>
          </a:custGeom>
          <a:noFill/>
          <a:ln w="29160">
            <a:solidFill>
              <a:srgbClr val="008cd8"/>
            </a:solidFill>
            <a:round/>
          </a:ln>
        </p:spPr>
        <p:style>
          <a:lnRef idx="0"/>
          <a:fillRef idx="0"/>
          <a:effectRef idx="0"/>
          <a:fontRef idx="minor"/>
        </p:style>
      </p:sp>
      <p:sp>
        <p:nvSpPr>
          <p:cNvPr id="1797" name="CustomShape 234"/>
          <p:cNvSpPr/>
          <p:nvPr/>
        </p:nvSpPr>
        <p:spPr>
          <a:xfrm>
            <a:off x="8230680" y="6295680"/>
            <a:ext cx="57960" cy="1080"/>
          </a:xfrm>
          <a:custGeom>
            <a:avLst/>
            <a:gdLst/>
            <a:ahLst/>
            <a:rect l="l" t="t" r="r" b="b"/>
            <a:pathLst>
              <a:path w="162" h="4">
                <a:moveTo>
                  <a:pt x="0" y="0"/>
                </a:moveTo>
                <a:cubicBezTo>
                  <a:pt x="23" y="0"/>
                  <a:pt x="45" y="1"/>
                  <a:pt x="67" y="1"/>
                </a:cubicBezTo>
                <a:cubicBezTo>
                  <a:pt x="99" y="1"/>
                  <a:pt x="130" y="2"/>
                  <a:pt x="161" y="3"/>
                </a:cubicBezTo>
              </a:path>
            </a:pathLst>
          </a:custGeom>
          <a:noFill/>
          <a:ln w="29160">
            <a:solidFill>
              <a:srgbClr val="008cd8"/>
            </a:solidFill>
            <a:round/>
          </a:ln>
        </p:spPr>
        <p:style>
          <a:lnRef idx="0"/>
          <a:fillRef idx="0"/>
          <a:effectRef idx="0"/>
          <a:fontRef idx="minor"/>
        </p:style>
      </p:sp>
      <p:sp>
        <p:nvSpPr>
          <p:cNvPr id="1798" name="CustomShape 235"/>
          <p:cNvSpPr/>
          <p:nvPr/>
        </p:nvSpPr>
        <p:spPr>
          <a:xfrm>
            <a:off x="8317800" y="6297120"/>
            <a:ext cx="57960" cy="720"/>
          </a:xfrm>
          <a:custGeom>
            <a:avLst/>
            <a:gdLst/>
            <a:ahLst/>
            <a:rect l="l" t="t" r="r" b="b"/>
            <a:pathLst>
              <a:path w="162" h="3">
                <a:moveTo>
                  <a:pt x="0" y="0"/>
                </a:moveTo>
                <a:cubicBezTo>
                  <a:pt x="21" y="0"/>
                  <a:pt x="43" y="1"/>
                  <a:pt x="66" y="1"/>
                </a:cubicBezTo>
                <a:cubicBezTo>
                  <a:pt x="97" y="1"/>
                  <a:pt x="129" y="1"/>
                  <a:pt x="161" y="2"/>
                </a:cubicBezTo>
              </a:path>
            </a:pathLst>
          </a:custGeom>
          <a:noFill/>
          <a:ln w="29160">
            <a:solidFill>
              <a:srgbClr val="008cd8"/>
            </a:solidFill>
            <a:round/>
          </a:ln>
        </p:spPr>
        <p:style>
          <a:lnRef idx="0"/>
          <a:fillRef idx="0"/>
          <a:effectRef idx="0"/>
          <a:fontRef idx="minor"/>
        </p:style>
      </p:sp>
      <p:sp>
        <p:nvSpPr>
          <p:cNvPr id="1799" name="CustomShape 236"/>
          <p:cNvSpPr/>
          <p:nvPr/>
        </p:nvSpPr>
        <p:spPr>
          <a:xfrm>
            <a:off x="8404560" y="6297120"/>
            <a:ext cx="57960" cy="720"/>
          </a:xfrm>
          <a:custGeom>
            <a:avLst/>
            <a:gdLst/>
            <a:ahLst/>
            <a:rect l="l" t="t" r="r" b="b"/>
            <a:pathLst>
              <a:path w="162" h="3">
                <a:moveTo>
                  <a:pt x="0" y="2"/>
                </a:moveTo>
                <a:cubicBezTo>
                  <a:pt x="25" y="2"/>
                  <a:pt x="50" y="1"/>
                  <a:pt x="75" y="1"/>
                </a:cubicBezTo>
                <a:cubicBezTo>
                  <a:pt x="104" y="1"/>
                  <a:pt x="133" y="1"/>
                  <a:pt x="161" y="0"/>
                </a:cubicBezTo>
              </a:path>
            </a:pathLst>
          </a:custGeom>
          <a:noFill/>
          <a:ln w="29160">
            <a:solidFill>
              <a:srgbClr val="008cd8"/>
            </a:solidFill>
            <a:round/>
          </a:ln>
        </p:spPr>
        <p:style>
          <a:lnRef idx="0"/>
          <a:fillRef idx="0"/>
          <a:effectRef idx="0"/>
          <a:fontRef idx="minor"/>
        </p:style>
      </p:sp>
      <p:sp>
        <p:nvSpPr>
          <p:cNvPr id="1800" name="CustomShape 237"/>
          <p:cNvSpPr/>
          <p:nvPr/>
        </p:nvSpPr>
        <p:spPr>
          <a:xfrm>
            <a:off x="8491680" y="6296760"/>
            <a:ext cx="57960" cy="360"/>
          </a:xfrm>
          <a:custGeom>
            <a:avLst/>
            <a:gdLst/>
            <a:ahLst/>
            <a:rect l="l" t="t" r="r" b="b"/>
            <a:pathLst>
              <a:path w="162" h="2">
                <a:moveTo>
                  <a:pt x="0" y="1"/>
                </a:moveTo>
                <a:cubicBezTo>
                  <a:pt x="25" y="0"/>
                  <a:pt x="51" y="0"/>
                  <a:pt x="77" y="0"/>
                </a:cubicBezTo>
                <a:cubicBezTo>
                  <a:pt x="104" y="0"/>
                  <a:pt x="133" y="0"/>
                  <a:pt x="161" y="0"/>
                </a:cubicBezTo>
              </a:path>
            </a:pathLst>
          </a:custGeom>
          <a:noFill/>
          <a:ln w="29160">
            <a:solidFill>
              <a:srgbClr val="008cd8"/>
            </a:solidFill>
            <a:round/>
          </a:ln>
        </p:spPr>
        <p:style>
          <a:lnRef idx="0"/>
          <a:fillRef idx="0"/>
          <a:effectRef idx="0"/>
          <a:fontRef idx="minor"/>
        </p:style>
      </p:sp>
      <p:sp>
        <p:nvSpPr>
          <p:cNvPr id="1801" name="CustomShape 238"/>
          <p:cNvSpPr/>
          <p:nvPr/>
        </p:nvSpPr>
        <p:spPr>
          <a:xfrm>
            <a:off x="8578440" y="6296400"/>
            <a:ext cx="58320" cy="360"/>
          </a:xfrm>
          <a:custGeom>
            <a:avLst/>
            <a:gdLst/>
            <a:ahLst/>
            <a:rect l="l" t="t" r="r" b="b"/>
            <a:pathLst>
              <a:path w="163" h="1">
                <a:moveTo>
                  <a:pt x="0" y="0"/>
                </a:moveTo>
                <a:cubicBezTo>
                  <a:pt x="30" y="0"/>
                  <a:pt x="59" y="0"/>
                  <a:pt x="89" y="0"/>
                </a:cubicBezTo>
                <a:cubicBezTo>
                  <a:pt x="113" y="0"/>
                  <a:pt x="137" y="0"/>
                  <a:pt x="162" y="0"/>
                </a:cubicBezTo>
              </a:path>
            </a:pathLst>
          </a:custGeom>
          <a:noFill/>
          <a:ln w="29160">
            <a:solidFill>
              <a:srgbClr val="008cd8"/>
            </a:solidFill>
            <a:round/>
          </a:ln>
        </p:spPr>
        <p:style>
          <a:lnRef idx="0"/>
          <a:fillRef idx="0"/>
          <a:effectRef idx="0"/>
          <a:fontRef idx="minor"/>
        </p:style>
      </p:sp>
      <p:sp>
        <p:nvSpPr>
          <p:cNvPr id="1802" name="CustomShape 239"/>
          <p:cNvSpPr/>
          <p:nvPr/>
        </p:nvSpPr>
        <p:spPr>
          <a:xfrm>
            <a:off x="8665560" y="6296400"/>
            <a:ext cx="57960" cy="360"/>
          </a:xfrm>
          <a:custGeom>
            <a:avLst/>
            <a:gdLst/>
            <a:ahLst/>
            <a:rect l="l" t="t" r="r" b="b"/>
            <a:pathLst>
              <a:path w="162" h="1">
                <a:moveTo>
                  <a:pt x="0" y="0"/>
                </a:moveTo>
                <a:cubicBezTo>
                  <a:pt x="34" y="0"/>
                  <a:pt x="68" y="0"/>
                  <a:pt x="101" y="0"/>
                </a:cubicBezTo>
                <a:cubicBezTo>
                  <a:pt x="121" y="0"/>
                  <a:pt x="141" y="0"/>
                  <a:pt x="161" y="0"/>
                </a:cubicBezTo>
              </a:path>
            </a:pathLst>
          </a:custGeom>
          <a:noFill/>
          <a:ln w="29160">
            <a:solidFill>
              <a:srgbClr val="008cd8"/>
            </a:solidFill>
            <a:round/>
          </a:ln>
        </p:spPr>
        <p:style>
          <a:lnRef idx="0"/>
          <a:fillRef idx="0"/>
          <a:effectRef idx="0"/>
          <a:fontRef idx="minor"/>
        </p:style>
      </p:sp>
      <p:sp>
        <p:nvSpPr>
          <p:cNvPr id="1803" name="CustomShape 240"/>
          <p:cNvSpPr/>
          <p:nvPr/>
        </p:nvSpPr>
        <p:spPr>
          <a:xfrm>
            <a:off x="8752680" y="6294960"/>
            <a:ext cx="57960" cy="1080"/>
          </a:xfrm>
          <a:custGeom>
            <a:avLst/>
            <a:gdLst/>
            <a:ahLst/>
            <a:rect l="l" t="t" r="r" b="b"/>
            <a:pathLst>
              <a:path w="162" h="4">
                <a:moveTo>
                  <a:pt x="0" y="3"/>
                </a:moveTo>
                <a:cubicBezTo>
                  <a:pt x="36" y="2"/>
                  <a:pt x="73" y="2"/>
                  <a:pt x="109" y="1"/>
                </a:cubicBezTo>
                <a:cubicBezTo>
                  <a:pt x="126" y="1"/>
                  <a:pt x="144" y="0"/>
                  <a:pt x="161" y="0"/>
                </a:cubicBezTo>
              </a:path>
            </a:pathLst>
          </a:custGeom>
          <a:noFill/>
          <a:ln w="29160">
            <a:solidFill>
              <a:srgbClr val="008cd8"/>
            </a:solidFill>
            <a:round/>
          </a:ln>
        </p:spPr>
        <p:style>
          <a:lnRef idx="0"/>
          <a:fillRef idx="0"/>
          <a:effectRef idx="0"/>
          <a:fontRef idx="minor"/>
        </p:style>
      </p:sp>
      <p:sp>
        <p:nvSpPr>
          <p:cNvPr id="1804" name="CustomShape 241"/>
          <p:cNvSpPr/>
          <p:nvPr/>
        </p:nvSpPr>
        <p:spPr>
          <a:xfrm>
            <a:off x="8839440" y="6293160"/>
            <a:ext cx="57960" cy="720"/>
          </a:xfrm>
          <a:custGeom>
            <a:avLst/>
            <a:gdLst/>
            <a:ahLst/>
            <a:rect l="l" t="t" r="r" b="b"/>
            <a:pathLst>
              <a:path w="162" h="3">
                <a:moveTo>
                  <a:pt x="0" y="2"/>
                </a:moveTo>
                <a:cubicBezTo>
                  <a:pt x="39" y="1"/>
                  <a:pt x="78" y="0"/>
                  <a:pt x="117" y="0"/>
                </a:cubicBezTo>
                <a:cubicBezTo>
                  <a:pt x="132" y="0"/>
                  <a:pt x="147" y="0"/>
                  <a:pt x="161" y="0"/>
                </a:cubicBezTo>
              </a:path>
            </a:pathLst>
          </a:custGeom>
          <a:noFill/>
          <a:ln w="29160">
            <a:solidFill>
              <a:srgbClr val="008cd8"/>
            </a:solidFill>
            <a:round/>
          </a:ln>
        </p:spPr>
        <p:style>
          <a:lnRef idx="0"/>
          <a:fillRef idx="0"/>
          <a:effectRef idx="0"/>
          <a:fontRef idx="minor"/>
        </p:style>
      </p:sp>
      <p:sp>
        <p:nvSpPr>
          <p:cNvPr id="1805" name="CustomShape 242"/>
          <p:cNvSpPr/>
          <p:nvPr/>
        </p:nvSpPr>
        <p:spPr>
          <a:xfrm>
            <a:off x="8926560" y="6293160"/>
            <a:ext cx="57960" cy="1080"/>
          </a:xfrm>
          <a:custGeom>
            <a:avLst/>
            <a:gdLst/>
            <a:ahLst/>
            <a:rect l="l" t="t" r="r" b="b"/>
            <a:pathLst>
              <a:path w="162" h="4">
                <a:moveTo>
                  <a:pt x="0" y="0"/>
                </a:moveTo>
                <a:cubicBezTo>
                  <a:pt x="41" y="0"/>
                  <a:pt x="82" y="1"/>
                  <a:pt x="124" y="2"/>
                </a:cubicBezTo>
                <a:cubicBezTo>
                  <a:pt x="136" y="3"/>
                  <a:pt x="148" y="3"/>
                  <a:pt x="161" y="3"/>
                </a:cubicBezTo>
              </a:path>
            </a:pathLst>
          </a:custGeom>
          <a:noFill/>
          <a:ln w="29160">
            <a:solidFill>
              <a:srgbClr val="008cd8"/>
            </a:solidFill>
            <a:round/>
          </a:ln>
        </p:spPr>
        <p:style>
          <a:lnRef idx="0"/>
          <a:fillRef idx="0"/>
          <a:effectRef idx="0"/>
          <a:fontRef idx="minor"/>
        </p:style>
      </p:sp>
      <p:sp>
        <p:nvSpPr>
          <p:cNvPr id="1806" name="CustomShape 243"/>
          <p:cNvSpPr/>
          <p:nvPr/>
        </p:nvSpPr>
        <p:spPr>
          <a:xfrm>
            <a:off x="9013320" y="6294960"/>
            <a:ext cx="57960" cy="1080"/>
          </a:xfrm>
          <a:custGeom>
            <a:avLst/>
            <a:gdLst/>
            <a:ahLst/>
            <a:rect l="l" t="t" r="r" b="b"/>
            <a:pathLst>
              <a:path w="162" h="4">
                <a:moveTo>
                  <a:pt x="0" y="0"/>
                </a:moveTo>
                <a:cubicBezTo>
                  <a:pt x="45" y="1"/>
                  <a:pt x="89" y="2"/>
                  <a:pt x="133" y="2"/>
                </a:cubicBezTo>
                <a:cubicBezTo>
                  <a:pt x="142" y="2"/>
                  <a:pt x="152" y="3"/>
                  <a:pt x="161" y="3"/>
                </a:cubicBezTo>
              </a:path>
            </a:pathLst>
          </a:custGeom>
          <a:noFill/>
          <a:ln w="29160">
            <a:solidFill>
              <a:srgbClr val="008cd8"/>
            </a:solidFill>
            <a:round/>
          </a:ln>
        </p:spPr>
        <p:style>
          <a:lnRef idx="0"/>
          <a:fillRef idx="0"/>
          <a:effectRef idx="0"/>
          <a:fontRef idx="minor"/>
        </p:style>
      </p:sp>
      <p:sp>
        <p:nvSpPr>
          <p:cNvPr id="1807" name="CustomShape 244"/>
          <p:cNvSpPr/>
          <p:nvPr/>
        </p:nvSpPr>
        <p:spPr>
          <a:xfrm>
            <a:off x="9100440" y="6295320"/>
            <a:ext cx="57960" cy="720"/>
          </a:xfrm>
          <a:custGeom>
            <a:avLst/>
            <a:gdLst/>
            <a:ahLst/>
            <a:rect l="l" t="t" r="r" b="b"/>
            <a:pathLst>
              <a:path w="162" h="3">
                <a:moveTo>
                  <a:pt x="0" y="2"/>
                </a:moveTo>
                <a:cubicBezTo>
                  <a:pt x="47" y="1"/>
                  <a:pt x="98" y="1"/>
                  <a:pt x="157" y="0"/>
                </a:cubicBezTo>
                <a:cubicBezTo>
                  <a:pt x="158" y="0"/>
                  <a:pt x="160" y="0"/>
                  <a:pt x="161" y="0"/>
                </a:cubicBezTo>
              </a:path>
            </a:pathLst>
          </a:custGeom>
          <a:noFill/>
          <a:ln w="29160">
            <a:solidFill>
              <a:srgbClr val="008cd8"/>
            </a:solidFill>
            <a:round/>
          </a:ln>
        </p:spPr>
        <p:style>
          <a:lnRef idx="0"/>
          <a:fillRef idx="0"/>
          <a:effectRef idx="0"/>
          <a:fontRef idx="minor"/>
        </p:style>
      </p:sp>
      <p:sp>
        <p:nvSpPr>
          <p:cNvPr id="1808" name="CustomShape 245"/>
          <p:cNvSpPr/>
          <p:nvPr/>
        </p:nvSpPr>
        <p:spPr>
          <a:xfrm>
            <a:off x="9187200" y="6294600"/>
            <a:ext cx="57960" cy="360"/>
          </a:xfrm>
          <a:custGeom>
            <a:avLst/>
            <a:gdLst/>
            <a:ahLst/>
            <a:rect l="l" t="t" r="r" b="b"/>
            <a:pathLst>
              <a:path w="162" h="2">
                <a:moveTo>
                  <a:pt x="0" y="1"/>
                </a:moveTo>
                <a:cubicBezTo>
                  <a:pt x="46" y="1"/>
                  <a:pt x="99" y="0"/>
                  <a:pt x="161" y="1"/>
                </a:cubicBezTo>
              </a:path>
            </a:pathLst>
          </a:custGeom>
          <a:noFill/>
          <a:ln w="29160">
            <a:solidFill>
              <a:srgbClr val="008cd8"/>
            </a:solidFill>
            <a:round/>
          </a:ln>
        </p:spPr>
        <p:style>
          <a:lnRef idx="0"/>
          <a:fillRef idx="0"/>
          <a:effectRef idx="0"/>
          <a:fontRef idx="minor"/>
        </p:style>
      </p:sp>
      <p:sp>
        <p:nvSpPr>
          <p:cNvPr id="1809" name="CustomShape 246"/>
          <p:cNvSpPr/>
          <p:nvPr/>
        </p:nvSpPr>
        <p:spPr>
          <a:xfrm>
            <a:off x="9274320" y="6295320"/>
            <a:ext cx="55800" cy="720"/>
          </a:xfrm>
          <a:custGeom>
            <a:avLst/>
            <a:gdLst/>
            <a:ahLst/>
            <a:rect l="l" t="t" r="r" b="b"/>
            <a:pathLst>
              <a:path w="156" h="3">
                <a:moveTo>
                  <a:pt x="0" y="0"/>
                </a:moveTo>
                <a:cubicBezTo>
                  <a:pt x="46" y="0"/>
                  <a:pt x="98" y="1"/>
                  <a:pt x="155" y="2"/>
                </a:cubicBezTo>
              </a:path>
            </a:pathLst>
          </a:custGeom>
          <a:noFill/>
          <a:ln w="29160">
            <a:solidFill>
              <a:srgbClr val="008cd8"/>
            </a:solidFill>
            <a:round/>
          </a:ln>
        </p:spPr>
        <p:style>
          <a:lnRef idx="0"/>
          <a:fillRef idx="0"/>
          <a:effectRef idx="0"/>
          <a:fontRef idx="minor"/>
        </p:style>
      </p:sp>
      <p:sp>
        <p:nvSpPr>
          <p:cNvPr id="1810" name="CustomShape 247"/>
          <p:cNvSpPr/>
          <p:nvPr/>
        </p:nvSpPr>
        <p:spPr>
          <a:xfrm>
            <a:off x="7536240" y="6307560"/>
            <a:ext cx="10465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ΠαραδίδειΑνθοδέσμη()</a:t>
            </a:r>
            <a:endParaRPr b="0" lang="el-GR" sz="800" spc="-1" strike="noStrike">
              <a:latin typeface="Arial"/>
            </a:endParaRPr>
          </a:p>
        </p:txBody>
      </p:sp>
      <p:sp>
        <p:nvSpPr>
          <p:cNvPr id="1811" name="CustomShape 248"/>
          <p:cNvSpPr/>
          <p:nvPr/>
        </p:nvSpPr>
        <p:spPr>
          <a:xfrm>
            <a:off x="7536240" y="5389200"/>
            <a:ext cx="10270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Όνομα Ιδιοκτήτη: Πέπε</a:t>
            </a:r>
            <a:endParaRPr b="0" lang="el-GR" sz="800" spc="-1" strike="noStrike">
              <a:latin typeface="Arial"/>
            </a:endParaRPr>
          </a:p>
        </p:txBody>
      </p:sp>
      <p:sp>
        <p:nvSpPr>
          <p:cNvPr id="1812" name="CustomShape 249"/>
          <p:cNvSpPr/>
          <p:nvPr/>
        </p:nvSpPr>
        <p:spPr>
          <a:xfrm>
            <a:off x="7536240" y="5516280"/>
            <a:ext cx="12542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Επώνυμο Ιδιοκτήτη: Σαλτόνι</a:t>
            </a:r>
            <a:endParaRPr b="0" lang="el-GR" sz="800" spc="-1" strike="noStrike">
              <a:latin typeface="Arial"/>
            </a:endParaRPr>
          </a:p>
        </p:txBody>
      </p:sp>
      <p:sp>
        <p:nvSpPr>
          <p:cNvPr id="1813" name="CustomShape 250"/>
          <p:cNvSpPr/>
          <p:nvPr/>
        </p:nvSpPr>
        <p:spPr>
          <a:xfrm>
            <a:off x="7536240" y="5643000"/>
            <a:ext cx="1454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700" spc="-1" strike="noStrike">
                <a:solidFill>
                  <a:srgbClr val="004c75"/>
                </a:solidFill>
                <a:latin typeface="Franklin Gothic Demi"/>
              </a:rPr>
              <a:t>Διεύθυνση: Καρακόλε 67, Ρώμη</a:t>
            </a:r>
            <a:endParaRPr b="0" lang="el-GR" sz="700" spc="-1" strike="noStrike">
              <a:latin typeface="Arial"/>
            </a:endParaRPr>
          </a:p>
        </p:txBody>
      </p:sp>
      <p:sp>
        <p:nvSpPr>
          <p:cNvPr id="1814" name="CustomShape 251"/>
          <p:cNvSpPr/>
          <p:nvPr/>
        </p:nvSpPr>
        <p:spPr>
          <a:xfrm>
            <a:off x="7536240" y="5770440"/>
            <a:ext cx="84960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ΑΦΜ: 454545456</a:t>
            </a:r>
            <a:endParaRPr b="0" lang="el-GR" sz="800" spc="-1" strike="noStrike">
              <a:latin typeface="Arial"/>
            </a:endParaRPr>
          </a:p>
        </p:txBody>
      </p:sp>
      <p:sp>
        <p:nvSpPr>
          <p:cNvPr id="1815" name="CustomShape 252"/>
          <p:cNvSpPr/>
          <p:nvPr/>
        </p:nvSpPr>
        <p:spPr>
          <a:xfrm>
            <a:off x="7536240" y="5897160"/>
            <a:ext cx="511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Τηλέφωνο: </a:t>
            </a:r>
            <a:endParaRPr b="0" lang="el-GR" sz="850" spc="-1" strike="noStrike">
              <a:latin typeface="Arial"/>
            </a:endParaRPr>
          </a:p>
        </p:txBody>
      </p:sp>
      <p:sp>
        <p:nvSpPr>
          <p:cNvPr id="1816" name="CustomShape 253"/>
          <p:cNvSpPr/>
          <p:nvPr/>
        </p:nvSpPr>
        <p:spPr>
          <a:xfrm>
            <a:off x="8058960" y="5897160"/>
            <a:ext cx="124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06</a:t>
            </a:r>
            <a:endParaRPr b="0" lang="el-GR" sz="800" spc="-1" strike="noStrike">
              <a:latin typeface="Arial"/>
            </a:endParaRPr>
          </a:p>
        </p:txBody>
      </p:sp>
      <p:sp>
        <p:nvSpPr>
          <p:cNvPr id="1817" name="CustomShape 254"/>
          <p:cNvSpPr/>
          <p:nvPr/>
        </p:nvSpPr>
        <p:spPr>
          <a:xfrm>
            <a:off x="8182800" y="5897160"/>
            <a:ext cx="43992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7895674</a:t>
            </a:r>
            <a:endParaRPr b="0" lang="el-GR" sz="800" spc="-1" strike="noStrike">
              <a:latin typeface="Arial"/>
            </a:endParaRPr>
          </a:p>
        </p:txBody>
      </p:sp>
      <p:sp>
        <p:nvSpPr>
          <p:cNvPr id="1818" name="CustomShape 255"/>
          <p:cNvSpPr/>
          <p:nvPr/>
        </p:nvSpPr>
        <p:spPr>
          <a:xfrm>
            <a:off x="7536240" y="6023880"/>
            <a:ext cx="94536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Email: info@rapido.it</a:t>
            </a:r>
            <a:endParaRPr b="0" lang="el-GR" sz="800" spc="-1" strike="noStrike">
              <a:latin typeface="Arial"/>
            </a:endParaRPr>
          </a:p>
        </p:txBody>
      </p:sp>
      <p:sp>
        <p:nvSpPr>
          <p:cNvPr id="1819" name="CustomShape 256"/>
          <p:cNvSpPr/>
          <p:nvPr/>
        </p:nvSpPr>
        <p:spPr>
          <a:xfrm>
            <a:off x="7536240" y="6150960"/>
            <a:ext cx="617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Τύπος: </a:t>
            </a:r>
            <a:r>
              <a:rPr b="0" lang="el-GR" sz="800" spc="-1" strike="noStrike">
                <a:solidFill>
                  <a:srgbClr val="004c75"/>
                </a:solidFill>
                <a:latin typeface="Franklin Gothic Demi"/>
              </a:rPr>
              <a:t>Πόρτα</a:t>
            </a:r>
            <a:endParaRPr b="0" lang="el-GR" sz="800" spc="-1" strike="noStrike">
              <a:latin typeface="Arial"/>
            </a:endParaRPr>
          </a:p>
        </p:txBody>
      </p:sp>
      <p:sp>
        <p:nvSpPr>
          <p:cNvPr id="1820" name="CustomShape 257"/>
          <p:cNvSpPr/>
          <p:nvPr/>
        </p:nvSpPr>
        <p:spPr>
          <a:xfrm>
            <a:off x="8162280" y="6150960"/>
            <a:ext cx="248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50" spc="-1" strike="noStrike">
                <a:solidFill>
                  <a:srgbClr val="004c75"/>
                </a:solidFill>
                <a:latin typeface="Franklin Gothic Demi"/>
              </a:rPr>
              <a:t>-</a:t>
            </a:r>
            <a:endParaRPr b="0" lang="el-GR" sz="850" spc="-1" strike="noStrike">
              <a:latin typeface="Arial"/>
            </a:endParaRPr>
          </a:p>
        </p:txBody>
      </p:sp>
      <p:sp>
        <p:nvSpPr>
          <p:cNvPr id="1821" name="CustomShape 258"/>
          <p:cNvSpPr/>
          <p:nvPr/>
        </p:nvSpPr>
        <p:spPr>
          <a:xfrm>
            <a:off x="8189280" y="6150960"/>
            <a:ext cx="28728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Πόρτα</a:t>
            </a:r>
            <a:endParaRPr b="0" lang="el-GR" sz="800" spc="-1" strike="noStrike">
              <a:latin typeface="Arial"/>
            </a:endParaRPr>
          </a:p>
        </p:txBody>
      </p:sp>
      <p:sp>
        <p:nvSpPr>
          <p:cNvPr id="1822" name="CustomShape 259"/>
          <p:cNvSpPr/>
          <p:nvPr/>
        </p:nvSpPr>
        <p:spPr>
          <a:xfrm>
            <a:off x="4906080" y="5274360"/>
            <a:ext cx="950040" cy="120960"/>
          </a:xfrm>
          <a:prstGeom prst="rect">
            <a:avLst/>
          </a:prstGeom>
          <a:noFill/>
          <a:ln>
            <a:noFill/>
          </a:ln>
        </p:spPr>
        <p:style>
          <a:lnRef idx="0"/>
          <a:fillRef idx="0"/>
          <a:effectRef idx="0"/>
          <a:fontRef idx="minor"/>
        </p:style>
        <p:txBody>
          <a:bodyPr lIns="0" rIns="0" tIns="0" bIns="0">
            <a:noAutofit/>
          </a:bodyPr>
          <a:p>
            <a:pPr>
              <a:lnSpc>
                <a:spcPct val="100000"/>
              </a:lnSpc>
            </a:pPr>
            <a:r>
              <a:rPr b="0" lang="el-GR" sz="800" spc="-1" strike="noStrike">
                <a:solidFill>
                  <a:srgbClr val="004c75"/>
                </a:solidFill>
                <a:latin typeface="Franklin Gothic Demi"/>
              </a:rPr>
              <a:t>ΑναθέτειΑνθοδεσία()</a:t>
            </a:r>
            <a:endParaRPr b="0" lang="el-GR" sz="8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3" name="CustomShape 1"/>
          <p:cNvSpPr/>
          <p:nvPr/>
        </p:nvSpPr>
        <p:spPr>
          <a:xfrm>
            <a:off x="648000" y="180000"/>
            <a:ext cx="10655640" cy="5903640"/>
          </a:xfrm>
          <a:prstGeom prst="rect">
            <a:avLst/>
          </a:prstGeom>
          <a:noFill/>
          <a:ln>
            <a:noFill/>
          </a:ln>
        </p:spPr>
        <p:style>
          <a:lnRef idx="0"/>
          <a:fillRef idx="0"/>
          <a:effectRef idx="0"/>
          <a:fontRef idx="minor"/>
        </p:style>
        <p:txBody>
          <a:bodyPr lIns="0" rIns="0" tIns="0" bIns="0">
            <a:normAutofit/>
          </a:bodyPr>
          <a:p>
            <a:pPr>
              <a:lnSpc>
                <a:spcPct val="100000"/>
              </a:lnSpc>
              <a:spcBef>
                <a:spcPts val="1417"/>
              </a:spcBef>
            </a:pPr>
            <a:endParaRPr b="0" lang="el-GR" sz="1800" spc="-1" strike="noStrike">
              <a:latin typeface="Arial"/>
            </a:endParaRPr>
          </a:p>
          <a:p>
            <a:pPr>
              <a:lnSpc>
                <a:spcPct val="100000"/>
              </a:lnSpc>
              <a:spcBef>
                <a:spcPts val="1417"/>
              </a:spcBef>
            </a:pPr>
            <a:r>
              <a:rPr b="0" lang="el-GR" sz="2000" spc="-1" strike="noStrike">
                <a:solidFill>
                  <a:srgbClr val="404040"/>
                </a:solidFill>
                <a:latin typeface="Century Gothic"/>
              </a:rPr>
              <a:t>Αφού εντοπίσουμε τα συστατικά επίλυσης του προβλήματος, μπορούμε να τα οργανώσουμε σε μια απλή διαγραμματική αναπαράσταση χρησιμοποιώντας </a:t>
            </a:r>
            <a:endParaRPr b="0" lang="el-GR" sz="2000" spc="-1" strike="noStrike">
              <a:latin typeface="Arial"/>
            </a:endParaRPr>
          </a:p>
          <a:p>
            <a:pPr>
              <a:lnSpc>
                <a:spcPct val="100000"/>
              </a:lnSpc>
              <a:spcBef>
                <a:spcPts val="1417"/>
              </a:spcBef>
            </a:pPr>
            <a:r>
              <a:rPr b="1" lang="el-GR" sz="2000" spc="-1" strike="noStrike">
                <a:solidFill>
                  <a:srgbClr val="404040"/>
                </a:solidFill>
                <a:latin typeface="Century Gothic"/>
              </a:rPr>
              <a:t>παραλληλόγραμμα</a:t>
            </a:r>
            <a:r>
              <a:rPr b="0" lang="el-GR" sz="2000" spc="-1" strike="noStrike">
                <a:solidFill>
                  <a:srgbClr val="404040"/>
                </a:solidFill>
                <a:latin typeface="Century Gothic"/>
              </a:rPr>
              <a:t> για την αποτύπωση των αντικειμένων, των ιδιοτήτων και των μεθόδων τους και</a:t>
            </a:r>
            <a:endParaRPr b="0" lang="el-GR" sz="2000" spc="-1" strike="noStrike">
              <a:latin typeface="Arial"/>
            </a:endParaRPr>
          </a:p>
          <a:p>
            <a:pPr>
              <a:lnSpc>
                <a:spcPct val="100000"/>
              </a:lnSpc>
              <a:spcBef>
                <a:spcPts val="1417"/>
              </a:spcBef>
            </a:pPr>
            <a:r>
              <a:rPr b="0" lang="el-GR" sz="2000" spc="-1" strike="noStrike">
                <a:solidFill>
                  <a:srgbClr val="404040"/>
                </a:solidFill>
                <a:latin typeface="Century Gothic"/>
              </a:rPr>
              <a:t> </a:t>
            </a:r>
            <a:r>
              <a:rPr b="1" lang="el-GR" sz="2000" spc="-1" strike="noStrike">
                <a:solidFill>
                  <a:srgbClr val="404040"/>
                </a:solidFill>
                <a:latin typeface="Century Gothic"/>
              </a:rPr>
              <a:t>γραμμές σύνδεσης </a:t>
            </a:r>
            <a:r>
              <a:rPr b="0" lang="el-GR" sz="2000" spc="-1" strike="noStrike">
                <a:solidFill>
                  <a:srgbClr val="404040"/>
                </a:solidFill>
                <a:latin typeface="Century Gothic"/>
              </a:rPr>
              <a:t>για την περιγραφή του είδους της μεταξύ τους συνεργασίας (Εικόνα 4.1).</a:t>
            </a:r>
            <a:endParaRPr b="0" lang="el-GR" sz="2000" spc="-1" strike="noStrike">
              <a:latin typeface="Arial"/>
            </a:endParaRPr>
          </a:p>
          <a:p>
            <a:pPr>
              <a:lnSpc>
                <a:spcPct val="100000"/>
              </a:lnSpc>
              <a:spcBef>
                <a:spcPts val="1417"/>
              </a:spcBef>
            </a:pPr>
            <a:r>
              <a:rPr b="0" lang="el-GR" sz="2000" spc="-1" strike="noStrike">
                <a:solidFill>
                  <a:srgbClr val="404040"/>
                </a:solidFill>
                <a:latin typeface="Century Gothic"/>
              </a:rPr>
              <a:t>Η αναπαράσταση αυτή είναι ιδιαίτερα σημαντική, διότι μας δίνει την εποπτική εικόνα των συνεργαζόμενων οντοτήτων του προβλήματός μας και ουσιαστικά αποτελεί το σχέδιο επίλυσής του με βάση την αντικειμενοστραφή προσέγγιση.</a:t>
            </a:r>
            <a:endParaRPr b="0" lang="el-GR" sz="2000" spc="-1" strike="noStrike">
              <a:latin typeface="Arial"/>
            </a:endParaRPr>
          </a:p>
          <a:p>
            <a:pPr>
              <a:lnSpc>
                <a:spcPct val="100000"/>
              </a:lnSpc>
              <a:spcBef>
                <a:spcPts val="1417"/>
              </a:spcBef>
            </a:pPr>
            <a:endParaRPr b="0" lang="el-GR" sz="2000" spc="-1" strike="noStrike">
              <a:latin typeface="Arial"/>
            </a:endParaRPr>
          </a:p>
        </p:txBody>
      </p:sp>
      <p:sp>
        <p:nvSpPr>
          <p:cNvPr id="1824" name="CustomShape 2"/>
          <p:cNvSpPr/>
          <p:nvPr/>
        </p:nvSpPr>
        <p:spPr>
          <a:xfrm>
            <a:off x="241920" y="-62640"/>
            <a:ext cx="542232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4.2.2 Διαγραμματική αναπαράσταση</a:t>
            </a:r>
            <a:endParaRPr b="0" lang="el-GR" sz="2800" spc="-1" strike="noStrike">
              <a:latin typeface="Arial"/>
            </a:endParaRPr>
          </a:p>
        </p:txBody>
      </p:sp>
      <p:pic>
        <p:nvPicPr>
          <p:cNvPr id="1825" name="" descr=""/>
          <p:cNvPicPr/>
          <p:nvPr/>
        </p:nvPicPr>
        <p:blipFill>
          <a:blip r:embed="rId1"/>
          <a:stretch/>
        </p:blipFill>
        <p:spPr>
          <a:xfrm>
            <a:off x="1656000" y="3744000"/>
            <a:ext cx="8938440" cy="2836080"/>
          </a:xfrm>
          <a:prstGeom prst="rect">
            <a:avLst/>
          </a:prstGeom>
          <a:ln>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1826" name="Εικόνα 12" descr=""/>
          <p:cNvPicPr/>
          <p:nvPr/>
        </p:nvPicPr>
        <p:blipFill>
          <a:blip r:embed="rId1"/>
          <a:stretch/>
        </p:blipFill>
        <p:spPr>
          <a:xfrm>
            <a:off x="5886360" y="249840"/>
            <a:ext cx="1869120" cy="1869120"/>
          </a:xfrm>
          <a:prstGeom prst="rect">
            <a:avLst/>
          </a:prstGeom>
          <a:ln>
            <a:noFill/>
          </a:ln>
        </p:spPr>
      </p:pic>
      <p:pic>
        <p:nvPicPr>
          <p:cNvPr id="1827" name="Εικόνα 13" descr=""/>
          <p:cNvPicPr/>
          <p:nvPr/>
        </p:nvPicPr>
        <p:blipFill>
          <a:blip r:embed="rId2"/>
          <a:stretch/>
        </p:blipFill>
        <p:spPr>
          <a:xfrm>
            <a:off x="4152240" y="3290760"/>
            <a:ext cx="966600" cy="1933920"/>
          </a:xfrm>
          <a:prstGeom prst="rect">
            <a:avLst/>
          </a:prstGeom>
          <a:ln>
            <a:noFill/>
          </a:ln>
        </p:spPr>
      </p:pic>
      <p:pic>
        <p:nvPicPr>
          <p:cNvPr id="1828" name="Εικόνα 10" descr=""/>
          <p:cNvPicPr/>
          <p:nvPr/>
        </p:nvPicPr>
        <p:blipFill>
          <a:blip r:embed="rId3"/>
          <a:stretch/>
        </p:blipFill>
        <p:spPr>
          <a:xfrm>
            <a:off x="8988840" y="998640"/>
            <a:ext cx="1782000" cy="1782000"/>
          </a:xfrm>
          <a:prstGeom prst="rect">
            <a:avLst/>
          </a:prstGeom>
          <a:ln>
            <a:noFill/>
          </a:ln>
        </p:spPr>
      </p:pic>
      <p:sp>
        <p:nvSpPr>
          <p:cNvPr id="1829" name="CustomShape 1"/>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87FCE2A4-25F3-4042-BF30-CD39C5883DF6}" type="datetime1">
              <a:rPr b="1" lang="el-GR" sz="1000" spc="-1" strike="noStrike">
                <a:solidFill>
                  <a:srgbClr val="549e39"/>
                </a:solidFill>
                <a:latin typeface="Century Gothic"/>
              </a:rPr>
              <a:t>05/03/2020</a:t>
            </a:fld>
            <a:endParaRPr b="0" lang="el-GR" sz="1000" spc="-1" strike="noStrike">
              <a:latin typeface="Arial"/>
            </a:endParaRPr>
          </a:p>
        </p:txBody>
      </p:sp>
      <p:sp>
        <p:nvSpPr>
          <p:cNvPr id="1830" name="CustomShape 2"/>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1831" name="CustomShape 3"/>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4C51C218-C297-4759-9F95-F1C0E0E26D9E}" type="slidenum">
              <a:rPr b="0" lang="el-GR" sz="2800" spc="-1" strike="noStrike">
                <a:solidFill>
                  <a:srgbClr val="ffffff"/>
                </a:solidFill>
                <a:latin typeface="Century Gothic"/>
              </a:rPr>
              <a:t>37</a:t>
            </a:fld>
            <a:endParaRPr b="0" lang="el-GR" sz="2800" spc="-1" strike="noStrike">
              <a:latin typeface="Arial"/>
            </a:endParaRPr>
          </a:p>
        </p:txBody>
      </p:sp>
      <p:sp>
        <p:nvSpPr>
          <p:cNvPr id="1832" name="CustomShape 4"/>
          <p:cNvSpPr/>
          <p:nvPr/>
        </p:nvSpPr>
        <p:spPr>
          <a:xfrm>
            <a:off x="2382480" y="1184760"/>
            <a:ext cx="12191400" cy="360"/>
          </a:xfrm>
          <a:prstGeom prst="rect">
            <a:avLst/>
          </a:prstGeom>
          <a:noFill/>
          <a:ln>
            <a:noFill/>
          </a:ln>
        </p:spPr>
        <p:style>
          <a:lnRef idx="0"/>
          <a:fillRef idx="0"/>
          <a:effectRef idx="0"/>
          <a:fontRef idx="minor"/>
        </p:style>
      </p:sp>
      <p:pic>
        <p:nvPicPr>
          <p:cNvPr id="1833" name="Εικόνα 9" descr=""/>
          <p:cNvPicPr/>
          <p:nvPr/>
        </p:nvPicPr>
        <p:blipFill>
          <a:blip r:embed="rId4"/>
          <a:stretch/>
        </p:blipFill>
        <p:spPr>
          <a:xfrm>
            <a:off x="847440" y="1276200"/>
            <a:ext cx="1409760" cy="1409760"/>
          </a:xfrm>
          <a:prstGeom prst="rect">
            <a:avLst/>
          </a:prstGeom>
          <a:ln>
            <a:noFill/>
          </a:ln>
        </p:spPr>
      </p:pic>
      <p:pic>
        <p:nvPicPr>
          <p:cNvPr id="1834" name="Εικόνα 15" descr=""/>
          <p:cNvPicPr/>
          <p:nvPr/>
        </p:nvPicPr>
        <p:blipFill>
          <a:blip r:embed="rId5"/>
          <a:stretch/>
        </p:blipFill>
        <p:spPr>
          <a:xfrm>
            <a:off x="9215640" y="4780080"/>
            <a:ext cx="1173240" cy="1763640"/>
          </a:xfrm>
          <a:prstGeom prst="rect">
            <a:avLst/>
          </a:prstGeom>
          <a:ln>
            <a:noFill/>
          </a:ln>
        </p:spPr>
      </p:pic>
      <p:pic>
        <p:nvPicPr>
          <p:cNvPr id="1835" name="Εικόνα 14" descr=""/>
          <p:cNvPicPr/>
          <p:nvPr/>
        </p:nvPicPr>
        <p:blipFill>
          <a:blip r:embed="rId6"/>
          <a:stretch/>
        </p:blipFill>
        <p:spPr>
          <a:xfrm>
            <a:off x="930600" y="4780080"/>
            <a:ext cx="1042200" cy="1521000"/>
          </a:xfrm>
          <a:prstGeom prst="rect">
            <a:avLst/>
          </a:prstGeom>
          <a:ln>
            <a:noFill/>
          </a:ln>
        </p:spPr>
      </p:pic>
      <p:sp>
        <p:nvSpPr>
          <p:cNvPr id="1836" name="CustomShape 5"/>
          <p:cNvSpPr/>
          <p:nvPr/>
        </p:nvSpPr>
        <p:spPr>
          <a:xfrm>
            <a:off x="43200" y="29880"/>
            <a:ext cx="544320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Πρόβλημα «Αποστολή λουλουδιών» </a:t>
            </a:r>
            <a:endParaRPr b="0" lang="el-GR" sz="2800" spc="-1" strike="noStrike">
              <a:latin typeface="Arial"/>
            </a:endParaRPr>
          </a:p>
        </p:txBody>
      </p:sp>
      <p:pic>
        <p:nvPicPr>
          <p:cNvPr id="1837" name="" descr=""/>
          <p:cNvPicPr/>
          <p:nvPr/>
        </p:nvPicPr>
        <p:blipFill>
          <a:blip r:embed="rId7"/>
          <a:stretch/>
        </p:blipFill>
        <p:spPr>
          <a:xfrm>
            <a:off x="2057400" y="977760"/>
            <a:ext cx="7327440" cy="5638320"/>
          </a:xfrm>
          <a:prstGeom prst="rect">
            <a:avLst/>
          </a:prstGeom>
          <a:ln>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1838" name="Εικόνα 12" descr=""/>
          <p:cNvPicPr/>
          <p:nvPr/>
        </p:nvPicPr>
        <p:blipFill>
          <a:blip r:embed="rId1"/>
          <a:stretch/>
        </p:blipFill>
        <p:spPr>
          <a:xfrm>
            <a:off x="5886360" y="249840"/>
            <a:ext cx="1869120" cy="1869120"/>
          </a:xfrm>
          <a:prstGeom prst="rect">
            <a:avLst/>
          </a:prstGeom>
          <a:ln>
            <a:noFill/>
          </a:ln>
        </p:spPr>
      </p:pic>
      <p:pic>
        <p:nvPicPr>
          <p:cNvPr id="1839" name="Εικόνα 13" descr=""/>
          <p:cNvPicPr/>
          <p:nvPr/>
        </p:nvPicPr>
        <p:blipFill>
          <a:blip r:embed="rId2"/>
          <a:stretch/>
        </p:blipFill>
        <p:spPr>
          <a:xfrm>
            <a:off x="4152240" y="3290760"/>
            <a:ext cx="966600" cy="1933920"/>
          </a:xfrm>
          <a:prstGeom prst="rect">
            <a:avLst/>
          </a:prstGeom>
          <a:ln>
            <a:noFill/>
          </a:ln>
        </p:spPr>
      </p:pic>
      <p:pic>
        <p:nvPicPr>
          <p:cNvPr id="1840" name="Εικόνα 10" descr=""/>
          <p:cNvPicPr/>
          <p:nvPr/>
        </p:nvPicPr>
        <p:blipFill>
          <a:blip r:embed="rId3"/>
          <a:stretch/>
        </p:blipFill>
        <p:spPr>
          <a:xfrm>
            <a:off x="8988840" y="998640"/>
            <a:ext cx="1782000" cy="1782000"/>
          </a:xfrm>
          <a:prstGeom prst="rect">
            <a:avLst/>
          </a:prstGeom>
          <a:ln>
            <a:noFill/>
          </a:ln>
        </p:spPr>
      </p:pic>
      <p:sp>
        <p:nvSpPr>
          <p:cNvPr id="1841" name="CustomShape 1"/>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917D4A87-81F9-4592-8F68-64B07C0AC943}" type="datetime1">
              <a:rPr b="1" lang="el-GR" sz="1000" spc="-1" strike="noStrike">
                <a:solidFill>
                  <a:srgbClr val="549e39"/>
                </a:solidFill>
                <a:latin typeface="Century Gothic"/>
              </a:rPr>
              <a:t>05/03/2020</a:t>
            </a:fld>
            <a:endParaRPr b="0" lang="el-GR" sz="1000" spc="-1" strike="noStrike">
              <a:latin typeface="Arial"/>
            </a:endParaRPr>
          </a:p>
        </p:txBody>
      </p:sp>
      <p:sp>
        <p:nvSpPr>
          <p:cNvPr id="1842" name="CustomShape 2"/>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1843" name="CustomShape 3"/>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A9EC3218-DFCA-409D-A7F5-8BB58D8EA62C}" type="slidenum">
              <a:rPr b="0" lang="el-GR" sz="2800" spc="-1" strike="noStrike">
                <a:solidFill>
                  <a:srgbClr val="ffffff"/>
                </a:solidFill>
                <a:latin typeface="Century Gothic"/>
              </a:rPr>
              <a:t>37</a:t>
            </a:fld>
            <a:endParaRPr b="0" lang="el-GR" sz="2800" spc="-1" strike="noStrike">
              <a:latin typeface="Arial"/>
            </a:endParaRPr>
          </a:p>
        </p:txBody>
      </p:sp>
      <p:sp>
        <p:nvSpPr>
          <p:cNvPr id="1844" name="CustomShape 4"/>
          <p:cNvSpPr/>
          <p:nvPr/>
        </p:nvSpPr>
        <p:spPr>
          <a:xfrm>
            <a:off x="2382480" y="1184760"/>
            <a:ext cx="12191400" cy="360"/>
          </a:xfrm>
          <a:prstGeom prst="rect">
            <a:avLst/>
          </a:prstGeom>
          <a:noFill/>
          <a:ln>
            <a:noFill/>
          </a:ln>
        </p:spPr>
        <p:style>
          <a:lnRef idx="0"/>
          <a:fillRef idx="0"/>
          <a:effectRef idx="0"/>
          <a:fontRef idx="minor"/>
        </p:style>
      </p:sp>
      <p:pic>
        <p:nvPicPr>
          <p:cNvPr id="1845" name="Εικόνα 9" descr=""/>
          <p:cNvPicPr/>
          <p:nvPr/>
        </p:nvPicPr>
        <p:blipFill>
          <a:blip r:embed="rId4"/>
          <a:stretch/>
        </p:blipFill>
        <p:spPr>
          <a:xfrm>
            <a:off x="847440" y="1276200"/>
            <a:ext cx="1409760" cy="1409760"/>
          </a:xfrm>
          <a:prstGeom prst="rect">
            <a:avLst/>
          </a:prstGeom>
          <a:ln>
            <a:noFill/>
          </a:ln>
        </p:spPr>
      </p:pic>
      <p:pic>
        <p:nvPicPr>
          <p:cNvPr id="1846" name="Εικόνα 15" descr=""/>
          <p:cNvPicPr/>
          <p:nvPr/>
        </p:nvPicPr>
        <p:blipFill>
          <a:blip r:embed="rId5"/>
          <a:stretch/>
        </p:blipFill>
        <p:spPr>
          <a:xfrm>
            <a:off x="9215640" y="4780080"/>
            <a:ext cx="1173240" cy="1763640"/>
          </a:xfrm>
          <a:prstGeom prst="rect">
            <a:avLst/>
          </a:prstGeom>
          <a:ln>
            <a:noFill/>
          </a:ln>
        </p:spPr>
      </p:pic>
      <p:pic>
        <p:nvPicPr>
          <p:cNvPr id="1847" name="Εικόνα 14" descr=""/>
          <p:cNvPicPr/>
          <p:nvPr/>
        </p:nvPicPr>
        <p:blipFill>
          <a:blip r:embed="rId6"/>
          <a:stretch/>
        </p:blipFill>
        <p:spPr>
          <a:xfrm>
            <a:off x="930600" y="4780080"/>
            <a:ext cx="1042200" cy="1521000"/>
          </a:xfrm>
          <a:prstGeom prst="rect">
            <a:avLst/>
          </a:prstGeom>
          <a:ln>
            <a:noFill/>
          </a:ln>
        </p:spPr>
      </p:pic>
      <p:sp>
        <p:nvSpPr>
          <p:cNvPr id="1848" name="CustomShape 5"/>
          <p:cNvSpPr/>
          <p:nvPr/>
        </p:nvSpPr>
        <p:spPr>
          <a:xfrm>
            <a:off x="43200" y="29880"/>
            <a:ext cx="544320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alibri Light"/>
                <a:ea typeface="Times New Roman"/>
              </a:rPr>
              <a:t>Πρόβλημα «Αποστολή λουλουδιών» </a:t>
            </a:r>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0" name="CustomShape 1"/>
          <p:cNvSpPr/>
          <p:nvPr/>
        </p:nvSpPr>
        <p:spPr>
          <a:xfrm>
            <a:off x="1154880" y="973800"/>
            <a:ext cx="8760600" cy="70632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Αντικειμενοστραφής Σχεδίαση</a:t>
            </a:r>
            <a:endParaRPr b="0" lang="el-GR" sz="3600" spc="-1" strike="noStrike">
              <a:latin typeface="Arial"/>
            </a:endParaRPr>
          </a:p>
        </p:txBody>
      </p:sp>
      <p:sp>
        <p:nvSpPr>
          <p:cNvPr id="361" name="CustomShape 2"/>
          <p:cNvSpPr/>
          <p:nvPr/>
        </p:nvSpPr>
        <p:spPr>
          <a:xfrm>
            <a:off x="798480" y="2603520"/>
            <a:ext cx="5180760" cy="575640"/>
          </a:xfrm>
          <a:prstGeom prst="rect">
            <a:avLst/>
          </a:prstGeom>
          <a:noFill/>
          <a:ln>
            <a:noFill/>
          </a:ln>
        </p:spPr>
        <p:style>
          <a:lnRef idx="0"/>
          <a:fillRef idx="0"/>
          <a:effectRef idx="0"/>
          <a:fontRef idx="minor"/>
        </p:style>
        <p:txBody>
          <a:bodyPr lIns="90000" rIns="90000" tIns="45000" bIns="45000" anchor="b">
            <a:noAutofit/>
          </a:bodyPr>
          <a:p>
            <a:pPr>
              <a:lnSpc>
                <a:spcPct val="100000"/>
              </a:lnSpc>
              <a:spcBef>
                <a:spcPts val="1001"/>
              </a:spcBef>
            </a:pPr>
            <a:r>
              <a:rPr b="0" lang="el-GR" sz="2400" spc="-1" strike="noStrike">
                <a:solidFill>
                  <a:srgbClr val="549e39"/>
                </a:solidFill>
                <a:latin typeface="Century Gothic"/>
              </a:rPr>
              <a:t>Διαδικαστικός Προγραμματισμός</a:t>
            </a:r>
            <a:endParaRPr b="0" lang="el-GR" sz="2400" spc="-1" strike="noStrike">
              <a:latin typeface="Arial"/>
            </a:endParaRPr>
          </a:p>
        </p:txBody>
      </p:sp>
      <p:sp>
        <p:nvSpPr>
          <p:cNvPr id="362" name="CustomShape 3"/>
          <p:cNvSpPr/>
          <p:nvPr/>
        </p:nvSpPr>
        <p:spPr>
          <a:xfrm>
            <a:off x="6208560" y="2603520"/>
            <a:ext cx="4824360" cy="575640"/>
          </a:xfrm>
          <a:prstGeom prst="rect">
            <a:avLst/>
          </a:prstGeom>
          <a:noFill/>
          <a:ln>
            <a:noFill/>
          </a:ln>
        </p:spPr>
        <p:style>
          <a:lnRef idx="0"/>
          <a:fillRef idx="0"/>
          <a:effectRef idx="0"/>
          <a:fontRef idx="minor"/>
        </p:style>
        <p:txBody>
          <a:bodyPr lIns="90000" rIns="90000" tIns="45000" bIns="45000" anchor="b">
            <a:noAutofit/>
          </a:bodyPr>
          <a:p>
            <a:pPr>
              <a:lnSpc>
                <a:spcPct val="100000"/>
              </a:lnSpc>
              <a:spcBef>
                <a:spcPts val="1001"/>
              </a:spcBef>
            </a:pPr>
            <a:r>
              <a:rPr b="0" lang="el-GR" sz="2400" spc="-1" strike="noStrike">
                <a:solidFill>
                  <a:srgbClr val="549e39"/>
                </a:solidFill>
                <a:latin typeface="Century Gothic"/>
              </a:rPr>
              <a:t>Συνταγή Μαγειρικής</a:t>
            </a:r>
            <a:endParaRPr b="0" lang="el-GR" sz="2400" spc="-1" strike="noStrike">
              <a:latin typeface="Arial"/>
            </a:endParaRPr>
          </a:p>
        </p:txBody>
      </p:sp>
      <p:pic>
        <p:nvPicPr>
          <p:cNvPr id="363" name="Θέση περιεχομένου 12" descr=""/>
          <p:cNvPicPr/>
          <p:nvPr/>
        </p:nvPicPr>
        <p:blipFill>
          <a:blip r:embed="rId1"/>
          <a:stretch/>
        </p:blipFill>
        <p:spPr>
          <a:xfrm>
            <a:off x="6298920" y="3220560"/>
            <a:ext cx="4890960" cy="2799360"/>
          </a:xfrm>
          <a:prstGeom prst="rect">
            <a:avLst/>
          </a:prstGeom>
          <a:ln>
            <a:noFill/>
          </a:ln>
          <a:effectLst>
            <a:outerShdw algn="tl" blurRad="292100" dir="2700000" dist="138988" rotWithShape="0">
              <a:srgbClr val="333333">
                <a:alpha val="65000"/>
              </a:srgbClr>
            </a:outerShdw>
          </a:effectLst>
        </p:spPr>
      </p:pic>
      <p:sp>
        <p:nvSpPr>
          <p:cNvPr id="364" name="CustomShape 4"/>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7FCF15B5-206E-4306-BB9D-BB84D5DA0740}" type="datetime1">
              <a:rPr b="1" lang="el-GR" sz="1000" spc="-1" strike="noStrike">
                <a:solidFill>
                  <a:srgbClr val="549e39"/>
                </a:solidFill>
                <a:latin typeface="Century Gothic"/>
              </a:rPr>
              <a:t>05/03/2020</a:t>
            </a:fld>
            <a:endParaRPr b="0" lang="el-GR" sz="1000" spc="-1" strike="noStrike">
              <a:latin typeface="Arial"/>
            </a:endParaRPr>
          </a:p>
        </p:txBody>
      </p:sp>
      <p:sp>
        <p:nvSpPr>
          <p:cNvPr id="365" name="CustomShape 5"/>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366" name="CustomShape 6"/>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B28F3CDF-CCB8-4A0A-A94B-D2994B103802}" type="slidenum">
              <a:rPr b="0" lang="el-GR" sz="2800" spc="-1" strike="noStrike">
                <a:solidFill>
                  <a:srgbClr val="ffffff"/>
                </a:solidFill>
                <a:latin typeface="Century Gothic"/>
              </a:rPr>
              <a:t>2</a:t>
            </a:fld>
            <a:endParaRPr b="0" lang="el-GR" sz="2800" spc="-1" strike="noStrike">
              <a:latin typeface="Arial"/>
            </a:endParaRPr>
          </a:p>
        </p:txBody>
      </p:sp>
      <p:pic>
        <p:nvPicPr>
          <p:cNvPr id="367" name="Θέση περιεχομένου 11" descr=""/>
          <p:cNvPicPr/>
          <p:nvPr/>
        </p:nvPicPr>
        <p:blipFill>
          <a:blip r:embed="rId2"/>
          <a:stretch/>
        </p:blipFill>
        <p:spPr>
          <a:xfrm>
            <a:off x="935280" y="3268080"/>
            <a:ext cx="4285440" cy="2751840"/>
          </a:xfrm>
          <a:prstGeom prst="rect">
            <a:avLst/>
          </a:prstGeom>
          <a:ln>
            <a:noFill/>
          </a:ln>
          <a:effectLst>
            <a:outerShdw algn="tl" blurRad="292100" dir="2700000" dist="138988" rotWithShape="0">
              <a:srgbClr val="333333">
                <a:alpha val="65000"/>
              </a:srgbClr>
            </a:outerShdw>
          </a:effectLst>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9" name="CustomShape 1"/>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D8E5646A-5A1F-4465-8235-E3CB44FD93FD}" type="datetime1">
              <a:rPr b="1" lang="el-GR" sz="1000" spc="-1" strike="noStrike">
                <a:solidFill>
                  <a:srgbClr val="549e39"/>
                </a:solidFill>
                <a:latin typeface="Century Gothic"/>
              </a:rPr>
              <a:t>05/03/2020</a:t>
            </a:fld>
            <a:endParaRPr b="0" lang="el-GR" sz="1000" spc="-1" strike="noStrike">
              <a:latin typeface="Arial"/>
            </a:endParaRPr>
          </a:p>
        </p:txBody>
      </p:sp>
      <p:sp>
        <p:nvSpPr>
          <p:cNvPr id="1850" name="CustomShape 2"/>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1851" name="CustomShape 3"/>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D802005F-6CB4-4B93-BD43-26141D971F9C}" type="slidenum">
              <a:rPr b="0" lang="el-GR" sz="2800" spc="-1" strike="noStrike">
                <a:solidFill>
                  <a:srgbClr val="ffffff"/>
                </a:solidFill>
                <a:latin typeface="Century Gothic"/>
              </a:rPr>
              <a:t>37</a:t>
            </a:fld>
            <a:endParaRPr b="0" lang="el-GR" sz="2800" spc="-1" strike="noStrike">
              <a:latin typeface="Arial"/>
            </a:endParaRPr>
          </a:p>
        </p:txBody>
      </p:sp>
      <p:sp>
        <p:nvSpPr>
          <p:cNvPr id="1852" name="CustomShape 4"/>
          <p:cNvSpPr/>
          <p:nvPr/>
        </p:nvSpPr>
        <p:spPr>
          <a:xfrm>
            <a:off x="708480" y="2698920"/>
            <a:ext cx="8760600" cy="7074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7200" spc="-1" strike="noStrike">
                <a:solidFill>
                  <a:srgbClr val="e3ded1"/>
                </a:solidFill>
                <a:latin typeface="Century Gothic"/>
              </a:rPr>
              <a:t>Ευχαριστώ</a:t>
            </a:r>
            <a:endParaRPr b="0" lang="el-GR" sz="72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8" name="CustomShape 1"/>
          <p:cNvSpPr/>
          <p:nvPr/>
        </p:nvSpPr>
        <p:spPr>
          <a:xfrm>
            <a:off x="1154880" y="973800"/>
            <a:ext cx="8760600" cy="706320"/>
          </a:xfrm>
          <a:prstGeom prst="rect">
            <a:avLst/>
          </a:prstGeom>
          <a:noFill/>
          <a:ln>
            <a:noFill/>
          </a:ln>
        </p:spPr>
        <p:style>
          <a:lnRef idx="0"/>
          <a:fillRef idx="0"/>
          <a:effectRef idx="0"/>
          <a:fontRef idx="minor"/>
        </p:style>
      </p:sp>
      <p:sp>
        <p:nvSpPr>
          <p:cNvPr id="369" name="CustomShape 2"/>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EC6B0422-8442-4059-916E-2FF19D36347E}" type="datetime1">
              <a:rPr b="1" lang="el-GR" sz="1000" spc="-1" strike="noStrike">
                <a:solidFill>
                  <a:srgbClr val="549e39"/>
                </a:solidFill>
                <a:latin typeface="Century Gothic"/>
              </a:rPr>
              <a:t>05/03/2020</a:t>
            </a:fld>
            <a:endParaRPr b="0" lang="el-GR" sz="1000" spc="-1" strike="noStrike">
              <a:latin typeface="Arial"/>
            </a:endParaRPr>
          </a:p>
        </p:txBody>
      </p:sp>
      <p:sp>
        <p:nvSpPr>
          <p:cNvPr id="370" name="CustomShape 3"/>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371" name="CustomShape 4"/>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E50AFD92-CA14-4156-9485-C9BD635565FB}" type="slidenum">
              <a:rPr b="0" lang="el-GR" sz="2800" spc="-1" strike="noStrike">
                <a:solidFill>
                  <a:srgbClr val="ffffff"/>
                </a:solidFill>
                <a:latin typeface="Century Gothic"/>
              </a:rPr>
              <a:t>2</a:t>
            </a:fld>
            <a:endParaRPr b="0" lang="el-GR" sz="2800" spc="-1" strike="noStrike">
              <a:latin typeface="Arial"/>
            </a:endParaRPr>
          </a:p>
        </p:txBody>
      </p:sp>
      <p:grpSp>
        <p:nvGrpSpPr>
          <p:cNvPr id="372" name="Group 5"/>
          <p:cNvGrpSpPr/>
          <p:nvPr/>
        </p:nvGrpSpPr>
        <p:grpSpPr>
          <a:xfrm>
            <a:off x="797760" y="2439720"/>
            <a:ext cx="10542960" cy="3192480"/>
            <a:chOff x="797760" y="2439720"/>
            <a:chExt cx="10542960" cy="3192480"/>
          </a:xfrm>
        </p:grpSpPr>
        <p:pic>
          <p:nvPicPr>
            <p:cNvPr id="373" name="Εικόνα 10" descr=""/>
            <p:cNvPicPr/>
            <p:nvPr/>
          </p:nvPicPr>
          <p:blipFill>
            <a:blip r:embed="rId1"/>
            <a:stretch/>
          </p:blipFill>
          <p:spPr>
            <a:xfrm>
              <a:off x="797760" y="3104640"/>
              <a:ext cx="2527560" cy="2527560"/>
            </a:xfrm>
            <a:prstGeom prst="rect">
              <a:avLst/>
            </a:prstGeom>
            <a:ln>
              <a:noFill/>
            </a:ln>
            <a:effectLst>
              <a:outerShdw algn="tl" blurRad="292100" dir="2700000" dist="138988" rotWithShape="0">
                <a:srgbClr val="333333">
                  <a:alpha val="65000"/>
                </a:srgbClr>
              </a:outerShdw>
            </a:effectLst>
          </p:spPr>
        </p:pic>
        <p:pic>
          <p:nvPicPr>
            <p:cNvPr id="374" name="Εικόνα 11" descr=""/>
            <p:cNvPicPr/>
            <p:nvPr/>
          </p:nvPicPr>
          <p:blipFill>
            <a:blip r:embed="rId2"/>
            <a:stretch/>
          </p:blipFill>
          <p:spPr>
            <a:xfrm>
              <a:off x="4586040" y="3045960"/>
              <a:ext cx="2586240" cy="2586240"/>
            </a:xfrm>
            <a:prstGeom prst="rect">
              <a:avLst/>
            </a:prstGeom>
            <a:ln>
              <a:noFill/>
            </a:ln>
            <a:effectLst>
              <a:outerShdw algn="tl" blurRad="292100" dir="2700000" dist="138988" rotWithShape="0">
                <a:srgbClr val="333333">
                  <a:alpha val="65000"/>
                </a:srgbClr>
              </a:outerShdw>
            </a:effectLst>
          </p:spPr>
        </p:pic>
        <p:pic>
          <p:nvPicPr>
            <p:cNvPr id="375" name="Εικόνα 12" descr=""/>
            <p:cNvPicPr/>
            <p:nvPr/>
          </p:nvPicPr>
          <p:blipFill>
            <a:blip r:embed="rId3"/>
            <a:stretch/>
          </p:blipFill>
          <p:spPr>
            <a:xfrm>
              <a:off x="8754480" y="3045960"/>
              <a:ext cx="2586240" cy="2586240"/>
            </a:xfrm>
            <a:prstGeom prst="rect">
              <a:avLst/>
            </a:prstGeom>
            <a:ln>
              <a:noFill/>
            </a:ln>
            <a:effectLst>
              <a:outerShdw algn="tl" blurRad="292100" dir="2700000" dist="138988" rotWithShape="0">
                <a:srgbClr val="333333">
                  <a:alpha val="65000"/>
                </a:srgbClr>
              </a:outerShdw>
            </a:effectLst>
          </p:spPr>
        </p:pic>
        <p:sp>
          <p:nvSpPr>
            <p:cNvPr id="376" name="CustomShape 6"/>
            <p:cNvSpPr/>
            <p:nvPr/>
          </p:nvSpPr>
          <p:spPr>
            <a:xfrm>
              <a:off x="833040" y="2439720"/>
              <a:ext cx="107532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entury Gothic"/>
                  <a:ea typeface="DejaVu Sans"/>
                </a:rPr>
                <a:t>Μίξερ</a:t>
              </a:r>
              <a:endParaRPr b="0" lang="el-GR" sz="2800" spc="-1" strike="noStrike">
                <a:latin typeface="Arial"/>
              </a:endParaRPr>
            </a:p>
          </p:txBody>
        </p:sp>
        <p:sp>
          <p:nvSpPr>
            <p:cNvPr id="377" name="CustomShape 7"/>
            <p:cNvSpPr/>
            <p:nvPr/>
          </p:nvSpPr>
          <p:spPr>
            <a:xfrm>
              <a:off x="4241880" y="2439720"/>
              <a:ext cx="308232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entury Gothic"/>
                  <a:ea typeface="DejaVu Sans"/>
                </a:rPr>
                <a:t>Φόρμα Ψησίματος</a:t>
              </a:r>
              <a:endParaRPr b="0" lang="el-GR" sz="2800" spc="-1" strike="noStrike">
                <a:latin typeface="Arial"/>
              </a:endParaRPr>
            </a:p>
          </p:txBody>
        </p:sp>
        <p:sp>
          <p:nvSpPr>
            <p:cNvPr id="378" name="CustomShape 8"/>
            <p:cNvSpPr/>
            <p:nvPr/>
          </p:nvSpPr>
          <p:spPr>
            <a:xfrm>
              <a:off x="8864280" y="2501640"/>
              <a:ext cx="160560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800" spc="-1" strike="noStrike">
                  <a:solidFill>
                    <a:srgbClr val="00b050"/>
                  </a:solidFill>
                  <a:latin typeface="Century Gothic"/>
                  <a:ea typeface="DejaVu Sans"/>
                </a:rPr>
                <a:t>Φούρνος</a:t>
              </a:r>
              <a:endParaRPr b="0" lang="el-GR" sz="2800" spc="-1" strike="noStrike">
                <a:latin typeface="Arial"/>
              </a:endParaRPr>
            </a:p>
          </p:txBody>
        </p:sp>
      </p:grpSp>
      <p:sp>
        <p:nvSpPr>
          <p:cNvPr id="379" name="CustomShape 9"/>
          <p:cNvSpPr/>
          <p:nvPr/>
        </p:nvSpPr>
        <p:spPr>
          <a:xfrm>
            <a:off x="1629000" y="5812200"/>
            <a:ext cx="1700280" cy="3949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000" spc="-1" strike="noStrike">
                <a:solidFill>
                  <a:srgbClr val="00b050"/>
                </a:solidFill>
                <a:latin typeface="Century Gothic"/>
                <a:ea typeface="DejaVu Sans"/>
              </a:rPr>
              <a:t>Αναμειγνύω()</a:t>
            </a:r>
            <a:endParaRPr b="0" lang="el-GR" sz="2000" spc="-1" strike="noStrike">
              <a:latin typeface="Arial"/>
            </a:endParaRPr>
          </a:p>
        </p:txBody>
      </p:sp>
      <p:sp>
        <p:nvSpPr>
          <p:cNvPr id="380" name="CustomShape 10"/>
          <p:cNvSpPr/>
          <p:nvPr/>
        </p:nvSpPr>
        <p:spPr>
          <a:xfrm>
            <a:off x="5355720" y="5848920"/>
            <a:ext cx="1529640" cy="3949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000" spc="-1" strike="noStrike">
                <a:solidFill>
                  <a:srgbClr val="00b050"/>
                </a:solidFill>
                <a:latin typeface="Century Gothic"/>
                <a:ea typeface="DejaVu Sans"/>
              </a:rPr>
              <a:t>Προσθέτω()</a:t>
            </a:r>
            <a:endParaRPr b="0" lang="el-GR" sz="2000" spc="-1" strike="noStrike">
              <a:latin typeface="Arial"/>
            </a:endParaRPr>
          </a:p>
        </p:txBody>
      </p:sp>
      <p:sp>
        <p:nvSpPr>
          <p:cNvPr id="381" name="CustomShape 11"/>
          <p:cNvSpPr/>
          <p:nvPr/>
        </p:nvSpPr>
        <p:spPr>
          <a:xfrm>
            <a:off x="9699480" y="5885280"/>
            <a:ext cx="1032480" cy="3949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l-GR" sz="2000" spc="-1" strike="noStrike">
                <a:solidFill>
                  <a:srgbClr val="00b050"/>
                </a:solidFill>
                <a:latin typeface="Century Gothic"/>
                <a:ea typeface="DejaVu Sans"/>
              </a:rPr>
              <a:t>Ψήνω()</a:t>
            </a:r>
            <a:endParaRPr b="0" lang="el-GR" sz="2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CustomShape 1"/>
          <p:cNvSpPr/>
          <p:nvPr/>
        </p:nvSpPr>
        <p:spPr>
          <a:xfrm>
            <a:off x="1154880" y="721080"/>
            <a:ext cx="9340560" cy="11970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Αντικειμενοστραφής Προγραμματισμός ή αντικειμενοστραφής σχεδίαση</a:t>
            </a:r>
            <a:endParaRPr b="0" lang="el-GR" sz="3600" spc="-1" strike="noStrike">
              <a:latin typeface="Arial"/>
            </a:endParaRPr>
          </a:p>
        </p:txBody>
      </p:sp>
      <p:pic>
        <p:nvPicPr>
          <p:cNvPr id="383" name="Θέση περιεχομένου 6" descr=""/>
          <p:cNvPicPr/>
          <p:nvPr/>
        </p:nvPicPr>
        <p:blipFill>
          <a:blip r:embed="rId1"/>
          <a:stretch/>
        </p:blipFill>
        <p:spPr>
          <a:xfrm>
            <a:off x="0" y="3284280"/>
            <a:ext cx="6673680" cy="1749600"/>
          </a:xfrm>
          <a:prstGeom prst="rect">
            <a:avLst/>
          </a:prstGeom>
          <a:ln>
            <a:noFill/>
          </a:ln>
        </p:spPr>
      </p:pic>
      <p:sp>
        <p:nvSpPr>
          <p:cNvPr id="384" name="CustomShape 2"/>
          <p:cNvSpPr/>
          <p:nvPr/>
        </p:nvSpPr>
        <p:spPr>
          <a:xfrm>
            <a:off x="6529680" y="2603520"/>
            <a:ext cx="5292360" cy="3655080"/>
          </a:xfrm>
          <a:prstGeom prst="rect">
            <a:avLst/>
          </a:prstGeom>
          <a:noFill/>
          <a:ln>
            <a:noFill/>
          </a:ln>
        </p:spPr>
        <p:style>
          <a:lnRef idx="0"/>
          <a:fillRef idx="0"/>
          <a:effectRef idx="0"/>
          <a:fontRef idx="minor"/>
        </p:style>
        <p:txBody>
          <a:bodyPr lIns="90000" rIns="90000" tIns="45000" bIns="45000">
            <a:normAutofit/>
          </a:bodyPr>
          <a:p>
            <a:pPr marL="343080" indent="-34236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rPr>
              <a:t> </a:t>
            </a:r>
            <a:r>
              <a:rPr b="0" lang="el-GR" sz="2000" spc="-1" strike="noStrike">
                <a:solidFill>
                  <a:srgbClr val="404040"/>
                </a:solidFill>
                <a:latin typeface="Century Gothic"/>
              </a:rPr>
              <a:t>Ένας φυσικός τρόπος επίλυσης προβλημάτων</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rPr>
              <a:t>Μεθοδολογία ανάπτυξης εφαρμογών η οποία στηρίζεται σε αυτόνομες προγραμματιστικές οντότητες (</a:t>
            </a:r>
            <a:r>
              <a:rPr b="1" lang="el-GR" sz="2000" spc="-1" strike="noStrike">
                <a:solidFill>
                  <a:srgbClr val="00b050"/>
                </a:solidFill>
                <a:latin typeface="Century Gothic"/>
              </a:rPr>
              <a:t>αντικείμενα</a:t>
            </a:r>
            <a:r>
              <a:rPr b="0" lang="el-GR" sz="2000" spc="-1" strike="noStrike">
                <a:solidFill>
                  <a:srgbClr val="404040"/>
                </a:solidFill>
                <a:latin typeface="Century Gothic"/>
              </a:rPr>
              <a:t>) με δική τους ταυτότητα (ιδιότητες) και συμπεριφορά (μέθοδοι). </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rPr>
              <a:t>Το αντικείμενο είναι ο ομαδοποιημένος συνδυασμός δεδομένων και κώδικα (</a:t>
            </a:r>
            <a:r>
              <a:rPr b="0" lang="el-GR" sz="2000" spc="-1" strike="noStrike">
                <a:solidFill>
                  <a:srgbClr val="00b050"/>
                </a:solidFill>
                <a:latin typeface="Century Gothic"/>
              </a:rPr>
              <a:t>ενθυλάκωση</a:t>
            </a:r>
            <a:r>
              <a:rPr b="0" lang="el-GR" sz="2000" spc="-1" strike="noStrike">
                <a:solidFill>
                  <a:srgbClr val="404040"/>
                </a:solidFill>
                <a:latin typeface="Century Gothic"/>
              </a:rPr>
              <a:t>)</a:t>
            </a:r>
            <a:endParaRPr b="0" lang="el-GR" sz="2000" spc="-1" strike="noStrike">
              <a:latin typeface="Arial"/>
            </a:endParaRPr>
          </a:p>
        </p:txBody>
      </p:sp>
      <p:sp>
        <p:nvSpPr>
          <p:cNvPr id="385" name="CustomShape 3"/>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FCD57224-779E-4D67-9DDF-C9427D4EE76B}" type="datetime1">
              <a:rPr b="1" lang="el-GR" sz="1000" spc="-1" strike="noStrike">
                <a:solidFill>
                  <a:srgbClr val="549e39"/>
                </a:solidFill>
                <a:latin typeface="Century Gothic"/>
              </a:rPr>
              <a:t>05/03/2020</a:t>
            </a:fld>
            <a:endParaRPr b="0" lang="el-GR" sz="1000" spc="-1" strike="noStrike">
              <a:latin typeface="Arial"/>
            </a:endParaRPr>
          </a:p>
        </p:txBody>
      </p:sp>
      <p:sp>
        <p:nvSpPr>
          <p:cNvPr id="386" name="CustomShape 4"/>
          <p:cNvSpPr/>
          <p:nvPr/>
        </p:nvSpPr>
        <p:spPr>
          <a:xfrm>
            <a:off x="599760" y="639972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387" name="CustomShape 5"/>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13F737E1-46E4-4D91-9153-2115A2A39A21}" type="slidenum">
              <a:rPr b="0" lang="el-GR" sz="2800" spc="-1" strike="noStrike">
                <a:solidFill>
                  <a:srgbClr val="ffffff"/>
                </a:solidFill>
                <a:latin typeface="Century Gothic"/>
              </a:rPr>
              <a:t>6</a:t>
            </a:fld>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CustomShape 1"/>
          <p:cNvSpPr/>
          <p:nvPr/>
        </p:nvSpPr>
        <p:spPr>
          <a:xfrm>
            <a:off x="1154880" y="973800"/>
            <a:ext cx="8760600" cy="70632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Τι είναι ένα αντικείμενο</a:t>
            </a:r>
            <a:endParaRPr b="0" lang="el-GR" sz="3600" spc="-1" strike="noStrike">
              <a:latin typeface="Arial"/>
            </a:endParaRPr>
          </a:p>
        </p:txBody>
      </p:sp>
      <p:sp>
        <p:nvSpPr>
          <p:cNvPr id="389" name="CustomShape 2"/>
          <p:cNvSpPr/>
          <p:nvPr/>
        </p:nvSpPr>
        <p:spPr>
          <a:xfrm>
            <a:off x="729000" y="2358360"/>
            <a:ext cx="10761840" cy="3415680"/>
          </a:xfrm>
          <a:prstGeom prst="rect">
            <a:avLst/>
          </a:prstGeom>
          <a:noFill/>
          <a:ln>
            <a:noFill/>
          </a:ln>
        </p:spPr>
        <p:style>
          <a:lnRef idx="0"/>
          <a:fillRef idx="0"/>
          <a:effectRef idx="0"/>
          <a:fontRef idx="minor"/>
        </p:style>
        <p:txBody>
          <a:bodyPr lIns="90000" rIns="90000" tIns="45000" bIns="45000">
            <a:noAutofit/>
          </a:bodyPr>
          <a:p>
            <a:pPr marL="343080" indent="-34236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rPr>
              <a:t>Ο κόσμος στον οποίο ζούμε αποτελείται από αντικείμενα. </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rPr>
              <a:t>Θα μπορούσαμε να πούμε ότι στην καθημερινότητά μας χρησιμοποιούμε μία πληθώρα αντικειμένων για συγκεκριμένους σκοπούς. </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rPr>
              <a:t>Για παράδειγμα, αν χρειαστεί να πάμε στη δουλειά, χρησιμοποιούμε αυτοκίνητο. Αν θέλουμε να φάμε, χρησιμοποιούμε πιάτα. Και αν θέλουμε να ξεκουραστούμε, θα βρούμε έναν άνετο καναπέ. </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rPr>
              <a:t>Κάθε ένα από αυτά τα αντικείμενα έχει ένα σύνολο συγκεκριμένων χαρακτηριστικών, συμπεριφορών και εξυπηρετούν κάποιους σκοπούς. </a:t>
            </a:r>
            <a:endParaRPr b="0" lang="el-GR" sz="2000" spc="-1" strike="noStrike">
              <a:latin typeface="Arial"/>
            </a:endParaRPr>
          </a:p>
        </p:txBody>
      </p:sp>
      <p:sp>
        <p:nvSpPr>
          <p:cNvPr id="390" name="CustomShape 3"/>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587245CE-02C4-4561-A1F3-9BD5D784B269}" type="datetime1">
              <a:rPr b="1" lang="el-GR" sz="1000" spc="-1" strike="noStrike">
                <a:solidFill>
                  <a:srgbClr val="549e39"/>
                </a:solidFill>
                <a:latin typeface="Century Gothic"/>
              </a:rPr>
              <a:t>05/03/2020</a:t>
            </a:fld>
            <a:endParaRPr b="0" lang="el-GR" sz="1000" spc="-1" strike="noStrike">
              <a:latin typeface="Arial"/>
            </a:endParaRPr>
          </a:p>
        </p:txBody>
      </p:sp>
      <p:sp>
        <p:nvSpPr>
          <p:cNvPr id="391" name="CustomShape 4"/>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392" name="CustomShape 5"/>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B4545C9E-9FF4-4442-BAB6-6FB1058F0294}" type="slidenum">
              <a:rPr b="0" lang="el-GR" sz="2800" spc="-1" strike="noStrike">
                <a:solidFill>
                  <a:srgbClr val="ffffff"/>
                </a:solidFill>
                <a:latin typeface="Century Gothic"/>
              </a:rPr>
              <a:t>6</a:t>
            </a:fld>
            <a:endParaRPr b="0" lang="el-GR" sz="2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3" name="CustomShape 1"/>
          <p:cNvSpPr/>
          <p:nvPr/>
        </p:nvSpPr>
        <p:spPr>
          <a:xfrm>
            <a:off x="1154880" y="973800"/>
            <a:ext cx="8760600" cy="70632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Τι είναι ένα αντικείμενο</a:t>
            </a:r>
            <a:endParaRPr b="0" lang="el-GR" sz="3600" spc="-1" strike="noStrike">
              <a:latin typeface="Arial"/>
            </a:endParaRPr>
          </a:p>
        </p:txBody>
      </p:sp>
      <p:sp>
        <p:nvSpPr>
          <p:cNvPr id="394" name="CustomShape 2"/>
          <p:cNvSpPr/>
          <p:nvPr/>
        </p:nvSpPr>
        <p:spPr>
          <a:xfrm>
            <a:off x="667440" y="2531160"/>
            <a:ext cx="5226120" cy="3415680"/>
          </a:xfrm>
          <a:prstGeom prst="rect">
            <a:avLst/>
          </a:prstGeom>
          <a:noFill/>
          <a:ln>
            <a:noFill/>
          </a:ln>
        </p:spPr>
        <p:style>
          <a:lnRef idx="0"/>
          <a:fillRef idx="0"/>
          <a:effectRef idx="0"/>
          <a:fontRef idx="minor"/>
        </p:style>
        <p:txBody>
          <a:bodyPr lIns="90000" rIns="90000" tIns="45000" bIns="45000">
            <a:noAutofit/>
          </a:bodyPr>
          <a:p>
            <a:pPr marL="343080" indent="-342360">
              <a:lnSpc>
                <a:spcPct val="100000"/>
              </a:lnSpc>
              <a:spcBef>
                <a:spcPts val="1001"/>
              </a:spcBef>
              <a:buClr>
                <a:srgbClr val="549e39"/>
              </a:buClr>
              <a:buSzPct val="80000"/>
              <a:buFont typeface="Wingdings 3" charset="2"/>
              <a:buChar char=""/>
            </a:pPr>
            <a:r>
              <a:rPr b="0" lang="el-GR" sz="2000" spc="-1" strike="noStrike">
                <a:solidFill>
                  <a:srgbClr val="455c19"/>
                </a:solidFill>
                <a:latin typeface="Century Gothic"/>
              </a:rPr>
              <a:t>Κοιτάζοντας γύρω σας, μπορείτε να δείτε ότι είμαστε περιτριγυρισμένοι από σπίτια, δέντρα, αυτοκίνητα, έπιπλα, πιάτα και υπολογιστές. </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455c19"/>
                </a:solidFill>
                <a:latin typeface="Century Gothic"/>
              </a:rPr>
              <a:t>Μπορείτε να αναφέρετε παρόμοια παραδείγματα αντικειμένων από το φυσικό κόσμο και σε τι εξυπηρετούν; </a:t>
            </a:r>
            <a:endParaRPr b="0" lang="el-GR" sz="2000" spc="-1" strike="noStrike">
              <a:latin typeface="Arial"/>
            </a:endParaRPr>
          </a:p>
        </p:txBody>
      </p:sp>
      <p:sp>
        <p:nvSpPr>
          <p:cNvPr id="395" name="CustomShape 3"/>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44D8632E-609A-4307-9A2B-BA87BB8C5F05}" type="datetime1">
              <a:rPr b="1" lang="el-GR" sz="1000" spc="-1" strike="noStrike">
                <a:solidFill>
                  <a:srgbClr val="549e39"/>
                </a:solidFill>
                <a:latin typeface="Century Gothic"/>
              </a:rPr>
              <a:t>05/03/2020</a:t>
            </a:fld>
            <a:endParaRPr b="0" lang="el-GR" sz="1000" spc="-1" strike="noStrike">
              <a:latin typeface="Arial"/>
            </a:endParaRPr>
          </a:p>
        </p:txBody>
      </p:sp>
      <p:sp>
        <p:nvSpPr>
          <p:cNvPr id="396" name="CustomShape 4"/>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397" name="CustomShape 5"/>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DEE21049-D4D9-48A3-8524-37F97FB4F5B5}" type="slidenum">
              <a:rPr b="0" lang="el-GR" sz="2800" spc="-1" strike="noStrike">
                <a:solidFill>
                  <a:srgbClr val="ffffff"/>
                </a:solidFill>
                <a:latin typeface="Century Gothic"/>
              </a:rPr>
              <a:t>6</a:t>
            </a:fld>
            <a:endParaRPr b="0" lang="el-GR" sz="2800" spc="-1" strike="noStrike">
              <a:latin typeface="Arial"/>
            </a:endParaRPr>
          </a:p>
        </p:txBody>
      </p:sp>
      <p:pic>
        <p:nvPicPr>
          <p:cNvPr id="398" name="Εικόνα 3" descr=""/>
          <p:cNvPicPr/>
          <p:nvPr/>
        </p:nvPicPr>
        <p:blipFill>
          <a:blip r:embed="rId1"/>
          <a:stretch/>
        </p:blipFill>
        <p:spPr>
          <a:xfrm>
            <a:off x="6462360" y="2531160"/>
            <a:ext cx="4447800" cy="3335760"/>
          </a:xfrm>
          <a:prstGeom prst="rect">
            <a:avLst/>
          </a:prstGeom>
          <a:ln>
            <a:noFill/>
          </a:ln>
          <a:effectLst>
            <a:outerShdw algn="tl" blurRad="292100" dir="2700000" dist="138988" rotWithShape="0">
              <a:srgbClr val="333333">
                <a:alpha val="65000"/>
              </a:srgbClr>
            </a:outerShdw>
          </a:effectLst>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9" name="CustomShape 1"/>
          <p:cNvSpPr/>
          <p:nvPr/>
        </p:nvSpPr>
        <p:spPr>
          <a:xfrm>
            <a:off x="561240" y="973800"/>
            <a:ext cx="10091160" cy="8298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l-GR" sz="3600" spc="-1" strike="noStrike">
                <a:solidFill>
                  <a:srgbClr val="e3ded1"/>
                </a:solidFill>
                <a:latin typeface="Century Gothic"/>
              </a:rPr>
              <a:t>Ποιες είναι οι πληροφορίες που συνοδεύουν τα αντικείμενα;</a:t>
            </a:r>
            <a:endParaRPr b="0" lang="el-GR" sz="3600" spc="-1" strike="noStrike">
              <a:latin typeface="Arial"/>
            </a:endParaRPr>
          </a:p>
        </p:txBody>
      </p:sp>
      <p:sp>
        <p:nvSpPr>
          <p:cNvPr id="400" name="CustomShape 2"/>
          <p:cNvSpPr/>
          <p:nvPr/>
        </p:nvSpPr>
        <p:spPr>
          <a:xfrm>
            <a:off x="1154880" y="2603520"/>
            <a:ext cx="8825040" cy="3415680"/>
          </a:xfrm>
          <a:prstGeom prst="rect">
            <a:avLst/>
          </a:prstGeom>
          <a:noFill/>
          <a:ln>
            <a:noFill/>
          </a:ln>
        </p:spPr>
        <p:style>
          <a:lnRef idx="0"/>
          <a:fillRef idx="0"/>
          <a:effectRef idx="0"/>
          <a:fontRef idx="minor"/>
        </p:style>
        <p:txBody>
          <a:bodyPr lIns="90000" rIns="90000" tIns="45000" bIns="45000">
            <a:normAutofit/>
          </a:bodyPr>
          <a:p>
            <a:pPr marL="343080" indent="-34236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rPr>
              <a:t>Τα αντικείμενα έχουν </a:t>
            </a:r>
            <a:r>
              <a:rPr b="1" lang="el-GR" sz="2000" spc="-1" strike="noStrike">
                <a:solidFill>
                  <a:srgbClr val="2a4f1c"/>
                </a:solidFill>
                <a:latin typeface="Century Gothic"/>
              </a:rPr>
              <a:t>ιδιότητες</a:t>
            </a:r>
            <a:r>
              <a:rPr b="0" lang="el-GR" sz="2000" spc="-1" strike="noStrike">
                <a:solidFill>
                  <a:srgbClr val="404040"/>
                </a:solidFill>
                <a:latin typeface="Century Gothic"/>
              </a:rPr>
              <a:t> και κανόνες συμπεριφοράς ή αλλιώς </a:t>
            </a:r>
            <a:r>
              <a:rPr b="1" lang="el-GR" sz="2000" spc="-1" strike="noStrike">
                <a:solidFill>
                  <a:srgbClr val="2a4f1c"/>
                </a:solidFill>
                <a:latin typeface="Century Gothic"/>
              </a:rPr>
              <a:t>μεθόδους</a:t>
            </a:r>
            <a:r>
              <a:rPr b="0" lang="el-GR" sz="2000" spc="-1" strike="noStrike">
                <a:solidFill>
                  <a:srgbClr val="404040"/>
                </a:solidFill>
                <a:latin typeface="Century Gothic"/>
              </a:rPr>
              <a:t>.</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rPr>
              <a:t>Οι ιδιότητες είναι τα χαρακτηριστικά του αντικειμένου. Για παράδειγμα ένας υπολογιστής είναι είτε on ή off, μια καρέκλα έχει τέσσερα πόδια και εσείς έχετε ένα όνομα.</a:t>
            </a:r>
            <a:endParaRPr b="0" lang="el-GR" sz="2000" spc="-1" strike="noStrike">
              <a:latin typeface="Arial"/>
            </a:endParaRPr>
          </a:p>
          <a:p>
            <a:pPr marL="343080" indent="-342360">
              <a:lnSpc>
                <a:spcPct val="100000"/>
              </a:lnSpc>
              <a:spcBef>
                <a:spcPts val="1001"/>
              </a:spcBef>
              <a:buClr>
                <a:srgbClr val="549e39"/>
              </a:buClr>
              <a:buSzPct val="80000"/>
              <a:buFont typeface="Wingdings 3" charset="2"/>
              <a:buChar char=""/>
            </a:pPr>
            <a:r>
              <a:rPr b="0" lang="el-GR" sz="2000" spc="-1" strike="noStrike">
                <a:solidFill>
                  <a:srgbClr val="404040"/>
                </a:solidFill>
                <a:latin typeface="Century Gothic"/>
              </a:rPr>
              <a:t>Οι μέθοδοι είναι ενέργειες που μπορεί να εκτελέσει ένα αντικείμενο. Για παράδειγμα, εσείς κάθεστε, χρησιμοποιώντας έναν υπολογιστή και διαβάζετε αυτό το άρθρο.</a:t>
            </a:r>
            <a:endParaRPr b="0" lang="el-GR" sz="2000" spc="-1" strike="noStrike">
              <a:latin typeface="Arial"/>
            </a:endParaRPr>
          </a:p>
        </p:txBody>
      </p:sp>
      <p:sp>
        <p:nvSpPr>
          <p:cNvPr id="401" name="CustomShape 3"/>
          <p:cNvSpPr/>
          <p:nvPr/>
        </p:nvSpPr>
        <p:spPr>
          <a:xfrm>
            <a:off x="10653120" y="6391800"/>
            <a:ext cx="990000" cy="3042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B264C802-E806-4C07-9B9D-E53D84ECF8E9}" type="datetime1">
              <a:rPr b="1" lang="el-GR" sz="1000" spc="-1" strike="noStrike">
                <a:solidFill>
                  <a:srgbClr val="549e39"/>
                </a:solidFill>
                <a:latin typeface="Century Gothic"/>
              </a:rPr>
              <a:t>05/03/2020</a:t>
            </a:fld>
            <a:endParaRPr b="0" lang="el-GR" sz="1000" spc="-1" strike="noStrike">
              <a:latin typeface="Arial"/>
            </a:endParaRPr>
          </a:p>
        </p:txBody>
      </p:sp>
      <p:sp>
        <p:nvSpPr>
          <p:cNvPr id="402" name="CustomShape 4"/>
          <p:cNvSpPr/>
          <p:nvPr/>
        </p:nvSpPr>
        <p:spPr>
          <a:xfrm>
            <a:off x="561240" y="6391800"/>
            <a:ext cx="3859200" cy="30420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l-GR" sz="1000" spc="-1" strike="noStrike">
                <a:solidFill>
                  <a:srgbClr val="549e39"/>
                </a:solidFill>
                <a:latin typeface="Century Gothic"/>
              </a:rPr>
              <a:t>OOD</a:t>
            </a:r>
            <a:endParaRPr b="0" lang="el-GR" sz="1000" spc="-1" strike="noStrike">
              <a:latin typeface="Arial"/>
            </a:endParaRPr>
          </a:p>
        </p:txBody>
      </p:sp>
      <p:sp>
        <p:nvSpPr>
          <p:cNvPr id="403" name="CustomShape 5"/>
          <p:cNvSpPr/>
          <p:nvPr/>
        </p:nvSpPr>
        <p:spPr>
          <a:xfrm>
            <a:off x="10352520" y="295560"/>
            <a:ext cx="837360" cy="766800"/>
          </a:xfrm>
          <a:prstGeom prst="rect">
            <a:avLst/>
          </a:prstGeom>
          <a:noFill/>
          <a:ln>
            <a:noFill/>
          </a:ln>
        </p:spPr>
        <p:style>
          <a:lnRef idx="0"/>
          <a:fillRef idx="0"/>
          <a:effectRef idx="0"/>
          <a:fontRef idx="minor"/>
        </p:style>
        <p:txBody>
          <a:bodyPr lIns="90000" rIns="90000" tIns="45000" bIns="45000" anchor="b">
            <a:noAutofit/>
          </a:bodyPr>
          <a:p>
            <a:pPr algn="ctr">
              <a:lnSpc>
                <a:spcPct val="100000"/>
              </a:lnSpc>
            </a:pPr>
            <a:fld id="{8E7B6A2F-B4BE-47E8-8F3F-ECA246FAA421}" type="slidenum">
              <a:rPr b="0" lang="el-GR" sz="2800" spc="-1" strike="noStrike">
                <a:solidFill>
                  <a:srgbClr val="ffffff"/>
                </a:solidFill>
                <a:latin typeface="Century Gothic"/>
              </a:rPr>
              <a:t>9</a:t>
            </a:fld>
            <a:endParaRPr b="0" lang="el-GR" sz="2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Ion Boardroom</Template>
  <TotalTime>4162</TotalTime>
  <Application>LibreOffice/6.3.4.2$Windows_x86 LibreOffice_project/60da17e045e08f1793c57c00ba83cdfce946d0aa</Application>
  <Words>2604</Words>
  <Paragraphs>392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2019-09-09T10:02:26Z</dcterms:created>
  <dc:creator>sofia sofia</dc:creator>
  <dc:description/>
  <dc:language>el-GR</dc:language>
  <cp:lastModifiedBy/>
  <cp:lastPrinted>2019-09-28T05:11:46Z</cp:lastPrinted>
  <dcterms:modified xsi:type="dcterms:W3CDTF">2020-03-05T22:59:05Z</dcterms:modified>
  <cp:revision>151</cp:revision>
  <dc:subject/>
  <dc:title>Παρουσίαση του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5</vt:i4>
  </property>
  <property fmtid="{D5CDD505-2E9C-101B-9397-08002B2CF9AE}" pid="8" name="PresentationFormat">
    <vt:lpwstr>Ευρεία οθόνη</vt:lpwstr>
  </property>
  <property fmtid="{D5CDD505-2E9C-101B-9397-08002B2CF9AE}" pid="9" name="ScaleCrop">
    <vt:bool>0</vt:bool>
  </property>
  <property fmtid="{D5CDD505-2E9C-101B-9397-08002B2CF9AE}" pid="10" name="ShareDoc">
    <vt:bool>0</vt:bool>
  </property>
  <property fmtid="{D5CDD505-2E9C-101B-9397-08002B2CF9AE}" pid="11" name="Slides">
    <vt:i4>64</vt:i4>
  </property>
</Properties>
</file>