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1.png" ContentType="image/png"/>
  <Override PartName="/ppt/media/image2.png" ContentType="image/png"/>
  <Override PartName="/ppt/media/image17.jpeg" ContentType="image/jpeg"/>
  <Override PartName="/ppt/media/image3.png" ContentType="image/png"/>
  <Override PartName="/ppt/media/image9.jpeg" ContentType="image/jpeg"/>
  <Override PartName="/ppt/media/image15.wmf" ContentType="image/x-wmf"/>
  <Override PartName="/ppt/media/image4.png" ContentType="image/png"/>
  <Override PartName="/ppt/media/image42.gif" ContentType="image/gif"/>
  <Override PartName="/ppt/media/image6.jpeg" ContentType="image/jpeg"/>
  <Override PartName="/ppt/media/image5.png" ContentType="image/png"/>
  <Override PartName="/ppt/media/image7.png" ContentType="image/png"/>
  <Override PartName="/ppt/media/image8.png" ContentType="image/png"/>
  <Override PartName="/ppt/media/image10.jpeg" ContentType="image/jpeg"/>
  <Override PartName="/ppt/media/image11.jpeg" ContentType="image/jpeg"/>
  <Override PartName="/ppt/media/image21.wmf" ContentType="image/x-wmf"/>
  <Override PartName="/ppt/media/image12.jpeg" ContentType="image/jpeg"/>
  <Override PartName="/ppt/media/image13.jpeg" ContentType="image/jpeg"/>
  <Override PartName="/ppt/media/image14.jpeg" ContentType="image/jpeg"/>
  <Override PartName="/ppt/media/image16.png" ContentType="image/png"/>
  <Override PartName="/ppt/media/image18.jpeg" ContentType="image/jpeg"/>
  <Override PartName="/ppt/media/image19.jpeg" ContentType="image/jpeg"/>
  <Override PartName="/ppt/media/image22.png" ContentType="image/png"/>
  <Override PartName="/ppt/media/image43.gif" ContentType="image/gif"/>
  <Override PartName="/ppt/media/image20.jpeg" ContentType="image/jpeg"/>
  <Override PartName="/ppt/media/image44.png" ContentType="image/png"/>
  <Override PartName="/ppt/media/image23.png" ContentType="image/png"/>
  <Override PartName="/ppt/media/image35.wmf" ContentType="image/x-wmf"/>
  <Override PartName="/ppt/media/image24.png" ContentType="image/png"/>
  <Override PartName="/ppt/media/image36.wmf" ContentType="image/x-wmf"/>
  <Override PartName="/ppt/media/image25.png" ContentType="image/png"/>
  <Override PartName="/ppt/media/image37.wmf" ContentType="image/x-wmf"/>
  <Override PartName="/ppt/media/image26.png" ContentType="image/png"/>
  <Override PartName="/ppt/media/image27.png" ContentType="image/png"/>
  <Override PartName="/ppt/media/image28.png" ContentType="image/png"/>
  <Override PartName="/ppt/media/image29.jpeg" ContentType="image/jpeg"/>
  <Override PartName="/ppt/media/image30.png" ContentType="image/png"/>
  <Override PartName="/ppt/media/image31.png" ContentType="image/png"/>
  <Override PartName="/ppt/media/image32.png" ContentType="image/png"/>
  <Override PartName="/ppt/media/image33.png" ContentType="image/png"/>
  <Override PartName="/ppt/media/image45.wmf" ContentType="image/x-wmf"/>
  <Override PartName="/ppt/media/image34.png" ContentType="image/png"/>
  <Override PartName="/ppt/media/image46.wmf" ContentType="image/x-wmf"/>
  <Override PartName="/ppt/media/image38.png" ContentType="image/png"/>
  <Override PartName="/ppt/media/image39.png" ContentType="image/png"/>
  <Override PartName="/ppt/media/image40.png" ContentType="image/png"/>
  <Override PartName="/ppt/media/image41.png" ContentType="image/png"/>
  <Override PartName="/ppt/media/image47.png" ContentType="image/pn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9.xml.rels" ContentType="application/vnd.openxmlformats-package.relationships+xml"/>
  <Override PartName="/ppt/slideLayouts/_rels/slideLayout31.xml.rels" ContentType="application/vnd.openxmlformats-package.relationships+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_rels/slide26.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37.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9"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40"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42"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43"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44"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45"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47"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48"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49"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50"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51"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52"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5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60"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62"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63"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67"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68"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69"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71"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73"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75"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76"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77"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79"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80"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82"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83"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84"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85"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87"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88"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89"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90"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91"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92"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9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00"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02"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103"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0"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07"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08"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109"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11"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112"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13"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15"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16"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17"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19"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120"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22"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23"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24"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125"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27"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128"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129"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130"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131"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132"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4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49"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2"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23"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51"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152"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4"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56"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57"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158"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60"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161"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62"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64"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65"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66"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68"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169"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71"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73"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174"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76"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177"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178"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179"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180"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181"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9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98"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00"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201"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05"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06"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207"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09"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210"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11"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13"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14"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15"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17"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218"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20"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21"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22"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223"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25"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226"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227"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228"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229"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230"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8"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1"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32"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33"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5"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36"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37"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3.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4.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0" name="Group 1"/>
          <p:cNvGrpSpPr/>
          <p:nvPr/>
        </p:nvGrpSpPr>
        <p:grpSpPr>
          <a:xfrm>
            <a:off x="0" y="0"/>
            <a:ext cx="12190680" cy="6856560"/>
            <a:chOff x="0" y="0"/>
            <a:chExt cx="12190680" cy="6856560"/>
          </a:xfrm>
        </p:grpSpPr>
        <p:sp>
          <p:nvSpPr>
            <p:cNvPr id="1" name="CustomShape 2"/>
            <p:cNvSpPr/>
            <p:nvPr/>
          </p:nvSpPr>
          <p:spPr>
            <a:xfrm>
              <a:off x="0" y="0"/>
              <a:ext cx="12190680" cy="6856560"/>
            </a:xfrm>
            <a:prstGeom prst="rect">
              <a:avLst/>
            </a:prstGeom>
            <a:blipFill rotWithShape="0">
              <a:blip r:embed="rId2"/>
              <a:stretch>
                <a:fillRect/>
              </a:stretch>
            </a:blipFill>
            <a:ln w="25560">
              <a:noFill/>
            </a:ln>
          </p:spPr>
          <p:style>
            <a:lnRef idx="0"/>
            <a:fillRef idx="0"/>
            <a:effectRef idx="0"/>
            <a:fontRef idx="minor"/>
          </p:style>
        </p:sp>
        <p:sp>
          <p:nvSpPr>
            <p:cNvPr id="2" name="CustomShape 3"/>
            <p:cNvSpPr/>
            <p:nvPr/>
          </p:nvSpPr>
          <p:spPr>
            <a:xfrm>
              <a:off x="0" y="2666880"/>
              <a:ext cx="4189680" cy="41896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3" name="CustomShape 4"/>
            <p:cNvSpPr/>
            <p:nvPr/>
          </p:nvSpPr>
          <p:spPr>
            <a:xfrm>
              <a:off x="0" y="2895480"/>
              <a:ext cx="2360880" cy="23608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4" name="CustomShape 5"/>
            <p:cNvSpPr/>
            <p:nvPr/>
          </p:nvSpPr>
          <p:spPr>
            <a:xfrm>
              <a:off x="8609040" y="5867280"/>
              <a:ext cx="989280" cy="9892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5" name="CustomShape 6"/>
            <p:cNvSpPr/>
            <p:nvPr/>
          </p:nvSpPr>
          <p:spPr>
            <a:xfrm>
              <a:off x="8609040" y="1676520"/>
              <a:ext cx="2818080" cy="28180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6" name="CustomShape 7"/>
            <p:cNvSpPr/>
            <p:nvPr/>
          </p:nvSpPr>
          <p:spPr>
            <a:xfrm>
              <a:off x="7999560" y="8640"/>
              <a:ext cx="1598760" cy="159876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7" name="CustomShape 8"/>
            <p:cNvSpPr/>
            <p:nvPr/>
          </p:nvSpPr>
          <p:spPr>
            <a:xfrm rot="21010200">
              <a:off x="8490600" y="1796760"/>
              <a:ext cx="3297960" cy="439560"/>
            </a:xfrm>
            <a:custGeom>
              <a:avLst/>
              <a:gdLst/>
              <a:ah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rgbClr val="ffffff">
                <a:alpha val="20000"/>
              </a:srgbClr>
            </a:solidFill>
            <a:ln>
              <a:noFill/>
            </a:ln>
          </p:spPr>
          <p:style>
            <a:lnRef idx="0"/>
            <a:fillRef idx="0"/>
            <a:effectRef idx="0"/>
            <a:fontRef idx="minor"/>
          </p:style>
        </p:sp>
        <p:sp>
          <p:nvSpPr>
            <p:cNvPr id="8" name="CustomShape 9"/>
            <p:cNvSpPr/>
            <p:nvPr/>
          </p:nvSpPr>
          <p:spPr>
            <a:xfrm>
              <a:off x="459360" y="1866240"/>
              <a:ext cx="11276280" cy="4532400"/>
            </a:xfrm>
            <a:custGeom>
              <a:avLst/>
              <a:gdLst/>
              <a:ahLst/>
              <a:rect l="l" t="t"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rgbClr val="ffffff"/>
            </a:solidFill>
            <a:ln>
              <a:noFill/>
            </a:ln>
          </p:spPr>
          <p:style>
            <a:lnRef idx="0"/>
            <a:fillRef idx="0"/>
            <a:effectRef idx="0"/>
            <a:fontRef idx="minor"/>
          </p:style>
        </p:sp>
        <p:sp>
          <p:nvSpPr>
            <p:cNvPr id="9" name="CustomShape 10"/>
            <p:cNvSpPr/>
            <p:nvPr/>
          </p:nvSpPr>
          <p:spPr>
            <a:xfrm>
              <a:off x="0" y="1440"/>
              <a:ext cx="12190680" cy="685512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tyle>
            <a:lnRef idx="0"/>
            <a:fillRef idx="0"/>
            <a:effectRef idx="0"/>
            <a:fontRef idx="minor"/>
          </p:style>
        </p:sp>
      </p:grpSp>
      <p:sp>
        <p:nvSpPr>
          <p:cNvPr id="10" name="CustomShape 11" hidden="1"/>
          <p:cNvSpPr/>
          <p:nvPr/>
        </p:nvSpPr>
        <p:spPr>
          <a:xfrm>
            <a:off x="10437840" y="0"/>
            <a:ext cx="684360" cy="1141560"/>
          </a:xfrm>
          <a:prstGeom prst="rect">
            <a:avLst/>
          </a:prstGeom>
          <a:solidFill>
            <a:srgbClr val="549e39"/>
          </a:solidFill>
          <a:ln w="9360">
            <a:noFill/>
          </a:ln>
          <a:effectLst>
            <a:outerShdw dir="5400000" dist="25560">
              <a:srgbClr val="000000">
                <a:alpha val="45000"/>
              </a:srgbClr>
            </a:outerShdw>
          </a:effectLst>
        </p:spPr>
        <p:style>
          <a:lnRef idx="0"/>
          <a:fillRef idx="0"/>
          <a:effectRef idx="0"/>
          <a:fontRef idx="minor"/>
        </p:style>
      </p:sp>
      <p:grpSp>
        <p:nvGrpSpPr>
          <p:cNvPr id="11" name="Group 12"/>
          <p:cNvGrpSpPr/>
          <p:nvPr/>
        </p:nvGrpSpPr>
        <p:grpSpPr>
          <a:xfrm>
            <a:off x="0" y="0"/>
            <a:ext cx="12190680" cy="6856560"/>
            <a:chOff x="0" y="0"/>
            <a:chExt cx="12190680" cy="6856560"/>
          </a:xfrm>
        </p:grpSpPr>
        <p:sp>
          <p:nvSpPr>
            <p:cNvPr id="12" name="CustomShape 13"/>
            <p:cNvSpPr/>
            <p:nvPr/>
          </p:nvSpPr>
          <p:spPr>
            <a:xfrm>
              <a:off x="0" y="0"/>
              <a:ext cx="12190680" cy="6856560"/>
            </a:xfrm>
            <a:prstGeom prst="rect">
              <a:avLst/>
            </a:prstGeom>
            <a:blipFill rotWithShape="0">
              <a:blip r:embed="rId3"/>
              <a:stretch>
                <a:fillRect/>
              </a:stretch>
            </a:blipFill>
            <a:ln w="25560">
              <a:noFill/>
            </a:ln>
          </p:spPr>
          <p:style>
            <a:lnRef idx="0"/>
            <a:fillRef idx="0"/>
            <a:effectRef idx="0"/>
            <a:fontRef idx="minor"/>
          </p:style>
        </p:sp>
        <p:sp>
          <p:nvSpPr>
            <p:cNvPr id="13" name="CustomShape 14"/>
            <p:cNvSpPr/>
            <p:nvPr/>
          </p:nvSpPr>
          <p:spPr>
            <a:xfrm>
              <a:off x="0" y="1440"/>
              <a:ext cx="12190680" cy="685512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tyle>
            <a:lnRef idx="0"/>
            <a:fillRef idx="0"/>
            <a:effectRef idx="0"/>
            <a:fontRef idx="minor"/>
          </p:style>
        </p:sp>
      </p:grpSp>
      <p:sp>
        <p:nvSpPr>
          <p:cNvPr id="14" name="CustomShape 15"/>
          <p:cNvSpPr/>
          <p:nvPr/>
        </p:nvSpPr>
        <p:spPr>
          <a:xfrm>
            <a:off x="10437840" y="0"/>
            <a:ext cx="684360" cy="1141560"/>
          </a:xfrm>
          <a:prstGeom prst="rect">
            <a:avLst/>
          </a:prstGeom>
          <a:solidFill>
            <a:srgbClr val="549e39"/>
          </a:solidFill>
          <a:ln w="9360">
            <a:noFill/>
          </a:ln>
          <a:effectLst>
            <a:outerShdw dir="5400000" dist="25560">
              <a:srgbClr val="000000">
                <a:alpha val="45000"/>
              </a:srgbClr>
            </a:outerShdw>
          </a:effectLst>
        </p:spPr>
        <p:style>
          <a:lnRef idx="0"/>
          <a:fillRef idx="0"/>
          <a:effectRef idx="0"/>
          <a:fontRef idx="minor"/>
        </p:style>
      </p:sp>
      <p:sp>
        <p:nvSpPr>
          <p:cNvPr id="15" name="PlaceHolder 16"/>
          <p:cNvSpPr>
            <a:spLocks noGrp="1"/>
          </p:cNvSpPr>
          <p:nvPr>
            <p:ph type="title"/>
          </p:nvPr>
        </p:nvSpPr>
        <p:spPr>
          <a:xfrm>
            <a:off x="609480" y="273600"/>
            <a:ext cx="10972440" cy="1144800"/>
          </a:xfrm>
          <a:prstGeom prst="rect">
            <a:avLst/>
          </a:prstGeom>
        </p:spPr>
        <p:txBody>
          <a:bodyPr lIns="0" rIns="0" tIns="0" bIns="0" anchor="ctr">
            <a:noAutofit/>
          </a:bodyP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16" name="PlaceHolder 1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 name="CustomShape 1" hidden="1"/>
          <p:cNvSpPr/>
          <p:nvPr/>
        </p:nvSpPr>
        <p:spPr>
          <a:xfrm>
            <a:off x="10437840" y="0"/>
            <a:ext cx="684360" cy="1141560"/>
          </a:xfrm>
          <a:prstGeom prst="rect">
            <a:avLst/>
          </a:prstGeom>
          <a:solidFill>
            <a:srgbClr val="549e39"/>
          </a:solidFill>
          <a:ln w="9360">
            <a:noFill/>
          </a:ln>
          <a:effectLst>
            <a:outerShdw dir="5400000" dist="25560">
              <a:srgbClr val="000000">
                <a:alpha val="45000"/>
              </a:srgbClr>
            </a:outerShdw>
          </a:effectLst>
        </p:spPr>
        <p:style>
          <a:lnRef idx="0"/>
          <a:fillRef idx="0"/>
          <a:effectRef idx="0"/>
          <a:fontRef idx="minor"/>
        </p:style>
      </p:sp>
      <p:sp>
        <p:nvSpPr>
          <p:cNvPr id="54" name="CustomShape 2"/>
          <p:cNvSpPr/>
          <p:nvPr/>
        </p:nvSpPr>
        <p:spPr>
          <a:xfrm>
            <a:off x="10437840" y="0"/>
            <a:ext cx="684360" cy="1141560"/>
          </a:xfrm>
          <a:prstGeom prst="rect">
            <a:avLst/>
          </a:prstGeom>
          <a:solidFill>
            <a:srgbClr val="549e39"/>
          </a:solidFill>
          <a:ln w="9360">
            <a:noFill/>
          </a:ln>
          <a:effectLst>
            <a:outerShdw dir="5400000" dist="25560">
              <a:srgbClr val="000000">
                <a:alpha val="45000"/>
              </a:srgbClr>
            </a:outerShdw>
          </a:effectLst>
        </p:spPr>
        <p:style>
          <a:lnRef idx="0"/>
          <a:fillRef idx="0"/>
          <a:effectRef idx="0"/>
          <a:fontRef idx="minor"/>
        </p:style>
      </p:sp>
      <p:sp>
        <p:nvSpPr>
          <p:cNvPr id="55"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56"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3" name="CustomShape 1"/>
          <p:cNvSpPr/>
          <p:nvPr/>
        </p:nvSpPr>
        <p:spPr>
          <a:xfrm>
            <a:off x="10437840" y="0"/>
            <a:ext cx="684360" cy="1141560"/>
          </a:xfrm>
          <a:prstGeom prst="rect">
            <a:avLst/>
          </a:prstGeom>
          <a:solidFill>
            <a:srgbClr val="549e39"/>
          </a:solidFill>
          <a:ln w="9360">
            <a:noFill/>
          </a:ln>
          <a:effectLst>
            <a:outerShdw dir="5400000" dist="25560">
              <a:srgbClr val="000000">
                <a:alpha val="45000"/>
              </a:srgbClr>
            </a:outerShdw>
          </a:effectLst>
        </p:spPr>
        <p:style>
          <a:lnRef idx="0"/>
          <a:fillRef idx="0"/>
          <a:effectRef idx="0"/>
          <a:fontRef idx="minor"/>
        </p:style>
      </p:sp>
      <p:sp>
        <p:nvSpPr>
          <p:cNvPr id="94" name="PlaceHolder 2"/>
          <p:cNvSpPr>
            <a:spLocks noGrp="1"/>
          </p:cNvSpPr>
          <p:nvPr>
            <p:ph type="title"/>
          </p:nvPr>
        </p:nvSpPr>
        <p:spPr>
          <a:xfrm>
            <a:off x="609480" y="273600"/>
            <a:ext cx="10972080" cy="1144440"/>
          </a:xfrm>
          <a:prstGeom prst="rect">
            <a:avLst/>
          </a:prstGeom>
        </p:spPr>
        <p:txBody>
          <a:bodyPr lIns="0" rIns="0" tIns="0" bIns="0" anchor="ctr">
            <a:no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95" name="PlaceHolder 3"/>
          <p:cNvSpPr>
            <a:spLocks noGrp="1"/>
          </p:cNvSpPr>
          <p:nvPr>
            <p:ph type="body"/>
          </p:nvPr>
        </p:nvSpPr>
        <p:spPr>
          <a:xfrm>
            <a:off x="609480" y="1604520"/>
            <a:ext cx="535392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
        <p:nvSpPr>
          <p:cNvPr id="96" name="PlaceHolder 4"/>
          <p:cNvSpPr>
            <a:spLocks noGrp="1"/>
          </p:cNvSpPr>
          <p:nvPr>
            <p:ph type="body"/>
          </p:nvPr>
        </p:nvSpPr>
        <p:spPr>
          <a:xfrm>
            <a:off x="6231960" y="1604520"/>
            <a:ext cx="535392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33" name="Group 1"/>
          <p:cNvGrpSpPr/>
          <p:nvPr/>
        </p:nvGrpSpPr>
        <p:grpSpPr>
          <a:xfrm>
            <a:off x="0" y="0"/>
            <a:ext cx="12190680" cy="6856560"/>
            <a:chOff x="0" y="0"/>
            <a:chExt cx="12190680" cy="6856560"/>
          </a:xfrm>
        </p:grpSpPr>
        <p:sp>
          <p:nvSpPr>
            <p:cNvPr id="134" name="CustomShape 2"/>
            <p:cNvSpPr/>
            <p:nvPr/>
          </p:nvSpPr>
          <p:spPr>
            <a:xfrm>
              <a:off x="0" y="0"/>
              <a:ext cx="12190680" cy="6856560"/>
            </a:xfrm>
            <a:prstGeom prst="rect">
              <a:avLst/>
            </a:prstGeom>
            <a:blipFill rotWithShape="0">
              <a:blip r:embed="rId2"/>
              <a:stretch>
                <a:fillRect/>
              </a:stretch>
            </a:blipFill>
            <a:ln w="25560">
              <a:noFill/>
            </a:ln>
          </p:spPr>
          <p:style>
            <a:lnRef idx="0"/>
            <a:fillRef idx="0"/>
            <a:effectRef idx="0"/>
            <a:fontRef idx="minor"/>
          </p:style>
        </p:sp>
        <p:sp>
          <p:nvSpPr>
            <p:cNvPr id="135" name="CustomShape 3"/>
            <p:cNvSpPr/>
            <p:nvPr/>
          </p:nvSpPr>
          <p:spPr>
            <a:xfrm>
              <a:off x="0" y="2666880"/>
              <a:ext cx="4189680" cy="41896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36" name="CustomShape 4"/>
            <p:cNvSpPr/>
            <p:nvPr/>
          </p:nvSpPr>
          <p:spPr>
            <a:xfrm>
              <a:off x="0" y="2895480"/>
              <a:ext cx="2360880" cy="23608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37" name="CustomShape 5"/>
            <p:cNvSpPr/>
            <p:nvPr/>
          </p:nvSpPr>
          <p:spPr>
            <a:xfrm>
              <a:off x="8609040" y="5867280"/>
              <a:ext cx="989280" cy="9892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38" name="CustomShape 6"/>
            <p:cNvSpPr/>
            <p:nvPr/>
          </p:nvSpPr>
          <p:spPr>
            <a:xfrm>
              <a:off x="8609040" y="1676520"/>
              <a:ext cx="2818080" cy="28180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39" name="CustomShape 7"/>
            <p:cNvSpPr/>
            <p:nvPr/>
          </p:nvSpPr>
          <p:spPr>
            <a:xfrm>
              <a:off x="7999560" y="8640"/>
              <a:ext cx="1598760" cy="159876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40" name="CustomShape 8"/>
            <p:cNvSpPr/>
            <p:nvPr/>
          </p:nvSpPr>
          <p:spPr>
            <a:xfrm rot="21010200">
              <a:off x="8490600" y="1796760"/>
              <a:ext cx="3297960" cy="439560"/>
            </a:xfrm>
            <a:custGeom>
              <a:avLst/>
              <a:gdLst/>
              <a:ah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rgbClr val="ffffff">
                <a:alpha val="20000"/>
              </a:srgbClr>
            </a:solidFill>
            <a:ln>
              <a:noFill/>
            </a:ln>
          </p:spPr>
          <p:style>
            <a:lnRef idx="0"/>
            <a:fillRef idx="0"/>
            <a:effectRef idx="0"/>
            <a:fontRef idx="minor"/>
          </p:style>
        </p:sp>
        <p:sp>
          <p:nvSpPr>
            <p:cNvPr id="141" name="CustomShape 9"/>
            <p:cNvSpPr/>
            <p:nvPr/>
          </p:nvSpPr>
          <p:spPr>
            <a:xfrm>
              <a:off x="459360" y="1866240"/>
              <a:ext cx="11276280" cy="4532400"/>
            </a:xfrm>
            <a:custGeom>
              <a:avLst/>
              <a:gdLst/>
              <a:ahLst/>
              <a:rect l="l" t="t"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rgbClr val="ffffff"/>
            </a:solidFill>
            <a:ln>
              <a:noFill/>
            </a:ln>
          </p:spPr>
          <p:style>
            <a:lnRef idx="0"/>
            <a:fillRef idx="0"/>
            <a:effectRef idx="0"/>
            <a:fontRef idx="minor"/>
          </p:style>
        </p:sp>
        <p:sp>
          <p:nvSpPr>
            <p:cNvPr id="142" name="CustomShape 10"/>
            <p:cNvSpPr/>
            <p:nvPr/>
          </p:nvSpPr>
          <p:spPr>
            <a:xfrm>
              <a:off x="0" y="1440"/>
              <a:ext cx="12190680" cy="685512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tyle>
            <a:lnRef idx="0"/>
            <a:fillRef idx="0"/>
            <a:effectRef idx="0"/>
            <a:fontRef idx="minor"/>
          </p:style>
        </p:sp>
      </p:grpSp>
      <p:sp>
        <p:nvSpPr>
          <p:cNvPr id="143" name="CustomShape 11"/>
          <p:cNvSpPr/>
          <p:nvPr/>
        </p:nvSpPr>
        <p:spPr>
          <a:xfrm>
            <a:off x="10437840" y="0"/>
            <a:ext cx="684360" cy="1141560"/>
          </a:xfrm>
          <a:prstGeom prst="rect">
            <a:avLst/>
          </a:prstGeom>
          <a:solidFill>
            <a:srgbClr val="549e39"/>
          </a:solidFill>
          <a:ln w="9360">
            <a:noFill/>
          </a:ln>
          <a:effectLst>
            <a:outerShdw dir="5400000" dist="25560">
              <a:srgbClr val="000000">
                <a:alpha val="45000"/>
              </a:srgbClr>
            </a:outerShdw>
          </a:effectLst>
        </p:spPr>
        <p:style>
          <a:lnRef idx="0"/>
          <a:fillRef idx="0"/>
          <a:effectRef idx="0"/>
          <a:fontRef idx="minor"/>
        </p:style>
      </p:sp>
      <p:sp>
        <p:nvSpPr>
          <p:cNvPr id="144" name="PlaceHolder 12"/>
          <p:cNvSpPr>
            <a:spLocks noGrp="1"/>
          </p:cNvSpPr>
          <p:nvPr>
            <p:ph type="title"/>
          </p:nvPr>
        </p:nvSpPr>
        <p:spPr>
          <a:xfrm>
            <a:off x="609480" y="273600"/>
            <a:ext cx="10972440" cy="1144800"/>
          </a:xfrm>
          <a:prstGeom prst="rect">
            <a:avLst/>
          </a:prstGeom>
        </p:spPr>
        <p:txBody>
          <a:bodyPr lIns="0" rIns="0" tIns="0" bIns="0" anchor="ctr">
            <a:noAutofit/>
          </a:bodyP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145" name="PlaceHolder 1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82" name="Group 1"/>
          <p:cNvGrpSpPr/>
          <p:nvPr/>
        </p:nvGrpSpPr>
        <p:grpSpPr>
          <a:xfrm>
            <a:off x="0" y="0"/>
            <a:ext cx="12190680" cy="6856560"/>
            <a:chOff x="0" y="0"/>
            <a:chExt cx="12190680" cy="6856560"/>
          </a:xfrm>
        </p:grpSpPr>
        <p:sp>
          <p:nvSpPr>
            <p:cNvPr id="183" name="CustomShape 2"/>
            <p:cNvSpPr/>
            <p:nvPr/>
          </p:nvSpPr>
          <p:spPr>
            <a:xfrm>
              <a:off x="0" y="0"/>
              <a:ext cx="12190680" cy="6856560"/>
            </a:xfrm>
            <a:prstGeom prst="rect">
              <a:avLst/>
            </a:prstGeom>
            <a:blipFill rotWithShape="0">
              <a:blip r:embed="rId2"/>
              <a:stretch>
                <a:fillRect/>
              </a:stretch>
            </a:blipFill>
            <a:ln w="25560">
              <a:noFill/>
            </a:ln>
          </p:spPr>
          <p:style>
            <a:lnRef idx="0"/>
            <a:fillRef idx="0"/>
            <a:effectRef idx="0"/>
            <a:fontRef idx="minor"/>
          </p:style>
        </p:sp>
        <p:sp>
          <p:nvSpPr>
            <p:cNvPr id="184" name="CustomShape 3"/>
            <p:cNvSpPr/>
            <p:nvPr/>
          </p:nvSpPr>
          <p:spPr>
            <a:xfrm>
              <a:off x="0" y="2666880"/>
              <a:ext cx="4189680" cy="41896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85" name="CustomShape 4"/>
            <p:cNvSpPr/>
            <p:nvPr/>
          </p:nvSpPr>
          <p:spPr>
            <a:xfrm>
              <a:off x="0" y="2895480"/>
              <a:ext cx="2360880" cy="23608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86" name="CustomShape 5"/>
            <p:cNvSpPr/>
            <p:nvPr/>
          </p:nvSpPr>
          <p:spPr>
            <a:xfrm>
              <a:off x="8609040" y="5867280"/>
              <a:ext cx="989280" cy="9892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87" name="CustomShape 6"/>
            <p:cNvSpPr/>
            <p:nvPr/>
          </p:nvSpPr>
          <p:spPr>
            <a:xfrm>
              <a:off x="8609040" y="1676520"/>
              <a:ext cx="2818080" cy="281808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88" name="CustomShape 7"/>
            <p:cNvSpPr/>
            <p:nvPr/>
          </p:nvSpPr>
          <p:spPr>
            <a:xfrm>
              <a:off x="7999560" y="8640"/>
              <a:ext cx="1598760" cy="1598760"/>
            </a:xfrm>
            <a:prstGeom prst="ellipse">
              <a:avLst/>
            </a:prstGeom>
            <a:gradFill rotWithShape="0">
              <a:gsLst>
                <a:gs pos="0">
                  <a:srgbClr val="4ab5c4"/>
                </a:gs>
                <a:gs pos="100000">
                  <a:srgbClr val="4ab5c4"/>
                </a:gs>
              </a:gsLst>
              <a:path path="circle">
                <a:fillToRect l="50000" t="50000" r="50000" b="50000"/>
              </a:path>
            </a:gradFill>
            <a:ln w="9360">
              <a:noFill/>
            </a:ln>
            <a:effectLst>
              <a:outerShdw dir="5400000" dist="25560">
                <a:srgbClr val="000000">
                  <a:alpha val="45000"/>
                </a:srgbClr>
              </a:outerShdw>
            </a:effectLst>
          </p:spPr>
          <p:style>
            <a:lnRef idx="0"/>
            <a:fillRef idx="0"/>
            <a:effectRef idx="0"/>
            <a:fontRef idx="minor"/>
          </p:style>
        </p:sp>
        <p:sp>
          <p:nvSpPr>
            <p:cNvPr id="189" name="CustomShape 8"/>
            <p:cNvSpPr/>
            <p:nvPr/>
          </p:nvSpPr>
          <p:spPr>
            <a:xfrm rot="21010200">
              <a:off x="8490600" y="1796760"/>
              <a:ext cx="3297960" cy="439560"/>
            </a:xfrm>
            <a:custGeom>
              <a:avLst/>
              <a:gdLst/>
              <a:ah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rgbClr val="ffffff">
                <a:alpha val="20000"/>
              </a:srgbClr>
            </a:solidFill>
            <a:ln>
              <a:noFill/>
            </a:ln>
          </p:spPr>
          <p:style>
            <a:lnRef idx="0"/>
            <a:fillRef idx="0"/>
            <a:effectRef idx="0"/>
            <a:fontRef idx="minor"/>
          </p:style>
        </p:sp>
        <p:sp>
          <p:nvSpPr>
            <p:cNvPr id="190" name="CustomShape 9"/>
            <p:cNvSpPr/>
            <p:nvPr/>
          </p:nvSpPr>
          <p:spPr>
            <a:xfrm>
              <a:off x="459360" y="1866240"/>
              <a:ext cx="11276280" cy="4532400"/>
            </a:xfrm>
            <a:custGeom>
              <a:avLst/>
              <a:gdLst/>
              <a:ahLst/>
              <a:rect l="l" t="t"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rgbClr val="ffffff"/>
            </a:solidFill>
            <a:ln>
              <a:noFill/>
            </a:ln>
          </p:spPr>
          <p:style>
            <a:lnRef idx="0"/>
            <a:fillRef idx="0"/>
            <a:effectRef idx="0"/>
            <a:fontRef idx="minor"/>
          </p:style>
        </p:sp>
        <p:sp>
          <p:nvSpPr>
            <p:cNvPr id="191" name="CustomShape 10"/>
            <p:cNvSpPr/>
            <p:nvPr/>
          </p:nvSpPr>
          <p:spPr>
            <a:xfrm>
              <a:off x="0" y="1440"/>
              <a:ext cx="12190680" cy="685512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tyle>
            <a:lnRef idx="0"/>
            <a:fillRef idx="0"/>
            <a:effectRef idx="0"/>
            <a:fontRef idx="minor"/>
          </p:style>
        </p:sp>
      </p:grpSp>
      <p:sp>
        <p:nvSpPr>
          <p:cNvPr id="192" name="CustomShape 11"/>
          <p:cNvSpPr/>
          <p:nvPr/>
        </p:nvSpPr>
        <p:spPr>
          <a:xfrm>
            <a:off x="10437840" y="0"/>
            <a:ext cx="684360" cy="1141560"/>
          </a:xfrm>
          <a:prstGeom prst="rect">
            <a:avLst/>
          </a:prstGeom>
          <a:solidFill>
            <a:srgbClr val="549e39"/>
          </a:solidFill>
          <a:ln w="9360">
            <a:noFill/>
          </a:ln>
          <a:effectLst>
            <a:outerShdw dir="5400000" dist="25560">
              <a:srgbClr val="000000">
                <a:alpha val="45000"/>
              </a:srgbClr>
            </a:outerShdw>
          </a:effectLst>
        </p:spPr>
        <p:style>
          <a:lnRef idx="0"/>
          <a:fillRef idx="0"/>
          <a:effectRef idx="0"/>
          <a:fontRef idx="minor"/>
        </p:style>
      </p:sp>
      <p:sp>
        <p:nvSpPr>
          <p:cNvPr id="193" name="PlaceHolder 12"/>
          <p:cNvSpPr>
            <a:spLocks noGrp="1"/>
          </p:cNvSpPr>
          <p:nvPr>
            <p:ph type="title"/>
          </p:nvPr>
        </p:nvSpPr>
        <p:spPr>
          <a:xfrm>
            <a:off x="609480" y="273600"/>
            <a:ext cx="10972080" cy="1144440"/>
          </a:xfrm>
          <a:prstGeom prst="rect">
            <a:avLst/>
          </a:prstGeom>
        </p:spPr>
        <p:txBody>
          <a:bodyPr lIns="0" rIns="0" tIns="0" bIns="0" anchor="ctr">
            <a:no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194" name="PlaceHolder 1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s/_rels/slide1.xml.rels><?xml version="1.0" encoding="UTF-8"?>
<Relationships xmlns="http://schemas.openxmlformats.org/package/2006/relationships"><Relationship Id="rId1" Type="http://schemas.openxmlformats.org/officeDocument/2006/relationships/hyperlink" Target="mailto:stzelepi@sch.gr" TargetMode="External"/><Relationship Id="rId2" Type="http://schemas.openxmlformats.org/officeDocument/2006/relationships/hyperlink" Target="mailto:newmind@sch.gr" TargetMode="External"/><Relationship Id="rId3" Type="http://schemas.openxmlformats.org/officeDocument/2006/relationships/hyperlink" Target="mailto:amavidis@sch.gr" TargetMode="External"/><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8.xml"/>
</Relationships>
</file>

<file path=ppt/slides/_rels/slide12.xml.rels><?xml version="1.0" encoding="UTF-8"?>
<Relationships xmlns="http://schemas.openxmlformats.org/package/2006/relationships"><Relationship Id="rId1" Type="http://schemas.openxmlformats.org/officeDocument/2006/relationships/image" Target="../media/image15.wmf"/><Relationship Id="rId2" Type="http://schemas.openxmlformats.org/officeDocument/2006/relationships/slideLayout" Target="../slideLayouts/slideLayout28.xml"/>
</Relationships>
</file>

<file path=ppt/slides/_rels/slide1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40.xml"/>
</Relationships>
</file>

<file path=ppt/slides/_rels/slide1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slideLayout" Target="../slideLayouts/slideLayout40.xml"/>
</Relationships>
</file>

<file path=ppt/slides/_rels/slide16.xml.rels><?xml version="1.0" encoding="UTF-8"?>
<Relationships xmlns="http://schemas.openxmlformats.org/package/2006/relationships"><Relationship Id="rId1" Type="http://schemas.openxmlformats.org/officeDocument/2006/relationships/image" Target="../media/image21.wmf"/><Relationship Id="rId2" Type="http://schemas.openxmlformats.org/officeDocument/2006/relationships/slideLayout" Target="../slideLayouts/slideLayout40.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40.xml"/>
</Relationships>
</file>

<file path=ppt/slides/_rels/slide1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40.xml"/>
</Relationships>
</file>

<file path=ppt/slides/_rels/slide1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40.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4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3.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40.xml"/>
</Relationships>
</file>

<file path=ppt/slides/_rels/slide24.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53.xml"/>
</Relationships>
</file>

<file path=ppt/slides/_rels/slide25.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53.xml"/>
</Relationships>
</file>

<file path=ppt/slides/_rels/slide26.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37.xml"/>
</Relationships>
</file>

<file path=ppt/slides/_rels/slide2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40.xml"/>
</Relationships>
</file>

<file path=ppt/slides/_rels/slide2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0.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40.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53.xml"/>
</Relationships>
</file>

<file path=ppt/slides/_rels/slide3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slideLayout" Target="../slideLayouts/slideLayout17.xml"/>
</Relationships>
</file>

<file path=ppt/slides/_rels/slide31.xml.rels><?xml version="1.0" encoding="UTF-8"?>
<Relationships xmlns="http://schemas.openxmlformats.org/package/2006/relationships"><Relationship Id="rId1" Type="http://schemas.openxmlformats.org/officeDocument/2006/relationships/image" Target="../media/image35.wmf"/><Relationship Id="rId2" Type="http://schemas.openxmlformats.org/officeDocument/2006/relationships/slideLayout" Target="../slideLayouts/slideLayout17.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
</Relationships>
</file>

<file path=ppt/slides/_rels/slide33.xml.rels><?xml version="1.0" encoding="UTF-8"?>
<Relationships xmlns="http://schemas.openxmlformats.org/package/2006/relationships"><Relationship Id="rId1" Type="http://schemas.openxmlformats.org/officeDocument/2006/relationships/image" Target="../media/image36.wmf"/><Relationship Id="rId2" Type="http://schemas.openxmlformats.org/officeDocument/2006/relationships/slideLayout" Target="../slideLayouts/slideLayout17.xml"/>
</Relationships>
</file>

<file path=ppt/slides/_rels/slide34.xml.rels><?xml version="1.0" encoding="UTF-8"?>
<Relationships xmlns="http://schemas.openxmlformats.org/package/2006/relationships"><Relationship Id="rId1" Type="http://schemas.openxmlformats.org/officeDocument/2006/relationships/image" Target="../media/image37.wmf"/><Relationship Id="rId2" Type="http://schemas.openxmlformats.org/officeDocument/2006/relationships/slideLayout" Target="../slideLayouts/slideLayout17.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53.xml"/>
</Relationships>
</file>

<file path=ppt/slides/_rels/slide36.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53.xml"/>
</Relationships>
</file>

<file path=ppt/slides/_rels/slide3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53.xml"/>
</Relationships>
</file>

<file path=ppt/slides/_rels/slide38.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53.xml"/>
</Relationships>
</file>

<file path=ppt/slides/_rels/slide39.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3.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37.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53.xml"/>
</Relationships>
</file>

<file path=ppt/slides/_rels/slide41.xml.rels><?xml version="1.0" encoding="UTF-8"?>
<Relationships xmlns="http://schemas.openxmlformats.org/package/2006/relationships"><Relationship Id="rId1" Type="http://schemas.openxmlformats.org/officeDocument/2006/relationships/image" Target="../media/image42.gif"/><Relationship Id="rId2" Type="http://schemas.openxmlformats.org/officeDocument/2006/relationships/image" Target="../media/image43.gif"/><Relationship Id="rId3" Type="http://schemas.openxmlformats.org/officeDocument/2006/relationships/slideLayout" Target="../slideLayouts/slideLayout53.xml"/>
</Relationships>
</file>

<file path=ppt/slides/_rels/slide42.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53.xml"/>
</Relationships>
</file>

<file path=ppt/slides/_rels/slide43.xml.rels><?xml version="1.0" encoding="UTF-8"?>
<Relationships xmlns="http://schemas.openxmlformats.org/package/2006/relationships"><Relationship Id="rId1" Type="http://schemas.openxmlformats.org/officeDocument/2006/relationships/image" Target="../media/image45.wmf"/><Relationship Id="rId2" Type="http://schemas.openxmlformats.org/officeDocument/2006/relationships/slideLayout" Target="../slideLayouts/slideLayout53.xml"/>
</Relationships>
</file>

<file path=ppt/slides/_rels/slide44.xml.rels><?xml version="1.0" encoding="UTF-8"?>
<Relationships xmlns="http://schemas.openxmlformats.org/package/2006/relationships"><Relationship Id="rId1" Type="http://schemas.openxmlformats.org/officeDocument/2006/relationships/image" Target="../media/image46.wmf"/><Relationship Id="rId2" Type="http://schemas.openxmlformats.org/officeDocument/2006/relationships/slideLayout" Target="../slideLayouts/slideLayout53.xml"/>
</Relationships>
</file>

<file path=ppt/slides/_rels/slide45.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53.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8.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5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8.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5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8.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CustomShape 1"/>
          <p:cNvSpPr/>
          <p:nvPr/>
        </p:nvSpPr>
        <p:spPr>
          <a:xfrm>
            <a:off x="1154880" y="1932480"/>
            <a:ext cx="8824320" cy="2676240"/>
          </a:xfrm>
          <a:prstGeom prst="rect">
            <a:avLst/>
          </a:prstGeom>
          <a:noFill/>
          <a:ln>
            <a:noFill/>
          </a:ln>
        </p:spPr>
        <p:style>
          <a:lnRef idx="0"/>
          <a:fillRef idx="0"/>
          <a:effectRef idx="0"/>
          <a:fontRef idx="minor"/>
        </p:style>
        <p:txBody>
          <a:bodyPr lIns="90000" rIns="90000" tIns="45000" bIns="45000" anchor="b">
            <a:noAutofit/>
          </a:bodyPr>
          <a:p>
            <a:pPr>
              <a:lnSpc>
                <a:spcPct val="100000"/>
              </a:lnSpc>
            </a:pPr>
            <a:r>
              <a:rPr b="0" lang="el-GR" sz="5400" spc="-1" strike="noStrike">
                <a:solidFill>
                  <a:srgbClr val="e3ded1"/>
                </a:solidFill>
                <a:latin typeface="Century Gothic"/>
                <a:ea typeface="DejaVu Sans"/>
              </a:rPr>
              <a:t>Αντικειμενοστραφής Προγραμματισμός</a:t>
            </a:r>
            <a:endParaRPr b="0" lang="el-GR" sz="5400" spc="-1" strike="noStrike">
              <a:latin typeface="Arial"/>
            </a:endParaRPr>
          </a:p>
        </p:txBody>
      </p:sp>
      <p:sp>
        <p:nvSpPr>
          <p:cNvPr id="232" name="CustomShape 2"/>
          <p:cNvSpPr/>
          <p:nvPr/>
        </p:nvSpPr>
        <p:spPr>
          <a:xfrm>
            <a:off x="772560" y="4609800"/>
            <a:ext cx="10700280" cy="115632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001"/>
              </a:spcBef>
            </a:pPr>
            <a:r>
              <a:rPr b="0" lang="el-GR" sz="1400" spc="-1" strike="noStrike">
                <a:solidFill>
                  <a:srgbClr val="93d07d"/>
                </a:solidFill>
                <a:latin typeface="Century Gothic"/>
                <a:ea typeface="DejaVu Sans"/>
              </a:rPr>
              <a:t>Τζελέπη Σοφία Συντονίστρια Εκπαιδευτικού Έργου ΠΕ86 </a:t>
            </a:r>
            <a:r>
              <a:rPr b="0" lang="el-GR" sz="1400" spc="-1" strike="noStrike" u="sng">
                <a:solidFill>
                  <a:srgbClr val="0000ff"/>
                </a:solidFill>
                <a:uFillTx/>
                <a:latin typeface="Century Gothic"/>
                <a:ea typeface="DejaVu Sans"/>
                <a:hlinkClick r:id="rId1"/>
              </a:rPr>
              <a:t>stzelepi@sch.gr</a:t>
            </a:r>
            <a:r>
              <a:rPr b="0" lang="el-GR" sz="1400" spc="-1" strike="noStrike">
                <a:solidFill>
                  <a:srgbClr val="93d07d"/>
                </a:solidFill>
                <a:latin typeface="Century Gothic"/>
                <a:ea typeface="DejaVu Sans"/>
              </a:rPr>
              <a:t> </a:t>
            </a:r>
            <a:endParaRPr b="0" lang="el-GR" sz="1400" spc="-1" strike="noStrike">
              <a:latin typeface="Arial"/>
            </a:endParaRPr>
          </a:p>
          <a:p>
            <a:pPr>
              <a:lnSpc>
                <a:spcPct val="100000"/>
              </a:lnSpc>
              <a:spcBef>
                <a:spcPts val="1001"/>
              </a:spcBef>
            </a:pPr>
            <a:r>
              <a:rPr b="0" lang="el-GR" sz="1400" spc="-1" strike="noStrike">
                <a:solidFill>
                  <a:srgbClr val="93d07d"/>
                </a:solidFill>
                <a:latin typeface="Century Gothic"/>
                <a:ea typeface="DejaVu Sans"/>
              </a:rPr>
              <a:t>Μπογιατζής Δημήτρης ΠΕ86, Υπεύθυνος ΠΛΗΝΕΤ Δυτικής Θεσσαλονίκης </a:t>
            </a:r>
            <a:r>
              <a:rPr b="0" lang="el-GR" sz="1400" spc="-1" strike="noStrike" u="sng">
                <a:solidFill>
                  <a:srgbClr val="0000ff"/>
                </a:solidFill>
                <a:uFillTx/>
                <a:latin typeface="Century Gothic"/>
                <a:ea typeface="DejaVu Sans"/>
                <a:hlinkClick r:id="rId2"/>
              </a:rPr>
              <a:t>newmind@sch.gr</a:t>
            </a:r>
            <a:r>
              <a:rPr b="0" lang="el-GR" sz="1400" spc="-1" strike="noStrike">
                <a:solidFill>
                  <a:srgbClr val="93d07d"/>
                </a:solidFill>
                <a:latin typeface="Century Gothic"/>
                <a:ea typeface="DejaVu Sans"/>
              </a:rPr>
              <a:t> </a:t>
            </a:r>
            <a:endParaRPr b="0" lang="el-GR" sz="1400" spc="-1" strike="noStrike">
              <a:latin typeface="Arial"/>
            </a:endParaRPr>
          </a:p>
          <a:p>
            <a:pPr>
              <a:lnSpc>
                <a:spcPct val="100000"/>
              </a:lnSpc>
              <a:spcBef>
                <a:spcPts val="1001"/>
              </a:spcBef>
            </a:pPr>
            <a:r>
              <a:rPr b="0" lang="el-GR" sz="1400" spc="-1" strike="noStrike">
                <a:solidFill>
                  <a:srgbClr val="93d07d"/>
                </a:solidFill>
                <a:latin typeface="Century Gothic"/>
                <a:ea typeface="DejaVu Sans"/>
              </a:rPr>
              <a:t>Μαβίδης Απόστολος ΠΕ86, Υπεύθυνος ΠΛΗΝΕΤ Δυτικής Θεσσαλονίκης </a:t>
            </a:r>
            <a:r>
              <a:rPr b="0" lang="el-GR" sz="1400" spc="-1" strike="noStrike" u="sng">
                <a:solidFill>
                  <a:srgbClr val="0000ff"/>
                </a:solidFill>
                <a:uFillTx/>
                <a:latin typeface="Century Gothic"/>
                <a:ea typeface="DejaVu Sans"/>
                <a:hlinkClick r:id="rId3"/>
              </a:rPr>
              <a:t>amavidis@sch.gr</a:t>
            </a:r>
            <a:r>
              <a:rPr b="0" lang="el-GR" sz="1400" spc="-1" strike="noStrike">
                <a:solidFill>
                  <a:srgbClr val="93d07d"/>
                </a:solidFill>
                <a:latin typeface="Century Gothic"/>
                <a:ea typeface="DejaVu Sans"/>
              </a:rPr>
              <a:t> </a:t>
            </a:r>
            <a:endParaRPr b="0" lang="el-GR" sz="1400" spc="-1" strike="noStrike">
              <a:latin typeface="Arial"/>
            </a:endParaRPr>
          </a:p>
          <a:p>
            <a:pPr>
              <a:lnSpc>
                <a:spcPct val="100000"/>
              </a:lnSpc>
              <a:spcBef>
                <a:spcPts val="1001"/>
              </a:spcBef>
            </a:pPr>
            <a:endParaRPr b="0" lang="el-GR" sz="1400" spc="-1" strike="noStrike">
              <a:latin typeface="Arial"/>
            </a:endParaRPr>
          </a:p>
          <a:p>
            <a:pPr>
              <a:lnSpc>
                <a:spcPct val="100000"/>
              </a:lnSpc>
              <a:spcBef>
                <a:spcPts val="1001"/>
              </a:spcBef>
            </a:pPr>
            <a:endParaRPr b="0" lang="el-GR" sz="1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4" name="Εικόνα 12" descr=""/>
          <p:cNvPicPr/>
          <p:nvPr/>
        </p:nvPicPr>
        <p:blipFill>
          <a:blip r:embed="rId1"/>
          <a:stretch/>
        </p:blipFill>
        <p:spPr>
          <a:xfrm>
            <a:off x="5886360" y="249840"/>
            <a:ext cx="1868400" cy="1868400"/>
          </a:xfrm>
          <a:prstGeom prst="rect">
            <a:avLst/>
          </a:prstGeom>
          <a:ln>
            <a:noFill/>
          </a:ln>
        </p:spPr>
      </p:pic>
      <p:pic>
        <p:nvPicPr>
          <p:cNvPr id="265" name="Εικόνα 13" descr=""/>
          <p:cNvPicPr/>
          <p:nvPr/>
        </p:nvPicPr>
        <p:blipFill>
          <a:blip r:embed="rId2"/>
          <a:stretch/>
        </p:blipFill>
        <p:spPr>
          <a:xfrm>
            <a:off x="4152240" y="3290760"/>
            <a:ext cx="965880" cy="1933200"/>
          </a:xfrm>
          <a:prstGeom prst="rect">
            <a:avLst/>
          </a:prstGeom>
          <a:ln>
            <a:noFill/>
          </a:ln>
        </p:spPr>
      </p:pic>
      <p:pic>
        <p:nvPicPr>
          <p:cNvPr id="266" name="Εικόνα 10" descr=""/>
          <p:cNvPicPr/>
          <p:nvPr/>
        </p:nvPicPr>
        <p:blipFill>
          <a:blip r:embed="rId3"/>
          <a:stretch/>
        </p:blipFill>
        <p:spPr>
          <a:xfrm>
            <a:off x="8988840" y="998640"/>
            <a:ext cx="1781280" cy="1781280"/>
          </a:xfrm>
          <a:prstGeom prst="rect">
            <a:avLst/>
          </a:prstGeom>
          <a:ln>
            <a:noFill/>
          </a:ln>
        </p:spPr>
      </p:pic>
      <p:sp>
        <p:nvSpPr>
          <p:cNvPr id="267" name="CustomShape 1"/>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ACE56219-5354-4CCC-97D5-C7C3621F9B30}"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268" name="CustomShape 2"/>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269" name="CustomShape 3"/>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92275F82-4997-4409-B548-A9BEF96CE35A}" type="slidenum">
              <a:rPr b="0" lang="el-GR" sz="2800" spc="-1" strike="noStrike">
                <a:solidFill>
                  <a:srgbClr val="ffffff"/>
                </a:solidFill>
                <a:latin typeface="Century Gothic"/>
                <a:ea typeface="DejaVu Sans"/>
              </a:rPr>
              <a:t>9</a:t>
            </a:fld>
            <a:endParaRPr b="0" lang="el-GR" sz="2800" spc="-1" strike="noStrike">
              <a:latin typeface="Arial"/>
            </a:endParaRPr>
          </a:p>
        </p:txBody>
      </p:sp>
      <p:sp>
        <p:nvSpPr>
          <p:cNvPr id="270" name="CustomShape 4"/>
          <p:cNvSpPr/>
          <p:nvPr/>
        </p:nvSpPr>
        <p:spPr>
          <a:xfrm>
            <a:off x="2382480" y="1184760"/>
            <a:ext cx="12190680" cy="360"/>
          </a:xfrm>
          <a:prstGeom prst="rect">
            <a:avLst/>
          </a:prstGeom>
          <a:noFill/>
          <a:ln>
            <a:noFill/>
          </a:ln>
        </p:spPr>
        <p:style>
          <a:lnRef idx="0"/>
          <a:fillRef idx="0"/>
          <a:effectRef idx="0"/>
          <a:fontRef idx="minor"/>
        </p:style>
      </p:sp>
      <p:pic>
        <p:nvPicPr>
          <p:cNvPr id="271" name="Εικόνα 9" descr=""/>
          <p:cNvPicPr/>
          <p:nvPr/>
        </p:nvPicPr>
        <p:blipFill>
          <a:blip r:embed="rId4"/>
          <a:stretch/>
        </p:blipFill>
        <p:spPr>
          <a:xfrm>
            <a:off x="847440" y="1276200"/>
            <a:ext cx="1409040" cy="1409040"/>
          </a:xfrm>
          <a:prstGeom prst="rect">
            <a:avLst/>
          </a:prstGeom>
          <a:ln>
            <a:noFill/>
          </a:ln>
        </p:spPr>
      </p:pic>
      <p:pic>
        <p:nvPicPr>
          <p:cNvPr id="272" name="Εικόνα 15" descr=""/>
          <p:cNvPicPr/>
          <p:nvPr/>
        </p:nvPicPr>
        <p:blipFill>
          <a:blip r:embed="rId5"/>
          <a:stretch/>
        </p:blipFill>
        <p:spPr>
          <a:xfrm>
            <a:off x="9215640" y="4780080"/>
            <a:ext cx="1172520" cy="1762920"/>
          </a:xfrm>
          <a:prstGeom prst="rect">
            <a:avLst/>
          </a:prstGeom>
          <a:ln>
            <a:noFill/>
          </a:ln>
        </p:spPr>
      </p:pic>
      <p:pic>
        <p:nvPicPr>
          <p:cNvPr id="273" name="Εικόνα 14" descr=""/>
          <p:cNvPicPr/>
          <p:nvPr/>
        </p:nvPicPr>
        <p:blipFill>
          <a:blip r:embed="rId6"/>
          <a:stretch/>
        </p:blipFill>
        <p:spPr>
          <a:xfrm>
            <a:off x="930600" y="4780080"/>
            <a:ext cx="1041480" cy="1520280"/>
          </a:xfrm>
          <a:prstGeom prst="rect">
            <a:avLst/>
          </a:prstGeom>
          <a:ln>
            <a:noFill/>
          </a:ln>
        </p:spPr>
      </p:pic>
      <p:sp>
        <p:nvSpPr>
          <p:cNvPr id="274" name="CustomShape 5"/>
          <p:cNvSpPr/>
          <p:nvPr/>
        </p:nvSpPr>
        <p:spPr>
          <a:xfrm>
            <a:off x="3399480" y="1938600"/>
            <a:ext cx="1386000" cy="262800"/>
          </a:xfrm>
          <a:custGeom>
            <a:avLst/>
            <a:gdLst/>
            <a:ahLst/>
            <a:rect l="l" t="t" r="r" b="b"/>
            <a:pathLst>
              <a:path w="3853" h="733">
                <a:moveTo>
                  <a:pt x="8" y="0"/>
                </a:moveTo>
                <a:cubicBezTo>
                  <a:pt x="8" y="35"/>
                  <a:pt x="9" y="57"/>
                  <a:pt x="11" y="73"/>
                </a:cubicBezTo>
                <a:cubicBezTo>
                  <a:pt x="13" y="89"/>
                  <a:pt x="15" y="98"/>
                  <a:pt x="16" y="107"/>
                </a:cubicBezTo>
                <a:cubicBezTo>
                  <a:pt x="18" y="116"/>
                  <a:pt x="20" y="124"/>
                  <a:pt x="17" y="136"/>
                </a:cubicBezTo>
                <a:cubicBezTo>
                  <a:pt x="14" y="148"/>
                  <a:pt x="5" y="163"/>
                  <a:pt x="3" y="176"/>
                </a:cubicBezTo>
                <a:cubicBezTo>
                  <a:pt x="0" y="189"/>
                  <a:pt x="3" y="201"/>
                  <a:pt x="4" y="211"/>
                </a:cubicBezTo>
                <a:cubicBezTo>
                  <a:pt x="6" y="221"/>
                  <a:pt x="6" y="229"/>
                  <a:pt x="8" y="240"/>
                </a:cubicBezTo>
                <a:cubicBezTo>
                  <a:pt x="11" y="250"/>
                  <a:pt x="15" y="263"/>
                  <a:pt x="16" y="274"/>
                </a:cubicBezTo>
                <a:cubicBezTo>
                  <a:pt x="17" y="286"/>
                  <a:pt x="15" y="296"/>
                  <a:pt x="14" y="306"/>
                </a:cubicBezTo>
                <a:cubicBezTo>
                  <a:pt x="13" y="315"/>
                  <a:pt x="14" y="323"/>
                  <a:pt x="11" y="334"/>
                </a:cubicBezTo>
                <a:cubicBezTo>
                  <a:pt x="8" y="345"/>
                  <a:pt x="2" y="359"/>
                  <a:pt x="2" y="374"/>
                </a:cubicBezTo>
                <a:cubicBezTo>
                  <a:pt x="1" y="389"/>
                  <a:pt x="6" y="406"/>
                  <a:pt x="9" y="419"/>
                </a:cubicBezTo>
                <a:cubicBezTo>
                  <a:pt x="11" y="431"/>
                  <a:pt x="11" y="440"/>
                  <a:pt x="11" y="450"/>
                </a:cubicBezTo>
                <a:cubicBezTo>
                  <a:pt x="11" y="460"/>
                  <a:pt x="11" y="472"/>
                  <a:pt x="11" y="485"/>
                </a:cubicBezTo>
                <a:cubicBezTo>
                  <a:pt x="11" y="498"/>
                  <a:pt x="10" y="513"/>
                  <a:pt x="9" y="524"/>
                </a:cubicBezTo>
                <a:cubicBezTo>
                  <a:pt x="9" y="534"/>
                  <a:pt x="9" y="539"/>
                  <a:pt x="9" y="548"/>
                </a:cubicBezTo>
                <a:cubicBezTo>
                  <a:pt x="9" y="557"/>
                  <a:pt x="8" y="568"/>
                  <a:pt x="7" y="581"/>
                </a:cubicBezTo>
                <a:cubicBezTo>
                  <a:pt x="6" y="593"/>
                  <a:pt x="4" y="606"/>
                  <a:pt x="3" y="618"/>
                </a:cubicBezTo>
                <a:cubicBezTo>
                  <a:pt x="3" y="630"/>
                  <a:pt x="4" y="640"/>
                  <a:pt x="5" y="651"/>
                </a:cubicBezTo>
                <a:cubicBezTo>
                  <a:pt x="6" y="663"/>
                  <a:pt x="7" y="675"/>
                  <a:pt x="9" y="688"/>
                </a:cubicBezTo>
                <a:cubicBezTo>
                  <a:pt x="10" y="701"/>
                  <a:pt x="10" y="714"/>
                  <a:pt x="42" y="720"/>
                </a:cubicBezTo>
                <a:cubicBezTo>
                  <a:pt x="74" y="727"/>
                  <a:pt x="137" y="726"/>
                  <a:pt x="199" y="727"/>
                </a:cubicBezTo>
                <a:cubicBezTo>
                  <a:pt x="261" y="727"/>
                  <a:pt x="322" y="730"/>
                  <a:pt x="381" y="729"/>
                </a:cubicBezTo>
                <a:cubicBezTo>
                  <a:pt x="441" y="729"/>
                  <a:pt x="500" y="726"/>
                  <a:pt x="559" y="724"/>
                </a:cubicBezTo>
                <a:cubicBezTo>
                  <a:pt x="619" y="722"/>
                  <a:pt x="680" y="721"/>
                  <a:pt x="742" y="721"/>
                </a:cubicBezTo>
                <a:cubicBezTo>
                  <a:pt x="803" y="722"/>
                  <a:pt x="866" y="723"/>
                  <a:pt x="927" y="725"/>
                </a:cubicBezTo>
                <a:cubicBezTo>
                  <a:pt x="987" y="728"/>
                  <a:pt x="1047" y="731"/>
                  <a:pt x="1109" y="731"/>
                </a:cubicBezTo>
                <a:cubicBezTo>
                  <a:pt x="1171" y="732"/>
                  <a:pt x="1236" y="730"/>
                  <a:pt x="1296" y="727"/>
                </a:cubicBezTo>
                <a:cubicBezTo>
                  <a:pt x="1356" y="724"/>
                  <a:pt x="1412" y="721"/>
                  <a:pt x="1471" y="717"/>
                </a:cubicBezTo>
                <a:cubicBezTo>
                  <a:pt x="1529" y="714"/>
                  <a:pt x="1592" y="710"/>
                  <a:pt x="1653" y="711"/>
                </a:cubicBezTo>
                <a:cubicBezTo>
                  <a:pt x="1715" y="711"/>
                  <a:pt x="1777" y="716"/>
                  <a:pt x="1838" y="717"/>
                </a:cubicBezTo>
                <a:cubicBezTo>
                  <a:pt x="1899" y="719"/>
                  <a:pt x="1959" y="717"/>
                  <a:pt x="2020" y="718"/>
                </a:cubicBezTo>
                <a:cubicBezTo>
                  <a:pt x="2081" y="719"/>
                  <a:pt x="2142" y="723"/>
                  <a:pt x="2206" y="724"/>
                </a:cubicBezTo>
                <a:cubicBezTo>
                  <a:pt x="2269" y="725"/>
                  <a:pt x="2335" y="723"/>
                  <a:pt x="2397" y="723"/>
                </a:cubicBezTo>
                <a:cubicBezTo>
                  <a:pt x="2459" y="724"/>
                  <a:pt x="2517" y="727"/>
                  <a:pt x="2576" y="726"/>
                </a:cubicBezTo>
                <a:cubicBezTo>
                  <a:pt x="2635" y="726"/>
                  <a:pt x="2695" y="721"/>
                  <a:pt x="2757" y="719"/>
                </a:cubicBezTo>
                <a:cubicBezTo>
                  <a:pt x="2820" y="717"/>
                  <a:pt x="2884" y="718"/>
                  <a:pt x="2946" y="718"/>
                </a:cubicBezTo>
                <a:cubicBezTo>
                  <a:pt x="3007" y="717"/>
                  <a:pt x="3066" y="716"/>
                  <a:pt x="3124" y="717"/>
                </a:cubicBezTo>
                <a:cubicBezTo>
                  <a:pt x="3183" y="717"/>
                  <a:pt x="3242" y="719"/>
                  <a:pt x="3302" y="720"/>
                </a:cubicBezTo>
                <a:cubicBezTo>
                  <a:pt x="3362" y="720"/>
                  <a:pt x="3424" y="719"/>
                  <a:pt x="3501" y="719"/>
                </a:cubicBezTo>
                <a:cubicBezTo>
                  <a:pt x="3577" y="719"/>
                  <a:pt x="3669" y="720"/>
                  <a:pt x="3852" y="720"/>
                </a:cubicBezTo>
              </a:path>
            </a:pathLst>
          </a:custGeom>
          <a:noFill/>
          <a:ln cap="rnd" w="29160">
            <a:solidFill>
              <a:srgbClr val="008cd8"/>
            </a:solidFill>
            <a:bevel/>
          </a:ln>
        </p:spPr>
        <p:style>
          <a:lnRef idx="0"/>
          <a:fillRef idx="0"/>
          <a:effectRef idx="0"/>
          <a:fontRef idx="minor"/>
        </p:style>
      </p:sp>
      <p:sp>
        <p:nvSpPr>
          <p:cNvPr id="275" name="CustomShape 6"/>
          <p:cNvSpPr/>
          <p:nvPr/>
        </p:nvSpPr>
        <p:spPr>
          <a:xfrm>
            <a:off x="3816000" y="2130840"/>
            <a:ext cx="540720" cy="126000"/>
          </a:xfrm>
          <a:custGeom>
            <a:avLst/>
            <a:gdLst/>
            <a:ahLst/>
            <a:rect l="l" t="t" r="r" b="b"/>
            <a:pathLst>
              <a:path w="1505" h="353">
                <a:moveTo>
                  <a:pt x="0" y="0"/>
                </a:moveTo>
                <a:lnTo>
                  <a:pt x="1504" y="0"/>
                </a:lnTo>
                <a:lnTo>
                  <a:pt x="1504" y="352"/>
                </a:lnTo>
                <a:lnTo>
                  <a:pt x="0" y="352"/>
                </a:lnTo>
                <a:lnTo>
                  <a:pt x="0" y="0"/>
                </a:lnTo>
                <a:close/>
              </a:path>
            </a:pathLst>
          </a:custGeom>
          <a:solidFill>
            <a:srgbClr val="ffffff"/>
          </a:solidFill>
          <a:ln>
            <a:noFill/>
          </a:ln>
        </p:spPr>
        <p:style>
          <a:lnRef idx="0"/>
          <a:fillRef idx="0"/>
          <a:effectRef idx="0"/>
          <a:fontRef idx="minor"/>
        </p:style>
      </p:sp>
      <p:sp>
        <p:nvSpPr>
          <p:cNvPr id="276" name="CustomShape 7"/>
          <p:cNvSpPr/>
          <p:nvPr/>
        </p:nvSpPr>
        <p:spPr>
          <a:xfrm>
            <a:off x="3815640" y="2127240"/>
            <a:ext cx="52704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ea typeface="DejaVu Sans"/>
              </a:rPr>
              <a:t>παραγγελία</a:t>
            </a:r>
            <a:endParaRPr b="0" lang="el-GR" sz="800" spc="-1" strike="noStrike">
              <a:latin typeface="Arial"/>
            </a:endParaRPr>
          </a:p>
        </p:txBody>
      </p:sp>
      <p:sp>
        <p:nvSpPr>
          <p:cNvPr id="277" name="CustomShape 8"/>
          <p:cNvSpPr/>
          <p:nvPr/>
        </p:nvSpPr>
        <p:spPr>
          <a:xfrm>
            <a:off x="5753520" y="3107160"/>
            <a:ext cx="7560" cy="507240"/>
          </a:xfrm>
          <a:custGeom>
            <a:avLst/>
            <a:gdLst/>
            <a:ahLst/>
            <a:rect l="l" t="t" r="r" b="b"/>
            <a:pathLst>
              <a:path w="24" h="1412">
                <a:moveTo>
                  <a:pt x="0" y="0"/>
                </a:moveTo>
                <a:cubicBezTo>
                  <a:pt x="15" y="63"/>
                  <a:pt x="14" y="92"/>
                  <a:pt x="14" y="118"/>
                </a:cubicBezTo>
                <a:cubicBezTo>
                  <a:pt x="14" y="145"/>
                  <a:pt x="16" y="170"/>
                  <a:pt x="16" y="196"/>
                </a:cubicBezTo>
                <a:cubicBezTo>
                  <a:pt x="16" y="221"/>
                  <a:pt x="14" y="246"/>
                  <a:pt x="11" y="268"/>
                </a:cubicBezTo>
                <a:cubicBezTo>
                  <a:pt x="8" y="291"/>
                  <a:pt x="6" y="310"/>
                  <a:pt x="5" y="332"/>
                </a:cubicBezTo>
                <a:cubicBezTo>
                  <a:pt x="5" y="354"/>
                  <a:pt x="7" y="379"/>
                  <a:pt x="9" y="404"/>
                </a:cubicBezTo>
                <a:cubicBezTo>
                  <a:pt x="10" y="429"/>
                  <a:pt x="10" y="456"/>
                  <a:pt x="10" y="478"/>
                </a:cubicBezTo>
                <a:cubicBezTo>
                  <a:pt x="10" y="500"/>
                  <a:pt x="9" y="518"/>
                  <a:pt x="10" y="538"/>
                </a:cubicBezTo>
                <a:cubicBezTo>
                  <a:pt x="11" y="557"/>
                  <a:pt x="15" y="578"/>
                  <a:pt x="15" y="601"/>
                </a:cubicBezTo>
                <a:cubicBezTo>
                  <a:pt x="16" y="623"/>
                  <a:pt x="14" y="648"/>
                  <a:pt x="15" y="673"/>
                </a:cubicBezTo>
                <a:cubicBezTo>
                  <a:pt x="15" y="697"/>
                  <a:pt x="17" y="721"/>
                  <a:pt x="14" y="745"/>
                </a:cubicBezTo>
                <a:cubicBezTo>
                  <a:pt x="12" y="769"/>
                  <a:pt x="6" y="793"/>
                  <a:pt x="3" y="814"/>
                </a:cubicBezTo>
                <a:cubicBezTo>
                  <a:pt x="0" y="835"/>
                  <a:pt x="2" y="852"/>
                  <a:pt x="3" y="875"/>
                </a:cubicBezTo>
                <a:cubicBezTo>
                  <a:pt x="5" y="898"/>
                  <a:pt x="7" y="927"/>
                  <a:pt x="10" y="953"/>
                </a:cubicBezTo>
                <a:cubicBezTo>
                  <a:pt x="12" y="978"/>
                  <a:pt x="16" y="1000"/>
                  <a:pt x="15" y="1021"/>
                </a:cubicBezTo>
                <a:cubicBezTo>
                  <a:pt x="14" y="1042"/>
                  <a:pt x="9" y="1062"/>
                  <a:pt x="7" y="1083"/>
                </a:cubicBezTo>
                <a:cubicBezTo>
                  <a:pt x="6" y="1103"/>
                  <a:pt x="8" y="1125"/>
                  <a:pt x="11" y="1148"/>
                </a:cubicBezTo>
                <a:cubicBezTo>
                  <a:pt x="13" y="1171"/>
                  <a:pt x="15" y="1196"/>
                  <a:pt x="17" y="1218"/>
                </a:cubicBezTo>
                <a:cubicBezTo>
                  <a:pt x="20" y="1239"/>
                  <a:pt x="23" y="1258"/>
                  <a:pt x="21" y="1286"/>
                </a:cubicBezTo>
                <a:cubicBezTo>
                  <a:pt x="20" y="1314"/>
                  <a:pt x="13" y="1351"/>
                  <a:pt x="3" y="1411"/>
                </a:cubicBezTo>
              </a:path>
            </a:pathLst>
          </a:custGeom>
          <a:noFill/>
          <a:ln cap="rnd" w="29160">
            <a:solidFill>
              <a:srgbClr val="008cd8"/>
            </a:solidFill>
            <a:bevel/>
          </a:ln>
        </p:spPr>
        <p:style>
          <a:lnRef idx="0"/>
          <a:fillRef idx="0"/>
          <a:effectRef idx="0"/>
          <a:fontRef idx="minor"/>
        </p:style>
      </p:sp>
      <p:sp>
        <p:nvSpPr>
          <p:cNvPr id="278" name="CustomShape 9"/>
          <p:cNvSpPr/>
          <p:nvPr/>
        </p:nvSpPr>
        <p:spPr>
          <a:xfrm>
            <a:off x="5474160" y="3308400"/>
            <a:ext cx="543600" cy="126360"/>
          </a:xfrm>
          <a:custGeom>
            <a:avLst/>
            <a:gdLst/>
            <a:ahLst/>
            <a:rect l="l" t="t" r="r" b="b"/>
            <a:pathLst>
              <a:path w="1513" h="354">
                <a:moveTo>
                  <a:pt x="0" y="0"/>
                </a:moveTo>
                <a:lnTo>
                  <a:pt x="1512" y="0"/>
                </a:lnTo>
                <a:lnTo>
                  <a:pt x="1512" y="353"/>
                </a:lnTo>
                <a:lnTo>
                  <a:pt x="0" y="353"/>
                </a:lnTo>
                <a:lnTo>
                  <a:pt x="0" y="0"/>
                </a:lnTo>
                <a:close/>
              </a:path>
            </a:pathLst>
          </a:custGeom>
          <a:solidFill>
            <a:srgbClr val="ffffff"/>
          </a:solidFill>
          <a:ln>
            <a:noFill/>
          </a:ln>
        </p:spPr>
        <p:style>
          <a:lnRef idx="0"/>
          <a:fillRef idx="0"/>
          <a:effectRef idx="0"/>
          <a:fontRef idx="minor"/>
        </p:style>
      </p:sp>
      <p:sp>
        <p:nvSpPr>
          <p:cNvPr id="279" name="CustomShape 10"/>
          <p:cNvSpPr/>
          <p:nvPr/>
        </p:nvSpPr>
        <p:spPr>
          <a:xfrm>
            <a:off x="5474160" y="3304800"/>
            <a:ext cx="5310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ea typeface="DejaVu Sans"/>
              </a:rPr>
              <a:t>συνεργασία</a:t>
            </a:r>
            <a:endParaRPr b="0" lang="el-GR" sz="800" spc="-1" strike="noStrike">
              <a:latin typeface="Arial"/>
            </a:endParaRPr>
          </a:p>
        </p:txBody>
      </p:sp>
      <p:sp>
        <p:nvSpPr>
          <p:cNvPr id="280" name="CustomShape 11"/>
          <p:cNvSpPr/>
          <p:nvPr/>
        </p:nvSpPr>
        <p:spPr>
          <a:xfrm>
            <a:off x="4034520" y="4522680"/>
            <a:ext cx="752040" cy="1229760"/>
          </a:xfrm>
          <a:custGeom>
            <a:avLst/>
            <a:gdLst/>
            <a:ahLst/>
            <a:rect l="l" t="t" r="r" b="b"/>
            <a:pathLst>
              <a:path w="2092" h="3419">
                <a:moveTo>
                  <a:pt x="2091" y="23"/>
                </a:moveTo>
                <a:cubicBezTo>
                  <a:pt x="2050" y="16"/>
                  <a:pt x="2014" y="14"/>
                  <a:pt x="1989" y="12"/>
                </a:cubicBezTo>
                <a:cubicBezTo>
                  <a:pt x="1965" y="10"/>
                  <a:pt x="1951" y="8"/>
                  <a:pt x="1935" y="10"/>
                </a:cubicBezTo>
                <a:cubicBezTo>
                  <a:pt x="1919" y="11"/>
                  <a:pt x="1900" y="16"/>
                  <a:pt x="1881" y="16"/>
                </a:cubicBezTo>
                <a:cubicBezTo>
                  <a:pt x="1863" y="16"/>
                  <a:pt x="1845" y="11"/>
                  <a:pt x="1830" y="9"/>
                </a:cubicBezTo>
                <a:cubicBezTo>
                  <a:pt x="1815" y="6"/>
                  <a:pt x="1804" y="5"/>
                  <a:pt x="1789" y="5"/>
                </a:cubicBezTo>
                <a:cubicBezTo>
                  <a:pt x="1774" y="6"/>
                  <a:pt x="1755" y="7"/>
                  <a:pt x="1738" y="8"/>
                </a:cubicBezTo>
                <a:cubicBezTo>
                  <a:pt x="1721" y="9"/>
                  <a:pt x="1705" y="9"/>
                  <a:pt x="1689" y="9"/>
                </a:cubicBezTo>
                <a:cubicBezTo>
                  <a:pt x="1673" y="9"/>
                  <a:pt x="1657" y="8"/>
                  <a:pt x="1640" y="8"/>
                </a:cubicBezTo>
                <a:cubicBezTo>
                  <a:pt x="1622" y="9"/>
                  <a:pt x="1602" y="10"/>
                  <a:pt x="1585" y="8"/>
                </a:cubicBezTo>
                <a:cubicBezTo>
                  <a:pt x="1568" y="6"/>
                  <a:pt x="1553" y="2"/>
                  <a:pt x="1536" y="1"/>
                </a:cubicBezTo>
                <a:cubicBezTo>
                  <a:pt x="1520" y="0"/>
                  <a:pt x="1501" y="4"/>
                  <a:pt x="1485" y="6"/>
                </a:cubicBezTo>
                <a:cubicBezTo>
                  <a:pt x="1468" y="9"/>
                  <a:pt x="1453" y="10"/>
                  <a:pt x="1437" y="10"/>
                </a:cubicBezTo>
                <a:cubicBezTo>
                  <a:pt x="1422" y="10"/>
                  <a:pt x="1406" y="7"/>
                  <a:pt x="1391" y="6"/>
                </a:cubicBezTo>
                <a:cubicBezTo>
                  <a:pt x="1375" y="6"/>
                  <a:pt x="1359" y="7"/>
                  <a:pt x="1339" y="6"/>
                </a:cubicBezTo>
                <a:cubicBezTo>
                  <a:pt x="1320" y="6"/>
                  <a:pt x="1297" y="5"/>
                  <a:pt x="1279" y="5"/>
                </a:cubicBezTo>
                <a:cubicBezTo>
                  <a:pt x="1261" y="5"/>
                  <a:pt x="1248" y="7"/>
                  <a:pt x="1232" y="7"/>
                </a:cubicBezTo>
                <a:cubicBezTo>
                  <a:pt x="1217" y="7"/>
                  <a:pt x="1200" y="5"/>
                  <a:pt x="1185" y="4"/>
                </a:cubicBezTo>
                <a:cubicBezTo>
                  <a:pt x="1171" y="4"/>
                  <a:pt x="1159" y="5"/>
                  <a:pt x="1142" y="6"/>
                </a:cubicBezTo>
                <a:cubicBezTo>
                  <a:pt x="1125" y="8"/>
                  <a:pt x="1102" y="9"/>
                  <a:pt x="1084" y="10"/>
                </a:cubicBezTo>
                <a:cubicBezTo>
                  <a:pt x="1065" y="10"/>
                  <a:pt x="1051" y="10"/>
                  <a:pt x="1044" y="36"/>
                </a:cubicBezTo>
                <a:cubicBezTo>
                  <a:pt x="1036" y="63"/>
                  <a:pt x="1035" y="117"/>
                  <a:pt x="1034" y="172"/>
                </a:cubicBezTo>
                <a:cubicBezTo>
                  <a:pt x="1033" y="228"/>
                  <a:pt x="1031" y="285"/>
                  <a:pt x="1030" y="339"/>
                </a:cubicBezTo>
                <a:cubicBezTo>
                  <a:pt x="1029" y="392"/>
                  <a:pt x="1028" y="442"/>
                  <a:pt x="1029" y="495"/>
                </a:cubicBezTo>
                <a:cubicBezTo>
                  <a:pt x="1031" y="549"/>
                  <a:pt x="1035" y="607"/>
                  <a:pt x="1037" y="660"/>
                </a:cubicBezTo>
                <a:cubicBezTo>
                  <a:pt x="1039" y="714"/>
                  <a:pt x="1038" y="762"/>
                  <a:pt x="1037" y="815"/>
                </a:cubicBezTo>
                <a:cubicBezTo>
                  <a:pt x="1036" y="867"/>
                  <a:pt x="1035" y="922"/>
                  <a:pt x="1033" y="976"/>
                </a:cubicBezTo>
                <a:cubicBezTo>
                  <a:pt x="1032" y="1030"/>
                  <a:pt x="1030" y="1083"/>
                  <a:pt x="1030" y="1137"/>
                </a:cubicBezTo>
                <a:cubicBezTo>
                  <a:pt x="1030" y="1191"/>
                  <a:pt x="1032" y="1247"/>
                  <a:pt x="1032" y="1302"/>
                </a:cubicBezTo>
                <a:cubicBezTo>
                  <a:pt x="1031" y="1358"/>
                  <a:pt x="1029" y="1415"/>
                  <a:pt x="1028" y="1468"/>
                </a:cubicBezTo>
                <a:cubicBezTo>
                  <a:pt x="1027" y="1522"/>
                  <a:pt x="1027" y="1571"/>
                  <a:pt x="1029" y="1624"/>
                </a:cubicBezTo>
                <a:cubicBezTo>
                  <a:pt x="1030" y="1677"/>
                  <a:pt x="1032" y="1732"/>
                  <a:pt x="1035" y="1787"/>
                </a:cubicBezTo>
                <a:cubicBezTo>
                  <a:pt x="1038" y="1842"/>
                  <a:pt x="1042" y="1897"/>
                  <a:pt x="1042" y="1952"/>
                </a:cubicBezTo>
                <a:cubicBezTo>
                  <a:pt x="1042" y="2006"/>
                  <a:pt x="1038" y="2061"/>
                  <a:pt x="1036" y="2114"/>
                </a:cubicBezTo>
                <a:cubicBezTo>
                  <a:pt x="1034" y="2168"/>
                  <a:pt x="1034" y="2221"/>
                  <a:pt x="1033" y="2272"/>
                </a:cubicBezTo>
                <a:cubicBezTo>
                  <a:pt x="1032" y="2323"/>
                  <a:pt x="1030" y="2374"/>
                  <a:pt x="1030" y="2426"/>
                </a:cubicBezTo>
                <a:cubicBezTo>
                  <a:pt x="1030" y="2479"/>
                  <a:pt x="1031" y="2533"/>
                  <a:pt x="1033" y="2590"/>
                </a:cubicBezTo>
                <a:cubicBezTo>
                  <a:pt x="1034" y="2647"/>
                  <a:pt x="1037" y="2706"/>
                  <a:pt x="1037" y="2759"/>
                </a:cubicBezTo>
                <a:cubicBezTo>
                  <a:pt x="1038" y="2812"/>
                  <a:pt x="1036" y="2860"/>
                  <a:pt x="1035" y="2912"/>
                </a:cubicBezTo>
                <a:cubicBezTo>
                  <a:pt x="1034" y="2965"/>
                  <a:pt x="1033" y="3023"/>
                  <a:pt x="1033" y="3079"/>
                </a:cubicBezTo>
                <a:cubicBezTo>
                  <a:pt x="1033" y="3135"/>
                  <a:pt x="1033" y="3189"/>
                  <a:pt x="1034" y="3244"/>
                </a:cubicBezTo>
                <a:cubicBezTo>
                  <a:pt x="1035" y="3299"/>
                  <a:pt x="1036" y="3355"/>
                  <a:pt x="1027" y="3382"/>
                </a:cubicBezTo>
                <a:cubicBezTo>
                  <a:pt x="1019" y="3410"/>
                  <a:pt x="1000" y="3409"/>
                  <a:pt x="983" y="3407"/>
                </a:cubicBezTo>
                <a:cubicBezTo>
                  <a:pt x="966" y="3405"/>
                  <a:pt x="949" y="3400"/>
                  <a:pt x="933" y="3400"/>
                </a:cubicBezTo>
                <a:cubicBezTo>
                  <a:pt x="917" y="3399"/>
                  <a:pt x="901" y="3402"/>
                  <a:pt x="884" y="3402"/>
                </a:cubicBezTo>
                <a:cubicBezTo>
                  <a:pt x="867" y="3403"/>
                  <a:pt x="849" y="3402"/>
                  <a:pt x="832" y="3403"/>
                </a:cubicBezTo>
                <a:cubicBezTo>
                  <a:pt x="814" y="3404"/>
                  <a:pt x="797" y="3408"/>
                  <a:pt x="782" y="3408"/>
                </a:cubicBezTo>
                <a:cubicBezTo>
                  <a:pt x="767" y="3408"/>
                  <a:pt x="754" y="3405"/>
                  <a:pt x="739" y="3405"/>
                </a:cubicBezTo>
                <a:cubicBezTo>
                  <a:pt x="724" y="3404"/>
                  <a:pt x="706" y="3407"/>
                  <a:pt x="689" y="3408"/>
                </a:cubicBezTo>
                <a:cubicBezTo>
                  <a:pt x="672" y="3409"/>
                  <a:pt x="655" y="3408"/>
                  <a:pt x="640" y="3408"/>
                </a:cubicBezTo>
                <a:cubicBezTo>
                  <a:pt x="624" y="3409"/>
                  <a:pt x="610" y="3410"/>
                  <a:pt x="594" y="3413"/>
                </a:cubicBezTo>
                <a:cubicBezTo>
                  <a:pt x="578" y="3415"/>
                  <a:pt x="561" y="3418"/>
                  <a:pt x="543" y="3417"/>
                </a:cubicBezTo>
                <a:cubicBezTo>
                  <a:pt x="526" y="3415"/>
                  <a:pt x="509" y="3409"/>
                  <a:pt x="490" y="3405"/>
                </a:cubicBezTo>
                <a:cubicBezTo>
                  <a:pt x="472" y="3401"/>
                  <a:pt x="452" y="3399"/>
                  <a:pt x="435" y="3400"/>
                </a:cubicBezTo>
                <a:cubicBezTo>
                  <a:pt x="418" y="3401"/>
                  <a:pt x="405" y="3404"/>
                  <a:pt x="390" y="3406"/>
                </a:cubicBezTo>
                <a:cubicBezTo>
                  <a:pt x="375" y="3408"/>
                  <a:pt x="359" y="3408"/>
                  <a:pt x="342" y="3406"/>
                </a:cubicBezTo>
                <a:cubicBezTo>
                  <a:pt x="326" y="3403"/>
                  <a:pt x="309" y="3399"/>
                  <a:pt x="292" y="3399"/>
                </a:cubicBezTo>
                <a:cubicBezTo>
                  <a:pt x="276" y="3399"/>
                  <a:pt x="259" y="3404"/>
                  <a:pt x="243" y="3407"/>
                </a:cubicBezTo>
                <a:cubicBezTo>
                  <a:pt x="227" y="3409"/>
                  <a:pt x="210" y="3410"/>
                  <a:pt x="193" y="3410"/>
                </a:cubicBezTo>
                <a:cubicBezTo>
                  <a:pt x="177" y="3409"/>
                  <a:pt x="160" y="3406"/>
                  <a:pt x="142" y="3406"/>
                </a:cubicBezTo>
                <a:cubicBezTo>
                  <a:pt x="124" y="3406"/>
                  <a:pt x="105" y="3409"/>
                  <a:pt x="87" y="3407"/>
                </a:cubicBezTo>
                <a:cubicBezTo>
                  <a:pt x="70" y="3406"/>
                  <a:pt x="53" y="3401"/>
                  <a:pt x="0" y="3407"/>
                </a:cubicBezTo>
              </a:path>
            </a:pathLst>
          </a:custGeom>
          <a:noFill/>
          <a:ln cap="rnd" w="29160">
            <a:solidFill>
              <a:srgbClr val="008cd8"/>
            </a:solidFill>
            <a:bevel/>
          </a:ln>
        </p:spPr>
        <p:style>
          <a:lnRef idx="0"/>
          <a:fillRef idx="0"/>
          <a:effectRef idx="0"/>
          <a:fontRef idx="minor"/>
        </p:style>
      </p:sp>
      <p:sp>
        <p:nvSpPr>
          <p:cNvPr id="281" name="CustomShape 12"/>
          <p:cNvSpPr/>
          <p:nvPr/>
        </p:nvSpPr>
        <p:spPr>
          <a:xfrm>
            <a:off x="4124160" y="4777200"/>
            <a:ext cx="546480" cy="253080"/>
          </a:xfrm>
          <a:custGeom>
            <a:avLst/>
            <a:gdLst/>
            <a:ahLst/>
            <a:rect l="l" t="t" r="r" b="b"/>
            <a:pathLst>
              <a:path w="1521" h="706">
                <a:moveTo>
                  <a:pt x="0" y="0"/>
                </a:moveTo>
                <a:lnTo>
                  <a:pt x="1520" y="0"/>
                </a:lnTo>
                <a:lnTo>
                  <a:pt x="1520" y="705"/>
                </a:lnTo>
                <a:lnTo>
                  <a:pt x="0" y="705"/>
                </a:lnTo>
                <a:lnTo>
                  <a:pt x="0" y="0"/>
                </a:lnTo>
                <a:close/>
              </a:path>
            </a:pathLst>
          </a:custGeom>
          <a:solidFill>
            <a:srgbClr val="ffffff"/>
          </a:solidFill>
          <a:ln>
            <a:noFill/>
          </a:ln>
        </p:spPr>
        <p:style>
          <a:lnRef idx="0"/>
          <a:fillRef idx="0"/>
          <a:effectRef idx="0"/>
          <a:fontRef idx="minor"/>
        </p:style>
      </p:sp>
      <p:sp>
        <p:nvSpPr>
          <p:cNvPr id="282" name="CustomShape 13"/>
          <p:cNvSpPr/>
          <p:nvPr/>
        </p:nvSpPr>
        <p:spPr>
          <a:xfrm>
            <a:off x="4193280" y="4773960"/>
            <a:ext cx="4273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latin typeface="Franklin Gothic Demi"/>
                <a:ea typeface="DejaVu Sans"/>
              </a:rPr>
              <a:t>ανάθεση </a:t>
            </a:r>
            <a:endParaRPr b="0" lang="el-GR" sz="850" spc="-1" strike="noStrike">
              <a:latin typeface="Arial"/>
            </a:endParaRPr>
          </a:p>
        </p:txBody>
      </p:sp>
      <p:sp>
        <p:nvSpPr>
          <p:cNvPr id="283" name="CustomShape 14"/>
          <p:cNvSpPr/>
          <p:nvPr/>
        </p:nvSpPr>
        <p:spPr>
          <a:xfrm>
            <a:off x="4123800" y="4900680"/>
            <a:ext cx="5338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ea typeface="DejaVu Sans"/>
              </a:rPr>
              <a:t>ανθοδεσίας</a:t>
            </a:r>
            <a:endParaRPr b="0" lang="el-GR" sz="800" spc="-1" strike="noStrike">
              <a:latin typeface="Arial"/>
            </a:endParaRPr>
          </a:p>
        </p:txBody>
      </p:sp>
      <p:sp>
        <p:nvSpPr>
          <p:cNvPr id="284" name="CustomShape 15"/>
          <p:cNvSpPr/>
          <p:nvPr/>
        </p:nvSpPr>
        <p:spPr>
          <a:xfrm>
            <a:off x="6732360" y="4522680"/>
            <a:ext cx="340560" cy="1161360"/>
          </a:xfrm>
          <a:custGeom>
            <a:avLst/>
            <a:gdLst/>
            <a:ahLst/>
            <a:rect l="l" t="t" r="r" b="b"/>
            <a:pathLst>
              <a:path w="949" h="3229">
                <a:moveTo>
                  <a:pt x="0" y="6"/>
                </a:moveTo>
                <a:cubicBezTo>
                  <a:pt x="27" y="11"/>
                  <a:pt x="52" y="11"/>
                  <a:pt x="75" y="11"/>
                </a:cubicBezTo>
                <a:cubicBezTo>
                  <a:pt x="98" y="11"/>
                  <a:pt x="119" y="10"/>
                  <a:pt x="135" y="8"/>
                </a:cubicBezTo>
                <a:cubicBezTo>
                  <a:pt x="151" y="6"/>
                  <a:pt x="161" y="3"/>
                  <a:pt x="173" y="4"/>
                </a:cubicBezTo>
                <a:cubicBezTo>
                  <a:pt x="186" y="5"/>
                  <a:pt x="200" y="10"/>
                  <a:pt x="218" y="12"/>
                </a:cubicBezTo>
                <a:cubicBezTo>
                  <a:pt x="235" y="13"/>
                  <a:pt x="254" y="10"/>
                  <a:pt x="270" y="9"/>
                </a:cubicBezTo>
                <a:cubicBezTo>
                  <a:pt x="286" y="8"/>
                  <a:pt x="298" y="9"/>
                  <a:pt x="310" y="8"/>
                </a:cubicBezTo>
                <a:cubicBezTo>
                  <a:pt x="321" y="7"/>
                  <a:pt x="332" y="5"/>
                  <a:pt x="346" y="5"/>
                </a:cubicBezTo>
                <a:cubicBezTo>
                  <a:pt x="361" y="5"/>
                  <a:pt x="379" y="7"/>
                  <a:pt x="394" y="9"/>
                </a:cubicBezTo>
                <a:cubicBezTo>
                  <a:pt x="410" y="11"/>
                  <a:pt x="423" y="14"/>
                  <a:pt x="437" y="14"/>
                </a:cubicBezTo>
                <a:cubicBezTo>
                  <a:pt x="452" y="14"/>
                  <a:pt x="466" y="12"/>
                  <a:pt x="483" y="8"/>
                </a:cubicBezTo>
                <a:cubicBezTo>
                  <a:pt x="500" y="5"/>
                  <a:pt x="519" y="0"/>
                  <a:pt x="535" y="0"/>
                </a:cubicBezTo>
                <a:cubicBezTo>
                  <a:pt x="551" y="0"/>
                  <a:pt x="564" y="4"/>
                  <a:pt x="578" y="7"/>
                </a:cubicBezTo>
                <a:cubicBezTo>
                  <a:pt x="593" y="9"/>
                  <a:pt x="609" y="9"/>
                  <a:pt x="622" y="9"/>
                </a:cubicBezTo>
                <a:cubicBezTo>
                  <a:pt x="635" y="9"/>
                  <a:pt x="646" y="10"/>
                  <a:pt x="660" y="10"/>
                </a:cubicBezTo>
                <a:cubicBezTo>
                  <a:pt x="674" y="10"/>
                  <a:pt x="692" y="10"/>
                  <a:pt x="709" y="10"/>
                </a:cubicBezTo>
                <a:cubicBezTo>
                  <a:pt x="727" y="10"/>
                  <a:pt x="743" y="10"/>
                  <a:pt x="758" y="8"/>
                </a:cubicBezTo>
                <a:cubicBezTo>
                  <a:pt x="772" y="5"/>
                  <a:pt x="785" y="1"/>
                  <a:pt x="798" y="3"/>
                </a:cubicBezTo>
                <a:cubicBezTo>
                  <a:pt x="812" y="5"/>
                  <a:pt x="827" y="13"/>
                  <a:pt x="842" y="15"/>
                </a:cubicBezTo>
                <a:cubicBezTo>
                  <a:pt x="858" y="18"/>
                  <a:pt x="874" y="15"/>
                  <a:pt x="890" y="14"/>
                </a:cubicBezTo>
                <a:cubicBezTo>
                  <a:pt x="906" y="12"/>
                  <a:pt x="922" y="13"/>
                  <a:pt x="931" y="38"/>
                </a:cubicBezTo>
                <a:cubicBezTo>
                  <a:pt x="940" y="63"/>
                  <a:pt x="943" y="113"/>
                  <a:pt x="943" y="164"/>
                </a:cubicBezTo>
                <a:cubicBezTo>
                  <a:pt x="943" y="214"/>
                  <a:pt x="942" y="266"/>
                  <a:pt x="940" y="315"/>
                </a:cubicBezTo>
                <a:cubicBezTo>
                  <a:pt x="939" y="365"/>
                  <a:pt x="938" y="413"/>
                  <a:pt x="940" y="464"/>
                </a:cubicBezTo>
                <a:cubicBezTo>
                  <a:pt x="941" y="515"/>
                  <a:pt x="945" y="568"/>
                  <a:pt x="944" y="619"/>
                </a:cubicBezTo>
                <a:cubicBezTo>
                  <a:pt x="943" y="670"/>
                  <a:pt x="938" y="718"/>
                  <a:pt x="937" y="770"/>
                </a:cubicBezTo>
                <a:cubicBezTo>
                  <a:pt x="936" y="821"/>
                  <a:pt x="940" y="875"/>
                  <a:pt x="942" y="928"/>
                </a:cubicBezTo>
                <a:cubicBezTo>
                  <a:pt x="943" y="982"/>
                  <a:pt x="942" y="1036"/>
                  <a:pt x="942" y="1087"/>
                </a:cubicBezTo>
                <a:cubicBezTo>
                  <a:pt x="941" y="1139"/>
                  <a:pt x="942" y="1189"/>
                  <a:pt x="941" y="1240"/>
                </a:cubicBezTo>
                <a:cubicBezTo>
                  <a:pt x="941" y="1291"/>
                  <a:pt x="941" y="1343"/>
                  <a:pt x="939" y="1394"/>
                </a:cubicBezTo>
                <a:cubicBezTo>
                  <a:pt x="937" y="1445"/>
                  <a:pt x="934" y="1495"/>
                  <a:pt x="933" y="1546"/>
                </a:cubicBezTo>
                <a:cubicBezTo>
                  <a:pt x="932" y="1596"/>
                  <a:pt x="934" y="1647"/>
                  <a:pt x="936" y="1699"/>
                </a:cubicBezTo>
                <a:cubicBezTo>
                  <a:pt x="938" y="1751"/>
                  <a:pt x="941" y="1804"/>
                  <a:pt x="941" y="1857"/>
                </a:cubicBezTo>
                <a:cubicBezTo>
                  <a:pt x="941" y="1911"/>
                  <a:pt x="939" y="1964"/>
                  <a:pt x="938" y="2014"/>
                </a:cubicBezTo>
                <a:cubicBezTo>
                  <a:pt x="936" y="2064"/>
                  <a:pt x="936" y="2111"/>
                  <a:pt x="938" y="2160"/>
                </a:cubicBezTo>
                <a:cubicBezTo>
                  <a:pt x="940" y="2209"/>
                  <a:pt x="945" y="2260"/>
                  <a:pt x="947" y="2311"/>
                </a:cubicBezTo>
                <a:cubicBezTo>
                  <a:pt x="948" y="2362"/>
                  <a:pt x="947" y="2414"/>
                  <a:pt x="944" y="2467"/>
                </a:cubicBezTo>
                <a:cubicBezTo>
                  <a:pt x="942" y="2520"/>
                  <a:pt x="940" y="2574"/>
                  <a:pt x="938" y="2623"/>
                </a:cubicBezTo>
                <a:cubicBezTo>
                  <a:pt x="937" y="2673"/>
                  <a:pt x="935" y="2717"/>
                  <a:pt x="935" y="2767"/>
                </a:cubicBezTo>
                <a:cubicBezTo>
                  <a:pt x="935" y="2817"/>
                  <a:pt x="936" y="2873"/>
                  <a:pt x="937" y="2939"/>
                </a:cubicBezTo>
                <a:cubicBezTo>
                  <a:pt x="938" y="3006"/>
                  <a:pt x="939" y="3082"/>
                  <a:pt x="940" y="3228"/>
                </a:cubicBezTo>
              </a:path>
            </a:pathLst>
          </a:custGeom>
          <a:noFill/>
          <a:ln cap="rnd" w="29160">
            <a:solidFill>
              <a:srgbClr val="008cd8"/>
            </a:solidFill>
            <a:bevel/>
          </a:ln>
        </p:spPr>
        <p:style>
          <a:lnRef idx="0"/>
          <a:fillRef idx="0"/>
          <a:effectRef idx="0"/>
          <a:fontRef idx="minor"/>
        </p:style>
      </p:sp>
      <p:sp>
        <p:nvSpPr>
          <p:cNvPr id="285" name="CustomShape 16"/>
          <p:cNvSpPr/>
          <p:nvPr/>
        </p:nvSpPr>
        <p:spPr>
          <a:xfrm>
            <a:off x="7070760" y="5682600"/>
            <a:ext cx="344160" cy="6840"/>
          </a:xfrm>
          <a:custGeom>
            <a:avLst/>
            <a:gdLst/>
            <a:ahLst/>
            <a:rect l="l" t="t" r="r" b="b"/>
            <a:pathLst>
              <a:path w="959" h="22">
                <a:moveTo>
                  <a:pt x="0" y="0"/>
                </a:moveTo>
                <a:cubicBezTo>
                  <a:pt x="33" y="12"/>
                  <a:pt x="60" y="12"/>
                  <a:pt x="81" y="10"/>
                </a:cubicBezTo>
                <a:cubicBezTo>
                  <a:pt x="102" y="7"/>
                  <a:pt x="118" y="3"/>
                  <a:pt x="131" y="2"/>
                </a:cubicBezTo>
                <a:cubicBezTo>
                  <a:pt x="145" y="0"/>
                  <a:pt x="156" y="3"/>
                  <a:pt x="172" y="5"/>
                </a:cubicBezTo>
                <a:cubicBezTo>
                  <a:pt x="188" y="7"/>
                  <a:pt x="207" y="9"/>
                  <a:pt x="226" y="11"/>
                </a:cubicBezTo>
                <a:cubicBezTo>
                  <a:pt x="245" y="13"/>
                  <a:pt x="263" y="15"/>
                  <a:pt x="278" y="15"/>
                </a:cubicBezTo>
                <a:cubicBezTo>
                  <a:pt x="294" y="14"/>
                  <a:pt x="307" y="12"/>
                  <a:pt x="321" y="11"/>
                </a:cubicBezTo>
                <a:cubicBezTo>
                  <a:pt x="336" y="10"/>
                  <a:pt x="353" y="11"/>
                  <a:pt x="368" y="13"/>
                </a:cubicBezTo>
                <a:cubicBezTo>
                  <a:pt x="382" y="15"/>
                  <a:pt x="396" y="18"/>
                  <a:pt x="410" y="17"/>
                </a:cubicBezTo>
                <a:cubicBezTo>
                  <a:pt x="425" y="17"/>
                  <a:pt x="440" y="13"/>
                  <a:pt x="456" y="12"/>
                </a:cubicBezTo>
                <a:cubicBezTo>
                  <a:pt x="472" y="10"/>
                  <a:pt x="489" y="10"/>
                  <a:pt x="504" y="10"/>
                </a:cubicBezTo>
                <a:cubicBezTo>
                  <a:pt x="519" y="10"/>
                  <a:pt x="534" y="10"/>
                  <a:pt x="549" y="10"/>
                </a:cubicBezTo>
                <a:cubicBezTo>
                  <a:pt x="565" y="10"/>
                  <a:pt x="582" y="11"/>
                  <a:pt x="596" y="11"/>
                </a:cubicBezTo>
                <a:cubicBezTo>
                  <a:pt x="609" y="10"/>
                  <a:pt x="618" y="9"/>
                  <a:pt x="634" y="7"/>
                </a:cubicBezTo>
                <a:cubicBezTo>
                  <a:pt x="651" y="6"/>
                  <a:pt x="674" y="3"/>
                  <a:pt x="694" y="2"/>
                </a:cubicBezTo>
                <a:cubicBezTo>
                  <a:pt x="713" y="1"/>
                  <a:pt x="728" y="0"/>
                  <a:pt x="740" y="1"/>
                </a:cubicBezTo>
                <a:cubicBezTo>
                  <a:pt x="752" y="1"/>
                  <a:pt x="762" y="2"/>
                  <a:pt x="774" y="4"/>
                </a:cubicBezTo>
                <a:cubicBezTo>
                  <a:pt x="786" y="6"/>
                  <a:pt x="801" y="9"/>
                  <a:pt x="817" y="8"/>
                </a:cubicBezTo>
                <a:cubicBezTo>
                  <a:pt x="832" y="8"/>
                  <a:pt x="847" y="5"/>
                  <a:pt x="866" y="8"/>
                </a:cubicBezTo>
                <a:cubicBezTo>
                  <a:pt x="885" y="11"/>
                  <a:pt x="907" y="21"/>
                  <a:pt x="958" y="10"/>
                </a:cubicBezTo>
              </a:path>
            </a:pathLst>
          </a:custGeom>
          <a:noFill/>
          <a:ln cap="rnd" w="29160">
            <a:solidFill>
              <a:srgbClr val="008cd8"/>
            </a:solidFill>
            <a:bevel/>
          </a:ln>
        </p:spPr>
        <p:style>
          <a:lnRef idx="0"/>
          <a:fillRef idx="0"/>
          <a:effectRef idx="0"/>
          <a:fontRef idx="minor"/>
        </p:style>
      </p:sp>
      <p:sp>
        <p:nvSpPr>
          <p:cNvPr id="286" name="CustomShape 17"/>
          <p:cNvSpPr/>
          <p:nvPr/>
        </p:nvSpPr>
        <p:spPr>
          <a:xfrm>
            <a:off x="6817680" y="4777200"/>
            <a:ext cx="540000" cy="253080"/>
          </a:xfrm>
          <a:custGeom>
            <a:avLst/>
            <a:gdLst/>
            <a:ahLst/>
            <a:rect l="l" t="t" r="r" b="b"/>
            <a:pathLst>
              <a:path w="1503" h="706">
                <a:moveTo>
                  <a:pt x="0" y="0"/>
                </a:moveTo>
                <a:lnTo>
                  <a:pt x="1502" y="0"/>
                </a:lnTo>
                <a:lnTo>
                  <a:pt x="1502" y="705"/>
                </a:lnTo>
                <a:lnTo>
                  <a:pt x="0" y="705"/>
                </a:lnTo>
                <a:lnTo>
                  <a:pt x="0" y="0"/>
                </a:lnTo>
                <a:close/>
              </a:path>
            </a:pathLst>
          </a:custGeom>
          <a:solidFill>
            <a:srgbClr val="ffffff"/>
          </a:solidFill>
          <a:ln>
            <a:noFill/>
          </a:ln>
        </p:spPr>
        <p:style>
          <a:lnRef idx="0"/>
          <a:fillRef idx="0"/>
          <a:effectRef idx="0"/>
          <a:fontRef idx="minor"/>
        </p:style>
      </p:sp>
      <p:sp>
        <p:nvSpPr>
          <p:cNvPr id="287" name="CustomShape 18"/>
          <p:cNvSpPr/>
          <p:nvPr/>
        </p:nvSpPr>
        <p:spPr>
          <a:xfrm>
            <a:off x="6883560" y="4773960"/>
            <a:ext cx="4273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latin typeface="Franklin Gothic Demi"/>
                <a:ea typeface="DejaVu Sans"/>
              </a:rPr>
              <a:t>ανάθεση </a:t>
            </a:r>
            <a:endParaRPr b="0" lang="el-GR" sz="850" spc="-1" strike="noStrike">
              <a:latin typeface="Arial"/>
            </a:endParaRPr>
          </a:p>
        </p:txBody>
      </p:sp>
      <p:sp>
        <p:nvSpPr>
          <p:cNvPr id="288" name="CustomShape 19"/>
          <p:cNvSpPr/>
          <p:nvPr/>
        </p:nvSpPr>
        <p:spPr>
          <a:xfrm>
            <a:off x="6817680" y="4900680"/>
            <a:ext cx="529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ea typeface="DejaVu Sans"/>
              </a:rPr>
              <a:t>παράδοσης</a:t>
            </a:r>
            <a:endParaRPr b="0" lang="el-GR" sz="800" spc="-1" strike="noStrike">
              <a:latin typeface="Arial"/>
            </a:endParaRPr>
          </a:p>
        </p:txBody>
      </p:sp>
      <p:sp>
        <p:nvSpPr>
          <p:cNvPr id="289" name="CustomShape 20"/>
          <p:cNvSpPr/>
          <p:nvPr/>
        </p:nvSpPr>
        <p:spPr>
          <a:xfrm>
            <a:off x="8385840" y="1953720"/>
            <a:ext cx="5400" cy="2949840"/>
          </a:xfrm>
          <a:custGeom>
            <a:avLst/>
            <a:gdLst/>
            <a:ahLst/>
            <a:rect l="l" t="t" r="r" b="b"/>
            <a:pathLst>
              <a:path w="18" h="8197">
                <a:moveTo>
                  <a:pt x="3" y="8196"/>
                </a:moveTo>
                <a:cubicBezTo>
                  <a:pt x="4" y="7801"/>
                  <a:pt x="0" y="7613"/>
                  <a:pt x="0" y="7453"/>
                </a:cubicBezTo>
                <a:cubicBezTo>
                  <a:pt x="0" y="7294"/>
                  <a:pt x="4" y="7163"/>
                  <a:pt x="6" y="7033"/>
                </a:cubicBezTo>
                <a:cubicBezTo>
                  <a:pt x="9" y="6902"/>
                  <a:pt x="10" y="6772"/>
                  <a:pt x="10" y="6641"/>
                </a:cubicBezTo>
                <a:cubicBezTo>
                  <a:pt x="11" y="6509"/>
                  <a:pt x="11" y="6378"/>
                  <a:pt x="10" y="6247"/>
                </a:cubicBezTo>
                <a:cubicBezTo>
                  <a:pt x="9" y="6117"/>
                  <a:pt x="8" y="5987"/>
                  <a:pt x="6" y="5857"/>
                </a:cubicBezTo>
                <a:cubicBezTo>
                  <a:pt x="4" y="5726"/>
                  <a:pt x="1" y="5594"/>
                  <a:pt x="2" y="5463"/>
                </a:cubicBezTo>
                <a:cubicBezTo>
                  <a:pt x="2" y="5332"/>
                  <a:pt x="7" y="5203"/>
                  <a:pt x="8" y="5073"/>
                </a:cubicBezTo>
                <a:cubicBezTo>
                  <a:pt x="10" y="4942"/>
                  <a:pt x="8" y="4809"/>
                  <a:pt x="7" y="4679"/>
                </a:cubicBezTo>
                <a:cubicBezTo>
                  <a:pt x="6" y="4550"/>
                  <a:pt x="7" y="4423"/>
                  <a:pt x="8" y="4297"/>
                </a:cubicBezTo>
                <a:cubicBezTo>
                  <a:pt x="9" y="4170"/>
                  <a:pt x="11" y="4043"/>
                  <a:pt x="12" y="3912"/>
                </a:cubicBezTo>
                <a:cubicBezTo>
                  <a:pt x="14" y="3781"/>
                  <a:pt x="16" y="3647"/>
                  <a:pt x="16" y="3513"/>
                </a:cubicBezTo>
                <a:cubicBezTo>
                  <a:pt x="17" y="3379"/>
                  <a:pt x="16" y="3246"/>
                  <a:pt x="14" y="3117"/>
                </a:cubicBezTo>
                <a:cubicBezTo>
                  <a:pt x="12" y="2988"/>
                  <a:pt x="10" y="2861"/>
                  <a:pt x="9" y="2733"/>
                </a:cubicBezTo>
                <a:cubicBezTo>
                  <a:pt x="8" y="2605"/>
                  <a:pt x="8" y="2475"/>
                  <a:pt x="9" y="2346"/>
                </a:cubicBezTo>
                <a:cubicBezTo>
                  <a:pt x="11" y="2217"/>
                  <a:pt x="13" y="2088"/>
                  <a:pt x="12" y="1958"/>
                </a:cubicBezTo>
                <a:cubicBezTo>
                  <a:pt x="11" y="1827"/>
                  <a:pt x="6" y="1695"/>
                  <a:pt x="4" y="1563"/>
                </a:cubicBezTo>
                <a:cubicBezTo>
                  <a:pt x="2" y="1432"/>
                  <a:pt x="4" y="1301"/>
                  <a:pt x="4" y="1170"/>
                </a:cubicBezTo>
                <a:cubicBezTo>
                  <a:pt x="4" y="1039"/>
                  <a:pt x="3" y="907"/>
                  <a:pt x="4" y="747"/>
                </a:cubicBezTo>
                <a:cubicBezTo>
                  <a:pt x="5" y="586"/>
                  <a:pt x="7" y="397"/>
                  <a:pt x="2" y="0"/>
                </a:cubicBezTo>
              </a:path>
            </a:pathLst>
          </a:custGeom>
          <a:noFill/>
          <a:ln cap="rnd" w="29160">
            <a:solidFill>
              <a:srgbClr val="008cd8"/>
            </a:solidFill>
            <a:bevel/>
          </a:ln>
        </p:spPr>
        <p:style>
          <a:lnRef idx="0"/>
          <a:fillRef idx="0"/>
          <a:effectRef idx="0"/>
          <a:fontRef idx="minor"/>
        </p:style>
      </p:sp>
      <p:sp>
        <p:nvSpPr>
          <p:cNvPr id="290" name="CustomShape 21"/>
          <p:cNvSpPr/>
          <p:nvPr/>
        </p:nvSpPr>
        <p:spPr>
          <a:xfrm>
            <a:off x="8138520" y="3009600"/>
            <a:ext cx="487080" cy="126360"/>
          </a:xfrm>
          <a:custGeom>
            <a:avLst/>
            <a:gdLst/>
            <a:ahLst/>
            <a:rect l="l" t="t" r="r" b="b"/>
            <a:pathLst>
              <a:path w="1356" h="354">
                <a:moveTo>
                  <a:pt x="0" y="0"/>
                </a:moveTo>
                <a:lnTo>
                  <a:pt x="1355" y="0"/>
                </a:lnTo>
                <a:lnTo>
                  <a:pt x="1355" y="353"/>
                </a:lnTo>
                <a:lnTo>
                  <a:pt x="0" y="353"/>
                </a:lnTo>
                <a:lnTo>
                  <a:pt x="0" y="0"/>
                </a:lnTo>
                <a:close/>
              </a:path>
            </a:pathLst>
          </a:custGeom>
          <a:solidFill>
            <a:srgbClr val="ffffff"/>
          </a:solidFill>
          <a:ln>
            <a:noFill/>
          </a:ln>
        </p:spPr>
        <p:style>
          <a:lnRef idx="0"/>
          <a:fillRef idx="0"/>
          <a:effectRef idx="0"/>
          <a:fontRef idx="minor"/>
        </p:style>
      </p:sp>
      <p:sp>
        <p:nvSpPr>
          <p:cNvPr id="291" name="CustomShape 22"/>
          <p:cNvSpPr/>
          <p:nvPr/>
        </p:nvSpPr>
        <p:spPr>
          <a:xfrm>
            <a:off x="8138520" y="3006360"/>
            <a:ext cx="4777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ea typeface="DejaVu Sans"/>
              </a:rPr>
              <a:t>παράδοση</a:t>
            </a:r>
            <a:endParaRPr b="0" lang="el-GR" sz="800" spc="-1" strike="noStrike">
              <a:latin typeface="Arial"/>
            </a:endParaRPr>
          </a:p>
        </p:txBody>
      </p:sp>
      <p:sp>
        <p:nvSpPr>
          <p:cNvPr id="292" name="CustomShape 23"/>
          <p:cNvSpPr/>
          <p:nvPr/>
        </p:nvSpPr>
        <p:spPr>
          <a:xfrm>
            <a:off x="2423880" y="1334520"/>
            <a:ext cx="1955880" cy="608760"/>
          </a:xfrm>
          <a:custGeom>
            <a:avLst/>
            <a:gdLst/>
            <a:ahLst/>
            <a:rect l="l" t="t" r="r" b="b"/>
            <a:pathLst>
              <a:path w="5436" h="1694">
                <a:moveTo>
                  <a:pt x="36" y="1668"/>
                </a:moveTo>
                <a:cubicBezTo>
                  <a:pt x="277" y="1678"/>
                  <a:pt x="409" y="1686"/>
                  <a:pt x="518" y="1684"/>
                </a:cubicBezTo>
                <a:cubicBezTo>
                  <a:pt x="627" y="1681"/>
                  <a:pt x="713" y="1668"/>
                  <a:pt x="796" y="1666"/>
                </a:cubicBezTo>
                <a:cubicBezTo>
                  <a:pt x="879" y="1665"/>
                  <a:pt x="959" y="1675"/>
                  <a:pt x="1040" y="1682"/>
                </a:cubicBezTo>
                <a:cubicBezTo>
                  <a:pt x="1121" y="1688"/>
                  <a:pt x="1203" y="1690"/>
                  <a:pt x="1289" y="1691"/>
                </a:cubicBezTo>
                <a:cubicBezTo>
                  <a:pt x="1375" y="1693"/>
                  <a:pt x="1465" y="1693"/>
                  <a:pt x="1551" y="1693"/>
                </a:cubicBezTo>
                <a:cubicBezTo>
                  <a:pt x="1638" y="1692"/>
                  <a:pt x="1721" y="1691"/>
                  <a:pt x="1809" y="1687"/>
                </a:cubicBezTo>
                <a:cubicBezTo>
                  <a:pt x="1897" y="1683"/>
                  <a:pt x="1990" y="1676"/>
                  <a:pt x="2077" y="1677"/>
                </a:cubicBezTo>
                <a:cubicBezTo>
                  <a:pt x="2164" y="1679"/>
                  <a:pt x="2244" y="1688"/>
                  <a:pt x="2328" y="1689"/>
                </a:cubicBezTo>
                <a:cubicBezTo>
                  <a:pt x="2412" y="1689"/>
                  <a:pt x="2499" y="1680"/>
                  <a:pt x="2585" y="1677"/>
                </a:cubicBezTo>
                <a:cubicBezTo>
                  <a:pt x="2671" y="1673"/>
                  <a:pt x="2756" y="1675"/>
                  <a:pt x="2844" y="1676"/>
                </a:cubicBezTo>
                <a:cubicBezTo>
                  <a:pt x="2932" y="1677"/>
                  <a:pt x="3023" y="1677"/>
                  <a:pt x="3109" y="1674"/>
                </a:cubicBezTo>
                <a:cubicBezTo>
                  <a:pt x="3195" y="1672"/>
                  <a:pt x="3277" y="1667"/>
                  <a:pt x="3361" y="1667"/>
                </a:cubicBezTo>
                <a:cubicBezTo>
                  <a:pt x="3446" y="1667"/>
                  <a:pt x="3533" y="1672"/>
                  <a:pt x="3620" y="1671"/>
                </a:cubicBezTo>
                <a:cubicBezTo>
                  <a:pt x="3706" y="1670"/>
                  <a:pt x="3791" y="1662"/>
                  <a:pt x="3876" y="1662"/>
                </a:cubicBezTo>
                <a:cubicBezTo>
                  <a:pt x="3961" y="1663"/>
                  <a:pt x="4047" y="1671"/>
                  <a:pt x="4132" y="1671"/>
                </a:cubicBezTo>
                <a:cubicBezTo>
                  <a:pt x="4217" y="1671"/>
                  <a:pt x="4301" y="1664"/>
                  <a:pt x="4386" y="1663"/>
                </a:cubicBezTo>
                <a:cubicBezTo>
                  <a:pt x="4471" y="1662"/>
                  <a:pt x="4556" y="1668"/>
                  <a:pt x="4643" y="1670"/>
                </a:cubicBezTo>
                <a:cubicBezTo>
                  <a:pt x="4730" y="1672"/>
                  <a:pt x="4817" y="1670"/>
                  <a:pt x="4903" y="1670"/>
                </a:cubicBezTo>
                <a:cubicBezTo>
                  <a:pt x="4990" y="1671"/>
                  <a:pt x="5075" y="1674"/>
                  <a:pt x="5163" y="1672"/>
                </a:cubicBezTo>
                <a:cubicBezTo>
                  <a:pt x="5250" y="1670"/>
                  <a:pt x="5340" y="1663"/>
                  <a:pt x="5386" y="1649"/>
                </a:cubicBezTo>
                <a:cubicBezTo>
                  <a:pt x="5432" y="1634"/>
                  <a:pt x="5435" y="1612"/>
                  <a:pt x="5433" y="1589"/>
                </a:cubicBezTo>
                <a:cubicBezTo>
                  <a:pt x="5431" y="1566"/>
                  <a:pt x="5425" y="1542"/>
                  <a:pt x="5421" y="1516"/>
                </a:cubicBezTo>
                <a:cubicBezTo>
                  <a:pt x="5417" y="1491"/>
                  <a:pt x="5416" y="1465"/>
                  <a:pt x="5414" y="1437"/>
                </a:cubicBezTo>
                <a:cubicBezTo>
                  <a:pt x="5413" y="1408"/>
                  <a:pt x="5411" y="1379"/>
                  <a:pt x="5410" y="1350"/>
                </a:cubicBezTo>
                <a:cubicBezTo>
                  <a:pt x="5410" y="1321"/>
                  <a:pt x="5410" y="1293"/>
                  <a:pt x="5411" y="1266"/>
                </a:cubicBezTo>
                <a:cubicBezTo>
                  <a:pt x="5412" y="1238"/>
                  <a:pt x="5414" y="1211"/>
                  <a:pt x="5415" y="1188"/>
                </a:cubicBezTo>
                <a:cubicBezTo>
                  <a:pt x="5416" y="1165"/>
                  <a:pt x="5417" y="1147"/>
                  <a:pt x="5417" y="1122"/>
                </a:cubicBezTo>
                <a:cubicBezTo>
                  <a:pt x="5418" y="1097"/>
                  <a:pt x="5419" y="1066"/>
                  <a:pt x="5417" y="1038"/>
                </a:cubicBezTo>
                <a:cubicBezTo>
                  <a:pt x="5416" y="1009"/>
                  <a:pt x="5412" y="984"/>
                  <a:pt x="5411" y="960"/>
                </a:cubicBezTo>
                <a:cubicBezTo>
                  <a:pt x="5409" y="935"/>
                  <a:pt x="5411" y="911"/>
                  <a:pt x="5415" y="885"/>
                </a:cubicBezTo>
                <a:cubicBezTo>
                  <a:pt x="5418" y="859"/>
                  <a:pt x="5424" y="833"/>
                  <a:pt x="5422" y="805"/>
                </a:cubicBezTo>
                <a:cubicBezTo>
                  <a:pt x="5420" y="777"/>
                  <a:pt x="5410" y="749"/>
                  <a:pt x="5407" y="722"/>
                </a:cubicBezTo>
                <a:cubicBezTo>
                  <a:pt x="5403" y="694"/>
                  <a:pt x="5405" y="668"/>
                  <a:pt x="5409" y="641"/>
                </a:cubicBezTo>
                <a:cubicBezTo>
                  <a:pt x="5412" y="613"/>
                  <a:pt x="5417" y="586"/>
                  <a:pt x="5420" y="558"/>
                </a:cubicBezTo>
                <a:cubicBezTo>
                  <a:pt x="5422" y="530"/>
                  <a:pt x="5422" y="502"/>
                  <a:pt x="5423" y="479"/>
                </a:cubicBezTo>
                <a:cubicBezTo>
                  <a:pt x="5424" y="456"/>
                  <a:pt x="5427" y="437"/>
                  <a:pt x="5427" y="417"/>
                </a:cubicBezTo>
                <a:cubicBezTo>
                  <a:pt x="5427" y="397"/>
                  <a:pt x="5425" y="375"/>
                  <a:pt x="5422" y="345"/>
                </a:cubicBezTo>
                <a:cubicBezTo>
                  <a:pt x="5419" y="316"/>
                  <a:pt x="5415" y="278"/>
                  <a:pt x="5417" y="249"/>
                </a:cubicBezTo>
                <a:cubicBezTo>
                  <a:pt x="5419" y="219"/>
                  <a:pt x="5427" y="198"/>
                  <a:pt x="5422" y="166"/>
                </a:cubicBezTo>
                <a:cubicBezTo>
                  <a:pt x="5417" y="133"/>
                  <a:pt x="5401" y="88"/>
                  <a:pt x="5399" y="29"/>
                </a:cubicBezTo>
                <a:cubicBezTo>
                  <a:pt x="5136" y="13"/>
                  <a:pt x="5020" y="14"/>
                  <a:pt x="4919" y="16"/>
                </a:cubicBezTo>
                <a:cubicBezTo>
                  <a:pt x="4817" y="17"/>
                  <a:pt x="4730" y="18"/>
                  <a:pt x="4641" y="16"/>
                </a:cubicBezTo>
                <a:cubicBezTo>
                  <a:pt x="4552" y="14"/>
                  <a:pt x="4461" y="9"/>
                  <a:pt x="4375" y="7"/>
                </a:cubicBezTo>
                <a:cubicBezTo>
                  <a:pt x="4289" y="5"/>
                  <a:pt x="4207" y="5"/>
                  <a:pt x="4123" y="6"/>
                </a:cubicBezTo>
                <a:cubicBezTo>
                  <a:pt x="4039" y="7"/>
                  <a:pt x="3952" y="8"/>
                  <a:pt x="3870" y="11"/>
                </a:cubicBezTo>
                <a:cubicBezTo>
                  <a:pt x="3788" y="14"/>
                  <a:pt x="3712" y="18"/>
                  <a:pt x="3628" y="23"/>
                </a:cubicBezTo>
                <a:cubicBezTo>
                  <a:pt x="3545" y="27"/>
                  <a:pt x="3453" y="33"/>
                  <a:pt x="3367" y="34"/>
                </a:cubicBezTo>
                <a:cubicBezTo>
                  <a:pt x="3282" y="36"/>
                  <a:pt x="3201" y="32"/>
                  <a:pt x="3113" y="28"/>
                </a:cubicBezTo>
                <a:cubicBezTo>
                  <a:pt x="3025" y="23"/>
                  <a:pt x="2929" y="18"/>
                  <a:pt x="2840" y="16"/>
                </a:cubicBezTo>
                <a:cubicBezTo>
                  <a:pt x="2750" y="14"/>
                  <a:pt x="2668" y="15"/>
                  <a:pt x="2585" y="19"/>
                </a:cubicBezTo>
                <a:cubicBezTo>
                  <a:pt x="2503" y="24"/>
                  <a:pt x="2420" y="31"/>
                  <a:pt x="2332" y="31"/>
                </a:cubicBezTo>
                <a:cubicBezTo>
                  <a:pt x="2245" y="32"/>
                  <a:pt x="2153" y="25"/>
                  <a:pt x="2069" y="21"/>
                </a:cubicBezTo>
                <a:cubicBezTo>
                  <a:pt x="1985" y="17"/>
                  <a:pt x="1910" y="15"/>
                  <a:pt x="1826" y="17"/>
                </a:cubicBezTo>
                <a:cubicBezTo>
                  <a:pt x="1743" y="19"/>
                  <a:pt x="1651" y="25"/>
                  <a:pt x="1561" y="29"/>
                </a:cubicBezTo>
                <a:cubicBezTo>
                  <a:pt x="1470" y="33"/>
                  <a:pt x="1381" y="34"/>
                  <a:pt x="1295" y="32"/>
                </a:cubicBezTo>
                <a:cubicBezTo>
                  <a:pt x="1210" y="30"/>
                  <a:pt x="1129" y="24"/>
                  <a:pt x="1049" y="20"/>
                </a:cubicBezTo>
                <a:cubicBezTo>
                  <a:pt x="968" y="15"/>
                  <a:pt x="888" y="11"/>
                  <a:pt x="801" y="8"/>
                </a:cubicBezTo>
                <a:cubicBezTo>
                  <a:pt x="715" y="4"/>
                  <a:pt x="622" y="0"/>
                  <a:pt x="533" y="2"/>
                </a:cubicBezTo>
                <a:cubicBezTo>
                  <a:pt x="444" y="4"/>
                  <a:pt x="359" y="12"/>
                  <a:pt x="272" y="13"/>
                </a:cubicBezTo>
                <a:cubicBezTo>
                  <a:pt x="185" y="15"/>
                  <a:pt x="96" y="11"/>
                  <a:pt x="51" y="26"/>
                </a:cubicBezTo>
                <a:cubicBezTo>
                  <a:pt x="5" y="41"/>
                  <a:pt x="2" y="75"/>
                  <a:pt x="1" y="104"/>
                </a:cubicBezTo>
                <a:cubicBezTo>
                  <a:pt x="0" y="133"/>
                  <a:pt x="1" y="158"/>
                  <a:pt x="5" y="183"/>
                </a:cubicBezTo>
                <a:cubicBezTo>
                  <a:pt x="9" y="209"/>
                  <a:pt x="16" y="235"/>
                  <a:pt x="19" y="260"/>
                </a:cubicBezTo>
                <a:cubicBezTo>
                  <a:pt x="22" y="285"/>
                  <a:pt x="20" y="309"/>
                  <a:pt x="20" y="335"/>
                </a:cubicBezTo>
                <a:cubicBezTo>
                  <a:pt x="20" y="361"/>
                  <a:pt x="23" y="388"/>
                  <a:pt x="22" y="414"/>
                </a:cubicBezTo>
                <a:cubicBezTo>
                  <a:pt x="21" y="440"/>
                  <a:pt x="17" y="465"/>
                  <a:pt x="20" y="491"/>
                </a:cubicBezTo>
                <a:cubicBezTo>
                  <a:pt x="23" y="518"/>
                  <a:pt x="33" y="546"/>
                  <a:pt x="36" y="572"/>
                </a:cubicBezTo>
                <a:cubicBezTo>
                  <a:pt x="39" y="599"/>
                  <a:pt x="37" y="624"/>
                  <a:pt x="30" y="647"/>
                </a:cubicBezTo>
                <a:cubicBezTo>
                  <a:pt x="23" y="671"/>
                  <a:pt x="13" y="693"/>
                  <a:pt x="8" y="720"/>
                </a:cubicBezTo>
                <a:cubicBezTo>
                  <a:pt x="2" y="747"/>
                  <a:pt x="0" y="779"/>
                  <a:pt x="4" y="805"/>
                </a:cubicBezTo>
                <a:cubicBezTo>
                  <a:pt x="7" y="831"/>
                  <a:pt x="16" y="853"/>
                  <a:pt x="20" y="878"/>
                </a:cubicBezTo>
                <a:cubicBezTo>
                  <a:pt x="24" y="904"/>
                  <a:pt x="24" y="933"/>
                  <a:pt x="22" y="961"/>
                </a:cubicBezTo>
                <a:cubicBezTo>
                  <a:pt x="21" y="989"/>
                  <a:pt x="20" y="1015"/>
                  <a:pt x="21" y="1044"/>
                </a:cubicBezTo>
                <a:cubicBezTo>
                  <a:pt x="23" y="1072"/>
                  <a:pt x="27" y="1103"/>
                  <a:pt x="28" y="1127"/>
                </a:cubicBezTo>
                <a:cubicBezTo>
                  <a:pt x="29" y="1150"/>
                  <a:pt x="26" y="1165"/>
                  <a:pt x="23" y="1187"/>
                </a:cubicBezTo>
                <a:cubicBezTo>
                  <a:pt x="19" y="1209"/>
                  <a:pt x="16" y="1237"/>
                  <a:pt x="19" y="1268"/>
                </a:cubicBezTo>
                <a:cubicBezTo>
                  <a:pt x="22" y="1299"/>
                  <a:pt x="32" y="1332"/>
                  <a:pt x="32" y="1364"/>
                </a:cubicBezTo>
                <a:cubicBezTo>
                  <a:pt x="33" y="1395"/>
                  <a:pt x="23" y="1424"/>
                  <a:pt x="19" y="1450"/>
                </a:cubicBezTo>
                <a:cubicBezTo>
                  <a:pt x="15" y="1477"/>
                  <a:pt x="16" y="1500"/>
                  <a:pt x="19" y="1527"/>
                </a:cubicBezTo>
                <a:cubicBezTo>
                  <a:pt x="22" y="1554"/>
                  <a:pt x="28" y="1586"/>
                  <a:pt x="20" y="1683"/>
                </a:cubicBezTo>
                <a:lnTo>
                  <a:pt x="36" y="1668"/>
                </a:lnTo>
                <a:close/>
              </a:path>
            </a:pathLst>
          </a:custGeom>
          <a:solidFill>
            <a:srgbClr val="f2f2f2"/>
          </a:solidFill>
          <a:ln>
            <a:noFill/>
          </a:ln>
        </p:spPr>
        <p:style>
          <a:lnRef idx="0"/>
          <a:fillRef idx="0"/>
          <a:effectRef idx="0"/>
          <a:fontRef idx="minor"/>
        </p:style>
      </p:sp>
      <p:sp>
        <p:nvSpPr>
          <p:cNvPr id="293" name="CustomShape 24"/>
          <p:cNvSpPr/>
          <p:nvPr/>
        </p:nvSpPr>
        <p:spPr>
          <a:xfrm>
            <a:off x="2430360" y="1335960"/>
            <a:ext cx="1945800" cy="604800"/>
          </a:xfrm>
          <a:custGeom>
            <a:avLst/>
            <a:gdLst/>
            <a:ahLst/>
            <a:rect l="l" t="t" r="r" b="b"/>
            <a:pathLst>
              <a:path w="5408" h="1683">
                <a:moveTo>
                  <a:pt x="0" y="1673"/>
                </a:moveTo>
                <a:cubicBezTo>
                  <a:pt x="257" y="1673"/>
                  <a:pt x="388" y="1677"/>
                  <a:pt x="494" y="1677"/>
                </a:cubicBezTo>
                <a:cubicBezTo>
                  <a:pt x="601" y="1677"/>
                  <a:pt x="685" y="1672"/>
                  <a:pt x="769" y="1670"/>
                </a:cubicBezTo>
                <a:cubicBezTo>
                  <a:pt x="854" y="1668"/>
                  <a:pt x="940" y="1670"/>
                  <a:pt x="1027" y="1671"/>
                </a:cubicBezTo>
                <a:cubicBezTo>
                  <a:pt x="1113" y="1672"/>
                  <a:pt x="1199" y="1673"/>
                  <a:pt x="1286" y="1672"/>
                </a:cubicBezTo>
                <a:cubicBezTo>
                  <a:pt x="1373" y="1671"/>
                  <a:pt x="1460" y="1668"/>
                  <a:pt x="1547" y="1667"/>
                </a:cubicBezTo>
                <a:cubicBezTo>
                  <a:pt x="1634" y="1667"/>
                  <a:pt x="1721" y="1670"/>
                  <a:pt x="1805" y="1673"/>
                </a:cubicBezTo>
                <a:cubicBezTo>
                  <a:pt x="1889" y="1677"/>
                  <a:pt x="1971" y="1682"/>
                  <a:pt x="2054" y="1682"/>
                </a:cubicBezTo>
                <a:cubicBezTo>
                  <a:pt x="2136" y="1682"/>
                  <a:pt x="2218" y="1676"/>
                  <a:pt x="2305" y="1674"/>
                </a:cubicBezTo>
                <a:cubicBezTo>
                  <a:pt x="2391" y="1673"/>
                  <a:pt x="2481" y="1676"/>
                  <a:pt x="2569" y="1677"/>
                </a:cubicBezTo>
                <a:cubicBezTo>
                  <a:pt x="2657" y="1678"/>
                  <a:pt x="2743" y="1678"/>
                  <a:pt x="2829" y="1677"/>
                </a:cubicBezTo>
                <a:cubicBezTo>
                  <a:pt x="2915" y="1676"/>
                  <a:pt x="3001" y="1675"/>
                  <a:pt x="3087" y="1674"/>
                </a:cubicBezTo>
                <a:cubicBezTo>
                  <a:pt x="3173" y="1673"/>
                  <a:pt x="3258" y="1673"/>
                  <a:pt x="3343" y="1672"/>
                </a:cubicBezTo>
                <a:cubicBezTo>
                  <a:pt x="3429" y="1671"/>
                  <a:pt x="3515" y="1671"/>
                  <a:pt x="3600" y="1669"/>
                </a:cubicBezTo>
                <a:cubicBezTo>
                  <a:pt x="3685" y="1666"/>
                  <a:pt x="3770" y="1663"/>
                  <a:pt x="3853" y="1663"/>
                </a:cubicBezTo>
                <a:cubicBezTo>
                  <a:pt x="3937" y="1662"/>
                  <a:pt x="4019" y="1665"/>
                  <a:pt x="4106" y="1668"/>
                </a:cubicBezTo>
                <a:cubicBezTo>
                  <a:pt x="4193" y="1670"/>
                  <a:pt x="4285" y="1671"/>
                  <a:pt x="4372" y="1672"/>
                </a:cubicBezTo>
                <a:cubicBezTo>
                  <a:pt x="4460" y="1673"/>
                  <a:pt x="4544" y="1674"/>
                  <a:pt x="4628" y="1674"/>
                </a:cubicBezTo>
                <a:cubicBezTo>
                  <a:pt x="4712" y="1675"/>
                  <a:pt x="4797" y="1675"/>
                  <a:pt x="4883" y="1675"/>
                </a:cubicBezTo>
                <a:cubicBezTo>
                  <a:pt x="4969" y="1675"/>
                  <a:pt x="5055" y="1674"/>
                  <a:pt x="5142" y="1673"/>
                </a:cubicBezTo>
                <a:cubicBezTo>
                  <a:pt x="5230" y="1672"/>
                  <a:pt x="5318" y="1670"/>
                  <a:pt x="5361" y="1656"/>
                </a:cubicBezTo>
                <a:cubicBezTo>
                  <a:pt x="5404" y="1641"/>
                  <a:pt x="5401" y="1613"/>
                  <a:pt x="5399" y="1589"/>
                </a:cubicBezTo>
                <a:cubicBezTo>
                  <a:pt x="5397" y="1564"/>
                  <a:pt x="5396" y="1543"/>
                  <a:pt x="5395" y="1519"/>
                </a:cubicBezTo>
                <a:cubicBezTo>
                  <a:pt x="5394" y="1494"/>
                  <a:pt x="5394" y="1466"/>
                  <a:pt x="5395" y="1440"/>
                </a:cubicBezTo>
                <a:cubicBezTo>
                  <a:pt x="5396" y="1415"/>
                  <a:pt x="5398" y="1392"/>
                  <a:pt x="5399" y="1365"/>
                </a:cubicBezTo>
                <a:cubicBezTo>
                  <a:pt x="5400" y="1339"/>
                  <a:pt x="5400" y="1308"/>
                  <a:pt x="5401" y="1279"/>
                </a:cubicBezTo>
                <a:cubicBezTo>
                  <a:pt x="5401" y="1249"/>
                  <a:pt x="5403" y="1222"/>
                  <a:pt x="5403" y="1197"/>
                </a:cubicBezTo>
                <a:cubicBezTo>
                  <a:pt x="5403" y="1171"/>
                  <a:pt x="5402" y="1148"/>
                  <a:pt x="5399" y="1122"/>
                </a:cubicBezTo>
                <a:cubicBezTo>
                  <a:pt x="5397" y="1095"/>
                  <a:pt x="5394" y="1066"/>
                  <a:pt x="5394" y="1039"/>
                </a:cubicBezTo>
                <a:cubicBezTo>
                  <a:pt x="5395" y="1012"/>
                  <a:pt x="5399" y="987"/>
                  <a:pt x="5401" y="962"/>
                </a:cubicBezTo>
                <a:cubicBezTo>
                  <a:pt x="5403" y="936"/>
                  <a:pt x="5404" y="910"/>
                  <a:pt x="5405" y="883"/>
                </a:cubicBezTo>
                <a:cubicBezTo>
                  <a:pt x="5406" y="855"/>
                  <a:pt x="5407" y="826"/>
                  <a:pt x="5406" y="800"/>
                </a:cubicBezTo>
                <a:cubicBezTo>
                  <a:pt x="5406" y="774"/>
                  <a:pt x="5404" y="751"/>
                  <a:pt x="5403" y="727"/>
                </a:cubicBezTo>
                <a:cubicBezTo>
                  <a:pt x="5402" y="702"/>
                  <a:pt x="5402" y="677"/>
                  <a:pt x="5401" y="650"/>
                </a:cubicBezTo>
                <a:cubicBezTo>
                  <a:pt x="5401" y="623"/>
                  <a:pt x="5399" y="595"/>
                  <a:pt x="5398" y="567"/>
                </a:cubicBezTo>
                <a:cubicBezTo>
                  <a:pt x="5397" y="540"/>
                  <a:pt x="5396" y="513"/>
                  <a:pt x="5396" y="487"/>
                </a:cubicBezTo>
                <a:cubicBezTo>
                  <a:pt x="5396" y="461"/>
                  <a:pt x="5398" y="435"/>
                  <a:pt x="5398" y="409"/>
                </a:cubicBezTo>
                <a:cubicBezTo>
                  <a:pt x="5399" y="383"/>
                  <a:pt x="5399" y="357"/>
                  <a:pt x="5397" y="329"/>
                </a:cubicBezTo>
                <a:cubicBezTo>
                  <a:pt x="5395" y="301"/>
                  <a:pt x="5391" y="271"/>
                  <a:pt x="5392" y="244"/>
                </a:cubicBezTo>
                <a:cubicBezTo>
                  <a:pt x="5393" y="217"/>
                  <a:pt x="5400" y="191"/>
                  <a:pt x="5400" y="163"/>
                </a:cubicBezTo>
                <a:cubicBezTo>
                  <a:pt x="5400" y="135"/>
                  <a:pt x="5393" y="103"/>
                  <a:pt x="5393" y="0"/>
                </a:cubicBezTo>
              </a:path>
            </a:pathLst>
          </a:custGeom>
          <a:noFill/>
          <a:ln cap="rnd" w="31680">
            <a:solidFill>
              <a:srgbClr val="008cd8"/>
            </a:solidFill>
            <a:bevel/>
          </a:ln>
        </p:spPr>
        <p:style>
          <a:lnRef idx="0"/>
          <a:fillRef idx="0"/>
          <a:effectRef idx="0"/>
          <a:fontRef idx="minor"/>
        </p:style>
      </p:sp>
      <p:sp>
        <p:nvSpPr>
          <p:cNvPr id="294" name="CustomShape 25"/>
          <p:cNvSpPr/>
          <p:nvPr/>
        </p:nvSpPr>
        <p:spPr>
          <a:xfrm>
            <a:off x="2427840" y="1337040"/>
            <a:ext cx="1947600" cy="601560"/>
          </a:xfrm>
          <a:custGeom>
            <a:avLst/>
            <a:gdLst/>
            <a:ahLst/>
            <a:rect l="l" t="t" r="r" b="b"/>
            <a:pathLst>
              <a:path w="5413" h="1674">
                <a:moveTo>
                  <a:pt x="5412" y="21"/>
                </a:moveTo>
                <a:cubicBezTo>
                  <a:pt x="5149" y="21"/>
                  <a:pt x="5018" y="12"/>
                  <a:pt x="4911" y="7"/>
                </a:cubicBezTo>
                <a:cubicBezTo>
                  <a:pt x="4804" y="3"/>
                  <a:pt x="4721" y="4"/>
                  <a:pt x="4638" y="5"/>
                </a:cubicBezTo>
                <a:cubicBezTo>
                  <a:pt x="4555" y="6"/>
                  <a:pt x="4471" y="8"/>
                  <a:pt x="4384" y="7"/>
                </a:cubicBezTo>
                <a:cubicBezTo>
                  <a:pt x="4297" y="5"/>
                  <a:pt x="4207" y="1"/>
                  <a:pt x="4117" y="1"/>
                </a:cubicBezTo>
                <a:cubicBezTo>
                  <a:pt x="4028" y="2"/>
                  <a:pt x="3940" y="8"/>
                  <a:pt x="3855" y="10"/>
                </a:cubicBezTo>
                <a:cubicBezTo>
                  <a:pt x="3770" y="12"/>
                  <a:pt x="3688" y="10"/>
                  <a:pt x="3604" y="8"/>
                </a:cubicBezTo>
                <a:cubicBezTo>
                  <a:pt x="3520" y="6"/>
                  <a:pt x="3434" y="4"/>
                  <a:pt x="3348" y="3"/>
                </a:cubicBezTo>
                <a:cubicBezTo>
                  <a:pt x="3262" y="2"/>
                  <a:pt x="3177" y="3"/>
                  <a:pt x="3093" y="5"/>
                </a:cubicBezTo>
                <a:cubicBezTo>
                  <a:pt x="3009" y="6"/>
                  <a:pt x="2926" y="7"/>
                  <a:pt x="2842" y="8"/>
                </a:cubicBezTo>
                <a:cubicBezTo>
                  <a:pt x="2758" y="9"/>
                  <a:pt x="2671" y="10"/>
                  <a:pt x="2585" y="11"/>
                </a:cubicBezTo>
                <a:cubicBezTo>
                  <a:pt x="2500" y="12"/>
                  <a:pt x="2415" y="13"/>
                  <a:pt x="2329" y="15"/>
                </a:cubicBezTo>
                <a:cubicBezTo>
                  <a:pt x="2243" y="17"/>
                  <a:pt x="2156" y="20"/>
                  <a:pt x="2068" y="18"/>
                </a:cubicBezTo>
                <a:cubicBezTo>
                  <a:pt x="1980" y="16"/>
                  <a:pt x="1892" y="8"/>
                  <a:pt x="1804" y="9"/>
                </a:cubicBezTo>
                <a:cubicBezTo>
                  <a:pt x="1717" y="9"/>
                  <a:pt x="1632" y="17"/>
                  <a:pt x="1547" y="19"/>
                </a:cubicBezTo>
                <a:cubicBezTo>
                  <a:pt x="1463" y="21"/>
                  <a:pt x="1380" y="16"/>
                  <a:pt x="1296" y="15"/>
                </a:cubicBezTo>
                <a:cubicBezTo>
                  <a:pt x="1213" y="13"/>
                  <a:pt x="1130" y="15"/>
                  <a:pt x="1041" y="16"/>
                </a:cubicBezTo>
                <a:cubicBezTo>
                  <a:pt x="953" y="17"/>
                  <a:pt x="860" y="18"/>
                  <a:pt x="773" y="17"/>
                </a:cubicBezTo>
                <a:cubicBezTo>
                  <a:pt x="686" y="16"/>
                  <a:pt x="605" y="12"/>
                  <a:pt x="520" y="10"/>
                </a:cubicBezTo>
                <a:cubicBezTo>
                  <a:pt x="434" y="7"/>
                  <a:pt x="343" y="7"/>
                  <a:pt x="258" y="5"/>
                </a:cubicBezTo>
                <a:cubicBezTo>
                  <a:pt x="172" y="3"/>
                  <a:pt x="93" y="0"/>
                  <a:pt x="52" y="15"/>
                </a:cubicBezTo>
                <a:cubicBezTo>
                  <a:pt x="12" y="29"/>
                  <a:pt x="10" y="62"/>
                  <a:pt x="9" y="90"/>
                </a:cubicBezTo>
                <a:cubicBezTo>
                  <a:pt x="8" y="118"/>
                  <a:pt x="8" y="142"/>
                  <a:pt x="9" y="168"/>
                </a:cubicBezTo>
                <a:cubicBezTo>
                  <a:pt x="9" y="194"/>
                  <a:pt x="12" y="221"/>
                  <a:pt x="11" y="246"/>
                </a:cubicBezTo>
                <a:cubicBezTo>
                  <a:pt x="10" y="271"/>
                  <a:pt x="6" y="294"/>
                  <a:pt x="5" y="321"/>
                </a:cubicBezTo>
                <a:cubicBezTo>
                  <a:pt x="4" y="347"/>
                  <a:pt x="6" y="376"/>
                  <a:pt x="6" y="405"/>
                </a:cubicBezTo>
                <a:cubicBezTo>
                  <a:pt x="7" y="433"/>
                  <a:pt x="5" y="460"/>
                  <a:pt x="7" y="488"/>
                </a:cubicBezTo>
                <a:cubicBezTo>
                  <a:pt x="9" y="516"/>
                  <a:pt x="13" y="545"/>
                  <a:pt x="16" y="571"/>
                </a:cubicBezTo>
                <a:cubicBezTo>
                  <a:pt x="18" y="597"/>
                  <a:pt x="17" y="619"/>
                  <a:pt x="15" y="644"/>
                </a:cubicBezTo>
                <a:cubicBezTo>
                  <a:pt x="14" y="668"/>
                  <a:pt x="10" y="695"/>
                  <a:pt x="9" y="721"/>
                </a:cubicBezTo>
                <a:cubicBezTo>
                  <a:pt x="8" y="748"/>
                  <a:pt x="9" y="775"/>
                  <a:pt x="7" y="802"/>
                </a:cubicBezTo>
                <a:cubicBezTo>
                  <a:pt x="5" y="829"/>
                  <a:pt x="0" y="857"/>
                  <a:pt x="1" y="885"/>
                </a:cubicBezTo>
                <a:cubicBezTo>
                  <a:pt x="3" y="913"/>
                  <a:pt x="10" y="940"/>
                  <a:pt x="13" y="964"/>
                </a:cubicBezTo>
                <a:cubicBezTo>
                  <a:pt x="15" y="989"/>
                  <a:pt x="12" y="1011"/>
                  <a:pt x="10" y="1037"/>
                </a:cubicBezTo>
                <a:cubicBezTo>
                  <a:pt x="8" y="1063"/>
                  <a:pt x="6" y="1093"/>
                  <a:pt x="6" y="1120"/>
                </a:cubicBezTo>
                <a:cubicBezTo>
                  <a:pt x="7" y="1148"/>
                  <a:pt x="9" y="1173"/>
                  <a:pt x="9" y="1201"/>
                </a:cubicBezTo>
                <a:cubicBezTo>
                  <a:pt x="10" y="1229"/>
                  <a:pt x="7" y="1259"/>
                  <a:pt x="7" y="1284"/>
                </a:cubicBezTo>
                <a:cubicBezTo>
                  <a:pt x="7" y="1308"/>
                  <a:pt x="9" y="1327"/>
                  <a:pt x="9" y="1352"/>
                </a:cubicBezTo>
                <a:cubicBezTo>
                  <a:pt x="9" y="1378"/>
                  <a:pt x="7" y="1410"/>
                  <a:pt x="5" y="1438"/>
                </a:cubicBezTo>
                <a:cubicBezTo>
                  <a:pt x="4" y="1467"/>
                  <a:pt x="5" y="1492"/>
                  <a:pt x="5" y="1524"/>
                </a:cubicBezTo>
                <a:cubicBezTo>
                  <a:pt x="5" y="1555"/>
                  <a:pt x="6" y="1593"/>
                  <a:pt x="3" y="1673"/>
                </a:cubicBezTo>
              </a:path>
            </a:pathLst>
          </a:custGeom>
          <a:noFill/>
          <a:ln cap="rnd" w="31680">
            <a:solidFill>
              <a:srgbClr val="008cd8"/>
            </a:solidFill>
            <a:bevel/>
          </a:ln>
        </p:spPr>
        <p:style>
          <a:lnRef idx="0"/>
          <a:fillRef idx="0"/>
          <a:effectRef idx="0"/>
          <a:fontRef idx="minor"/>
        </p:style>
      </p:sp>
      <p:sp>
        <p:nvSpPr>
          <p:cNvPr id="295" name="CustomShape 26"/>
          <p:cNvSpPr/>
          <p:nvPr/>
        </p:nvSpPr>
        <p:spPr>
          <a:xfrm>
            <a:off x="2424240" y="1002600"/>
            <a:ext cx="1953360" cy="342720"/>
          </a:xfrm>
          <a:custGeom>
            <a:avLst/>
            <a:gdLst/>
            <a:ahLst/>
            <a:rect l="l" t="t" r="r" b="b"/>
            <a:pathLst>
              <a:path w="5429" h="955">
                <a:moveTo>
                  <a:pt x="20" y="938"/>
                </a:moveTo>
                <a:cubicBezTo>
                  <a:pt x="261" y="941"/>
                  <a:pt x="406" y="934"/>
                  <a:pt x="518" y="933"/>
                </a:cubicBezTo>
                <a:cubicBezTo>
                  <a:pt x="630" y="932"/>
                  <a:pt x="710" y="937"/>
                  <a:pt x="791" y="940"/>
                </a:cubicBezTo>
                <a:cubicBezTo>
                  <a:pt x="872" y="943"/>
                  <a:pt x="956" y="945"/>
                  <a:pt x="1042" y="948"/>
                </a:cubicBezTo>
                <a:cubicBezTo>
                  <a:pt x="1128" y="951"/>
                  <a:pt x="1218" y="954"/>
                  <a:pt x="1303" y="954"/>
                </a:cubicBezTo>
                <a:cubicBezTo>
                  <a:pt x="1388" y="953"/>
                  <a:pt x="1469" y="948"/>
                  <a:pt x="1554" y="944"/>
                </a:cubicBezTo>
                <a:cubicBezTo>
                  <a:pt x="1638" y="940"/>
                  <a:pt x="1726" y="939"/>
                  <a:pt x="1814" y="939"/>
                </a:cubicBezTo>
                <a:cubicBezTo>
                  <a:pt x="1902" y="939"/>
                  <a:pt x="1989" y="941"/>
                  <a:pt x="2074" y="943"/>
                </a:cubicBezTo>
                <a:cubicBezTo>
                  <a:pt x="2159" y="945"/>
                  <a:pt x="2242" y="947"/>
                  <a:pt x="2328" y="947"/>
                </a:cubicBezTo>
                <a:cubicBezTo>
                  <a:pt x="2414" y="947"/>
                  <a:pt x="2503" y="946"/>
                  <a:pt x="2590" y="944"/>
                </a:cubicBezTo>
                <a:cubicBezTo>
                  <a:pt x="2676" y="942"/>
                  <a:pt x="2762" y="940"/>
                  <a:pt x="2845" y="936"/>
                </a:cubicBezTo>
                <a:cubicBezTo>
                  <a:pt x="2929" y="931"/>
                  <a:pt x="3012" y="924"/>
                  <a:pt x="3095" y="925"/>
                </a:cubicBezTo>
                <a:cubicBezTo>
                  <a:pt x="3179" y="926"/>
                  <a:pt x="3263" y="935"/>
                  <a:pt x="3350" y="939"/>
                </a:cubicBezTo>
                <a:cubicBezTo>
                  <a:pt x="3437" y="944"/>
                  <a:pt x="3525" y="943"/>
                  <a:pt x="3612" y="945"/>
                </a:cubicBezTo>
                <a:cubicBezTo>
                  <a:pt x="3698" y="946"/>
                  <a:pt x="3782" y="951"/>
                  <a:pt x="3869" y="951"/>
                </a:cubicBezTo>
                <a:cubicBezTo>
                  <a:pt x="3955" y="950"/>
                  <a:pt x="4044" y="944"/>
                  <a:pt x="4134" y="943"/>
                </a:cubicBezTo>
                <a:cubicBezTo>
                  <a:pt x="4223" y="941"/>
                  <a:pt x="4314" y="944"/>
                  <a:pt x="4400" y="947"/>
                </a:cubicBezTo>
                <a:cubicBezTo>
                  <a:pt x="4485" y="949"/>
                  <a:pt x="4564" y="952"/>
                  <a:pt x="4646" y="949"/>
                </a:cubicBezTo>
                <a:cubicBezTo>
                  <a:pt x="4727" y="946"/>
                  <a:pt x="4811" y="938"/>
                  <a:pt x="4897" y="935"/>
                </a:cubicBezTo>
                <a:cubicBezTo>
                  <a:pt x="4983" y="933"/>
                  <a:pt x="5070" y="936"/>
                  <a:pt x="5153" y="937"/>
                </a:cubicBezTo>
                <a:cubicBezTo>
                  <a:pt x="5236" y="937"/>
                  <a:pt x="5314" y="935"/>
                  <a:pt x="5358" y="925"/>
                </a:cubicBezTo>
                <a:cubicBezTo>
                  <a:pt x="5402" y="915"/>
                  <a:pt x="5411" y="898"/>
                  <a:pt x="5414" y="885"/>
                </a:cubicBezTo>
                <a:cubicBezTo>
                  <a:pt x="5417" y="872"/>
                  <a:pt x="5414" y="863"/>
                  <a:pt x="5414" y="848"/>
                </a:cubicBezTo>
                <a:cubicBezTo>
                  <a:pt x="5414" y="833"/>
                  <a:pt x="5419" y="812"/>
                  <a:pt x="5417" y="796"/>
                </a:cubicBezTo>
                <a:cubicBezTo>
                  <a:pt x="5415" y="781"/>
                  <a:pt x="5408" y="771"/>
                  <a:pt x="5407" y="756"/>
                </a:cubicBezTo>
                <a:cubicBezTo>
                  <a:pt x="5405" y="741"/>
                  <a:pt x="5410" y="722"/>
                  <a:pt x="5415" y="707"/>
                </a:cubicBezTo>
                <a:cubicBezTo>
                  <a:pt x="5421" y="692"/>
                  <a:pt x="5428" y="682"/>
                  <a:pt x="5428" y="670"/>
                </a:cubicBezTo>
                <a:cubicBezTo>
                  <a:pt x="5428" y="658"/>
                  <a:pt x="5420" y="643"/>
                  <a:pt x="5418" y="627"/>
                </a:cubicBezTo>
                <a:cubicBezTo>
                  <a:pt x="5416" y="610"/>
                  <a:pt x="5420" y="592"/>
                  <a:pt x="5422" y="580"/>
                </a:cubicBezTo>
                <a:cubicBezTo>
                  <a:pt x="5425" y="568"/>
                  <a:pt x="5427" y="564"/>
                  <a:pt x="5425" y="552"/>
                </a:cubicBezTo>
                <a:cubicBezTo>
                  <a:pt x="5424" y="540"/>
                  <a:pt x="5418" y="520"/>
                  <a:pt x="5413" y="504"/>
                </a:cubicBezTo>
                <a:cubicBezTo>
                  <a:pt x="5407" y="488"/>
                  <a:pt x="5402" y="474"/>
                  <a:pt x="5400" y="459"/>
                </a:cubicBezTo>
                <a:cubicBezTo>
                  <a:pt x="5398" y="443"/>
                  <a:pt x="5400" y="426"/>
                  <a:pt x="5400" y="408"/>
                </a:cubicBezTo>
                <a:cubicBezTo>
                  <a:pt x="5401" y="391"/>
                  <a:pt x="5401" y="375"/>
                  <a:pt x="5405" y="361"/>
                </a:cubicBezTo>
                <a:cubicBezTo>
                  <a:pt x="5408" y="346"/>
                  <a:pt x="5415" y="335"/>
                  <a:pt x="5417" y="322"/>
                </a:cubicBezTo>
                <a:cubicBezTo>
                  <a:pt x="5418" y="309"/>
                  <a:pt x="5414" y="295"/>
                  <a:pt x="5413" y="280"/>
                </a:cubicBezTo>
                <a:cubicBezTo>
                  <a:pt x="5412" y="266"/>
                  <a:pt x="5414" y="251"/>
                  <a:pt x="5415" y="238"/>
                </a:cubicBezTo>
                <a:cubicBezTo>
                  <a:pt x="5416" y="225"/>
                  <a:pt x="5418" y="212"/>
                  <a:pt x="5418" y="198"/>
                </a:cubicBezTo>
                <a:cubicBezTo>
                  <a:pt x="5418" y="183"/>
                  <a:pt x="5416" y="166"/>
                  <a:pt x="5413" y="149"/>
                </a:cubicBezTo>
                <a:cubicBezTo>
                  <a:pt x="5409" y="131"/>
                  <a:pt x="5404" y="113"/>
                  <a:pt x="5403" y="99"/>
                </a:cubicBezTo>
                <a:cubicBezTo>
                  <a:pt x="5401" y="86"/>
                  <a:pt x="5404" y="77"/>
                  <a:pt x="5405" y="65"/>
                </a:cubicBezTo>
                <a:cubicBezTo>
                  <a:pt x="5407" y="52"/>
                  <a:pt x="5408" y="36"/>
                  <a:pt x="5365" y="29"/>
                </a:cubicBezTo>
                <a:cubicBezTo>
                  <a:pt x="5322" y="21"/>
                  <a:pt x="5236" y="23"/>
                  <a:pt x="5149" y="24"/>
                </a:cubicBezTo>
                <a:cubicBezTo>
                  <a:pt x="5062" y="26"/>
                  <a:pt x="4974" y="28"/>
                  <a:pt x="4893" y="25"/>
                </a:cubicBezTo>
                <a:cubicBezTo>
                  <a:pt x="4812" y="23"/>
                  <a:pt x="4738" y="15"/>
                  <a:pt x="4655" y="13"/>
                </a:cubicBezTo>
                <a:cubicBezTo>
                  <a:pt x="4571" y="10"/>
                  <a:pt x="4479" y="14"/>
                  <a:pt x="4387" y="14"/>
                </a:cubicBezTo>
                <a:cubicBezTo>
                  <a:pt x="4295" y="15"/>
                  <a:pt x="4204" y="14"/>
                  <a:pt x="4121" y="14"/>
                </a:cubicBezTo>
                <a:cubicBezTo>
                  <a:pt x="4037" y="14"/>
                  <a:pt x="3959" y="16"/>
                  <a:pt x="3877" y="17"/>
                </a:cubicBezTo>
                <a:cubicBezTo>
                  <a:pt x="3795" y="19"/>
                  <a:pt x="3707" y="20"/>
                  <a:pt x="3622" y="22"/>
                </a:cubicBezTo>
                <a:cubicBezTo>
                  <a:pt x="3537" y="23"/>
                  <a:pt x="3454" y="25"/>
                  <a:pt x="3368" y="24"/>
                </a:cubicBezTo>
                <a:cubicBezTo>
                  <a:pt x="3282" y="24"/>
                  <a:pt x="3192" y="22"/>
                  <a:pt x="3104" y="20"/>
                </a:cubicBezTo>
                <a:cubicBezTo>
                  <a:pt x="3017" y="19"/>
                  <a:pt x="2931" y="18"/>
                  <a:pt x="2842" y="18"/>
                </a:cubicBezTo>
                <a:cubicBezTo>
                  <a:pt x="2754" y="18"/>
                  <a:pt x="2662" y="20"/>
                  <a:pt x="2575" y="19"/>
                </a:cubicBezTo>
                <a:cubicBezTo>
                  <a:pt x="2489" y="19"/>
                  <a:pt x="2408" y="16"/>
                  <a:pt x="2324" y="14"/>
                </a:cubicBezTo>
                <a:cubicBezTo>
                  <a:pt x="2239" y="11"/>
                  <a:pt x="2150" y="9"/>
                  <a:pt x="2063" y="12"/>
                </a:cubicBezTo>
                <a:cubicBezTo>
                  <a:pt x="1976" y="15"/>
                  <a:pt x="1890" y="23"/>
                  <a:pt x="1809" y="27"/>
                </a:cubicBezTo>
                <a:cubicBezTo>
                  <a:pt x="1729" y="30"/>
                  <a:pt x="1654" y="30"/>
                  <a:pt x="1570" y="27"/>
                </a:cubicBezTo>
                <a:cubicBezTo>
                  <a:pt x="1487" y="24"/>
                  <a:pt x="1395" y="18"/>
                  <a:pt x="1305" y="12"/>
                </a:cubicBezTo>
                <a:cubicBezTo>
                  <a:pt x="1214" y="6"/>
                  <a:pt x="1125" y="1"/>
                  <a:pt x="1039" y="0"/>
                </a:cubicBezTo>
                <a:cubicBezTo>
                  <a:pt x="954" y="0"/>
                  <a:pt x="872" y="5"/>
                  <a:pt x="787" y="9"/>
                </a:cubicBezTo>
                <a:cubicBezTo>
                  <a:pt x="703" y="13"/>
                  <a:pt x="616" y="16"/>
                  <a:pt x="504" y="20"/>
                </a:cubicBezTo>
                <a:cubicBezTo>
                  <a:pt x="393" y="24"/>
                  <a:pt x="258" y="29"/>
                  <a:pt x="0" y="25"/>
                </a:cubicBezTo>
                <a:cubicBezTo>
                  <a:pt x="12" y="63"/>
                  <a:pt x="19" y="76"/>
                  <a:pt x="18" y="92"/>
                </a:cubicBezTo>
                <a:cubicBezTo>
                  <a:pt x="18" y="108"/>
                  <a:pt x="10" y="127"/>
                  <a:pt x="9" y="141"/>
                </a:cubicBezTo>
                <a:cubicBezTo>
                  <a:pt x="7" y="156"/>
                  <a:pt x="12" y="166"/>
                  <a:pt x="17" y="180"/>
                </a:cubicBezTo>
                <a:cubicBezTo>
                  <a:pt x="23" y="194"/>
                  <a:pt x="30" y="213"/>
                  <a:pt x="30" y="231"/>
                </a:cubicBezTo>
                <a:cubicBezTo>
                  <a:pt x="30" y="248"/>
                  <a:pt x="23" y="263"/>
                  <a:pt x="21" y="276"/>
                </a:cubicBezTo>
                <a:cubicBezTo>
                  <a:pt x="19" y="288"/>
                  <a:pt x="22" y="299"/>
                  <a:pt x="25" y="317"/>
                </a:cubicBezTo>
                <a:cubicBezTo>
                  <a:pt x="27" y="334"/>
                  <a:pt x="29" y="359"/>
                  <a:pt x="28" y="377"/>
                </a:cubicBezTo>
                <a:cubicBezTo>
                  <a:pt x="26" y="394"/>
                  <a:pt x="20" y="403"/>
                  <a:pt x="15" y="416"/>
                </a:cubicBezTo>
                <a:cubicBezTo>
                  <a:pt x="9" y="429"/>
                  <a:pt x="4" y="445"/>
                  <a:pt x="2" y="459"/>
                </a:cubicBezTo>
                <a:cubicBezTo>
                  <a:pt x="0" y="473"/>
                  <a:pt x="2" y="484"/>
                  <a:pt x="3" y="496"/>
                </a:cubicBezTo>
                <a:cubicBezTo>
                  <a:pt x="3" y="508"/>
                  <a:pt x="3" y="521"/>
                  <a:pt x="7" y="536"/>
                </a:cubicBezTo>
                <a:cubicBezTo>
                  <a:pt x="10" y="551"/>
                  <a:pt x="17" y="569"/>
                  <a:pt x="19" y="585"/>
                </a:cubicBezTo>
                <a:cubicBezTo>
                  <a:pt x="20" y="602"/>
                  <a:pt x="17" y="617"/>
                  <a:pt x="15" y="631"/>
                </a:cubicBezTo>
                <a:cubicBezTo>
                  <a:pt x="14" y="646"/>
                  <a:pt x="16" y="661"/>
                  <a:pt x="17" y="677"/>
                </a:cubicBezTo>
                <a:cubicBezTo>
                  <a:pt x="19" y="693"/>
                  <a:pt x="20" y="710"/>
                  <a:pt x="20" y="725"/>
                </a:cubicBezTo>
                <a:cubicBezTo>
                  <a:pt x="20" y="739"/>
                  <a:pt x="19" y="752"/>
                  <a:pt x="15" y="764"/>
                </a:cubicBezTo>
                <a:cubicBezTo>
                  <a:pt x="12" y="775"/>
                  <a:pt x="6" y="786"/>
                  <a:pt x="5" y="802"/>
                </a:cubicBezTo>
                <a:cubicBezTo>
                  <a:pt x="3" y="817"/>
                  <a:pt x="6" y="838"/>
                  <a:pt x="8" y="858"/>
                </a:cubicBezTo>
                <a:cubicBezTo>
                  <a:pt x="10" y="878"/>
                  <a:pt x="11" y="898"/>
                  <a:pt x="12" y="935"/>
                </a:cubicBezTo>
                <a:lnTo>
                  <a:pt x="20" y="938"/>
                </a:lnTo>
                <a:close/>
              </a:path>
            </a:pathLst>
          </a:custGeom>
          <a:solidFill>
            <a:srgbClr val="ffff6d"/>
          </a:solidFill>
          <a:ln>
            <a:noFill/>
          </a:ln>
        </p:spPr>
        <p:style>
          <a:lnRef idx="0"/>
          <a:fillRef idx="0"/>
          <a:effectRef idx="0"/>
          <a:fontRef idx="minor"/>
        </p:style>
      </p:sp>
      <p:sp>
        <p:nvSpPr>
          <p:cNvPr id="296" name="CustomShape 27"/>
          <p:cNvSpPr/>
          <p:nvPr/>
        </p:nvSpPr>
        <p:spPr>
          <a:xfrm>
            <a:off x="2429280" y="1005480"/>
            <a:ext cx="1946520" cy="336240"/>
          </a:xfrm>
          <a:custGeom>
            <a:avLst/>
            <a:gdLst/>
            <a:ahLst/>
            <a:rect l="l" t="t" r="r" b="b"/>
            <a:pathLst>
              <a:path w="5410" h="937">
                <a:moveTo>
                  <a:pt x="0" y="932"/>
                </a:moveTo>
                <a:cubicBezTo>
                  <a:pt x="266" y="933"/>
                  <a:pt x="396" y="933"/>
                  <a:pt x="502" y="933"/>
                </a:cubicBezTo>
                <a:cubicBezTo>
                  <a:pt x="608" y="933"/>
                  <a:pt x="691" y="932"/>
                  <a:pt x="776" y="932"/>
                </a:cubicBezTo>
                <a:cubicBezTo>
                  <a:pt x="861" y="932"/>
                  <a:pt x="949" y="933"/>
                  <a:pt x="1035" y="932"/>
                </a:cubicBezTo>
                <a:cubicBezTo>
                  <a:pt x="1122" y="931"/>
                  <a:pt x="1208" y="929"/>
                  <a:pt x="1290" y="929"/>
                </a:cubicBezTo>
                <a:cubicBezTo>
                  <a:pt x="1373" y="928"/>
                  <a:pt x="1452" y="930"/>
                  <a:pt x="1536" y="929"/>
                </a:cubicBezTo>
                <a:cubicBezTo>
                  <a:pt x="1619" y="928"/>
                  <a:pt x="1707" y="924"/>
                  <a:pt x="1797" y="923"/>
                </a:cubicBezTo>
                <a:cubicBezTo>
                  <a:pt x="1887" y="922"/>
                  <a:pt x="1978" y="925"/>
                  <a:pt x="2066" y="925"/>
                </a:cubicBezTo>
                <a:cubicBezTo>
                  <a:pt x="2154" y="926"/>
                  <a:pt x="2238" y="924"/>
                  <a:pt x="2323" y="925"/>
                </a:cubicBezTo>
                <a:cubicBezTo>
                  <a:pt x="2408" y="926"/>
                  <a:pt x="2495" y="929"/>
                  <a:pt x="2579" y="931"/>
                </a:cubicBezTo>
                <a:cubicBezTo>
                  <a:pt x="2664" y="932"/>
                  <a:pt x="2747" y="932"/>
                  <a:pt x="2831" y="931"/>
                </a:cubicBezTo>
                <a:cubicBezTo>
                  <a:pt x="2915" y="930"/>
                  <a:pt x="3001" y="928"/>
                  <a:pt x="3086" y="927"/>
                </a:cubicBezTo>
                <a:cubicBezTo>
                  <a:pt x="3172" y="926"/>
                  <a:pt x="3257" y="926"/>
                  <a:pt x="3344" y="927"/>
                </a:cubicBezTo>
                <a:cubicBezTo>
                  <a:pt x="3432" y="928"/>
                  <a:pt x="3521" y="931"/>
                  <a:pt x="3607" y="932"/>
                </a:cubicBezTo>
                <a:cubicBezTo>
                  <a:pt x="3692" y="934"/>
                  <a:pt x="3774" y="934"/>
                  <a:pt x="3857" y="934"/>
                </a:cubicBezTo>
                <a:cubicBezTo>
                  <a:pt x="3941" y="935"/>
                  <a:pt x="4026" y="935"/>
                  <a:pt x="4112" y="934"/>
                </a:cubicBezTo>
                <a:cubicBezTo>
                  <a:pt x="4199" y="934"/>
                  <a:pt x="4286" y="933"/>
                  <a:pt x="4374" y="934"/>
                </a:cubicBezTo>
                <a:cubicBezTo>
                  <a:pt x="4462" y="934"/>
                  <a:pt x="4549" y="936"/>
                  <a:pt x="4633" y="936"/>
                </a:cubicBezTo>
                <a:cubicBezTo>
                  <a:pt x="4717" y="935"/>
                  <a:pt x="4798" y="932"/>
                  <a:pt x="4884" y="929"/>
                </a:cubicBezTo>
                <a:cubicBezTo>
                  <a:pt x="4971" y="927"/>
                  <a:pt x="5063" y="925"/>
                  <a:pt x="5150" y="927"/>
                </a:cubicBezTo>
                <a:cubicBezTo>
                  <a:pt x="5236" y="930"/>
                  <a:pt x="5317" y="936"/>
                  <a:pt x="5358" y="931"/>
                </a:cubicBezTo>
                <a:cubicBezTo>
                  <a:pt x="5399" y="925"/>
                  <a:pt x="5399" y="906"/>
                  <a:pt x="5399" y="889"/>
                </a:cubicBezTo>
                <a:cubicBezTo>
                  <a:pt x="5400" y="872"/>
                  <a:pt x="5400" y="856"/>
                  <a:pt x="5400" y="841"/>
                </a:cubicBezTo>
                <a:cubicBezTo>
                  <a:pt x="5401" y="827"/>
                  <a:pt x="5401" y="813"/>
                  <a:pt x="5402" y="800"/>
                </a:cubicBezTo>
                <a:cubicBezTo>
                  <a:pt x="5402" y="786"/>
                  <a:pt x="5403" y="773"/>
                  <a:pt x="5404" y="758"/>
                </a:cubicBezTo>
                <a:cubicBezTo>
                  <a:pt x="5405" y="742"/>
                  <a:pt x="5406" y="726"/>
                  <a:pt x="5407" y="710"/>
                </a:cubicBezTo>
                <a:cubicBezTo>
                  <a:pt x="5408" y="695"/>
                  <a:pt x="5409" y="682"/>
                  <a:pt x="5407" y="667"/>
                </a:cubicBezTo>
                <a:cubicBezTo>
                  <a:pt x="5406" y="652"/>
                  <a:pt x="5402" y="637"/>
                  <a:pt x="5400" y="621"/>
                </a:cubicBezTo>
                <a:cubicBezTo>
                  <a:pt x="5398" y="605"/>
                  <a:pt x="5398" y="589"/>
                  <a:pt x="5398" y="573"/>
                </a:cubicBezTo>
                <a:cubicBezTo>
                  <a:pt x="5398" y="556"/>
                  <a:pt x="5398" y="539"/>
                  <a:pt x="5398" y="526"/>
                </a:cubicBezTo>
                <a:cubicBezTo>
                  <a:pt x="5399" y="512"/>
                  <a:pt x="5400" y="501"/>
                  <a:pt x="5400" y="488"/>
                </a:cubicBezTo>
                <a:cubicBezTo>
                  <a:pt x="5401" y="476"/>
                  <a:pt x="5402" y="461"/>
                  <a:pt x="5401" y="447"/>
                </a:cubicBezTo>
                <a:cubicBezTo>
                  <a:pt x="5400" y="433"/>
                  <a:pt x="5397" y="421"/>
                  <a:pt x="5395" y="407"/>
                </a:cubicBezTo>
                <a:cubicBezTo>
                  <a:pt x="5393" y="394"/>
                  <a:pt x="5393" y="379"/>
                  <a:pt x="5396" y="363"/>
                </a:cubicBezTo>
                <a:cubicBezTo>
                  <a:pt x="5398" y="348"/>
                  <a:pt x="5403" y="332"/>
                  <a:pt x="5404" y="316"/>
                </a:cubicBezTo>
                <a:cubicBezTo>
                  <a:pt x="5404" y="300"/>
                  <a:pt x="5401" y="284"/>
                  <a:pt x="5401" y="271"/>
                </a:cubicBezTo>
                <a:cubicBezTo>
                  <a:pt x="5400" y="258"/>
                  <a:pt x="5403" y="246"/>
                  <a:pt x="5402" y="233"/>
                </a:cubicBezTo>
                <a:cubicBezTo>
                  <a:pt x="5402" y="221"/>
                  <a:pt x="5398" y="207"/>
                  <a:pt x="5396" y="191"/>
                </a:cubicBezTo>
                <a:cubicBezTo>
                  <a:pt x="5394" y="175"/>
                  <a:pt x="5393" y="157"/>
                  <a:pt x="5396" y="143"/>
                </a:cubicBezTo>
                <a:cubicBezTo>
                  <a:pt x="5398" y="129"/>
                  <a:pt x="5402" y="119"/>
                  <a:pt x="5403" y="105"/>
                </a:cubicBezTo>
                <a:cubicBezTo>
                  <a:pt x="5405" y="91"/>
                  <a:pt x="5403" y="73"/>
                  <a:pt x="5402" y="57"/>
                </a:cubicBezTo>
                <a:cubicBezTo>
                  <a:pt x="5402" y="41"/>
                  <a:pt x="5404" y="26"/>
                  <a:pt x="5363" y="20"/>
                </a:cubicBezTo>
                <a:cubicBezTo>
                  <a:pt x="5321" y="15"/>
                  <a:pt x="5235" y="18"/>
                  <a:pt x="5149" y="16"/>
                </a:cubicBezTo>
                <a:cubicBezTo>
                  <a:pt x="5062" y="15"/>
                  <a:pt x="4975" y="10"/>
                  <a:pt x="4889" y="10"/>
                </a:cubicBezTo>
                <a:cubicBezTo>
                  <a:pt x="4803" y="10"/>
                  <a:pt x="4719" y="16"/>
                  <a:pt x="4633" y="15"/>
                </a:cubicBezTo>
                <a:cubicBezTo>
                  <a:pt x="4548" y="15"/>
                  <a:pt x="4461" y="8"/>
                  <a:pt x="4374" y="9"/>
                </a:cubicBezTo>
                <a:cubicBezTo>
                  <a:pt x="4287" y="9"/>
                  <a:pt x="4201" y="15"/>
                  <a:pt x="4113" y="17"/>
                </a:cubicBezTo>
                <a:cubicBezTo>
                  <a:pt x="4025" y="19"/>
                  <a:pt x="3935" y="16"/>
                  <a:pt x="3850" y="14"/>
                </a:cubicBezTo>
                <a:cubicBezTo>
                  <a:pt x="3766" y="12"/>
                  <a:pt x="3686" y="11"/>
                  <a:pt x="3602" y="9"/>
                </a:cubicBezTo>
                <a:cubicBezTo>
                  <a:pt x="3517" y="7"/>
                  <a:pt x="3427" y="4"/>
                  <a:pt x="3340" y="3"/>
                </a:cubicBezTo>
                <a:cubicBezTo>
                  <a:pt x="3253" y="3"/>
                  <a:pt x="3168" y="4"/>
                  <a:pt x="3084" y="6"/>
                </a:cubicBezTo>
                <a:cubicBezTo>
                  <a:pt x="3000" y="7"/>
                  <a:pt x="2916" y="9"/>
                  <a:pt x="2831" y="10"/>
                </a:cubicBezTo>
                <a:cubicBezTo>
                  <a:pt x="2745" y="11"/>
                  <a:pt x="2659" y="13"/>
                  <a:pt x="2574" y="12"/>
                </a:cubicBezTo>
                <a:cubicBezTo>
                  <a:pt x="2489" y="12"/>
                  <a:pt x="2407" y="10"/>
                  <a:pt x="2322" y="7"/>
                </a:cubicBezTo>
                <a:cubicBezTo>
                  <a:pt x="2236" y="4"/>
                  <a:pt x="2149" y="0"/>
                  <a:pt x="2059" y="0"/>
                </a:cubicBezTo>
                <a:cubicBezTo>
                  <a:pt x="1970" y="0"/>
                  <a:pt x="1880" y="3"/>
                  <a:pt x="1795" y="4"/>
                </a:cubicBezTo>
                <a:cubicBezTo>
                  <a:pt x="1709" y="6"/>
                  <a:pt x="1630" y="7"/>
                  <a:pt x="1547" y="7"/>
                </a:cubicBezTo>
                <a:cubicBezTo>
                  <a:pt x="1464" y="8"/>
                  <a:pt x="1377" y="8"/>
                  <a:pt x="1291" y="10"/>
                </a:cubicBezTo>
                <a:cubicBezTo>
                  <a:pt x="1206" y="12"/>
                  <a:pt x="1120" y="17"/>
                  <a:pt x="1034" y="18"/>
                </a:cubicBezTo>
                <a:cubicBezTo>
                  <a:pt x="948" y="19"/>
                  <a:pt x="860" y="18"/>
                  <a:pt x="773" y="16"/>
                </a:cubicBezTo>
                <a:cubicBezTo>
                  <a:pt x="686" y="15"/>
                  <a:pt x="600" y="14"/>
                  <a:pt x="493" y="12"/>
                </a:cubicBezTo>
                <a:cubicBezTo>
                  <a:pt x="387" y="10"/>
                  <a:pt x="261" y="8"/>
                  <a:pt x="10" y="7"/>
                </a:cubicBezTo>
              </a:path>
            </a:pathLst>
          </a:custGeom>
          <a:noFill/>
          <a:ln cap="rnd" w="31680">
            <a:solidFill>
              <a:srgbClr val="008cd8"/>
            </a:solidFill>
            <a:bevel/>
          </a:ln>
        </p:spPr>
        <p:style>
          <a:lnRef idx="0"/>
          <a:fillRef idx="0"/>
          <a:effectRef idx="0"/>
          <a:fontRef idx="minor"/>
        </p:style>
      </p:sp>
      <p:sp>
        <p:nvSpPr>
          <p:cNvPr id="297" name="CustomShape 28"/>
          <p:cNvSpPr/>
          <p:nvPr/>
        </p:nvSpPr>
        <p:spPr>
          <a:xfrm>
            <a:off x="2426760" y="1009440"/>
            <a:ext cx="7560" cy="329760"/>
          </a:xfrm>
          <a:custGeom>
            <a:avLst/>
            <a:gdLst/>
            <a:ahLst/>
            <a:rect l="l" t="t" r="r" b="b"/>
            <a:pathLst>
              <a:path w="24" h="919">
                <a:moveTo>
                  <a:pt x="23" y="0"/>
                </a:moveTo>
                <a:cubicBezTo>
                  <a:pt x="7" y="37"/>
                  <a:pt x="11" y="66"/>
                  <a:pt x="11" y="86"/>
                </a:cubicBezTo>
                <a:cubicBezTo>
                  <a:pt x="10" y="107"/>
                  <a:pt x="5" y="119"/>
                  <a:pt x="3" y="131"/>
                </a:cubicBezTo>
                <a:cubicBezTo>
                  <a:pt x="1" y="143"/>
                  <a:pt x="2" y="154"/>
                  <a:pt x="3" y="169"/>
                </a:cubicBezTo>
                <a:cubicBezTo>
                  <a:pt x="3" y="183"/>
                  <a:pt x="3" y="201"/>
                  <a:pt x="3" y="218"/>
                </a:cubicBezTo>
                <a:cubicBezTo>
                  <a:pt x="2" y="235"/>
                  <a:pt x="1" y="250"/>
                  <a:pt x="1" y="263"/>
                </a:cubicBezTo>
                <a:cubicBezTo>
                  <a:pt x="2" y="275"/>
                  <a:pt x="5" y="284"/>
                  <a:pt x="8" y="298"/>
                </a:cubicBezTo>
                <a:cubicBezTo>
                  <a:pt x="10" y="312"/>
                  <a:pt x="11" y="331"/>
                  <a:pt x="11" y="347"/>
                </a:cubicBezTo>
                <a:cubicBezTo>
                  <a:pt x="10" y="364"/>
                  <a:pt x="7" y="379"/>
                  <a:pt x="5" y="393"/>
                </a:cubicBezTo>
                <a:cubicBezTo>
                  <a:pt x="3" y="408"/>
                  <a:pt x="3" y="421"/>
                  <a:pt x="5" y="435"/>
                </a:cubicBezTo>
                <a:cubicBezTo>
                  <a:pt x="7" y="450"/>
                  <a:pt x="12" y="465"/>
                  <a:pt x="12" y="480"/>
                </a:cubicBezTo>
                <a:cubicBezTo>
                  <a:pt x="12" y="494"/>
                  <a:pt x="9" y="508"/>
                  <a:pt x="8" y="523"/>
                </a:cubicBezTo>
                <a:cubicBezTo>
                  <a:pt x="7" y="538"/>
                  <a:pt x="9" y="554"/>
                  <a:pt x="8" y="569"/>
                </a:cubicBezTo>
                <a:cubicBezTo>
                  <a:pt x="7" y="585"/>
                  <a:pt x="3" y="601"/>
                  <a:pt x="2" y="616"/>
                </a:cubicBezTo>
                <a:cubicBezTo>
                  <a:pt x="1" y="631"/>
                  <a:pt x="2" y="645"/>
                  <a:pt x="3" y="658"/>
                </a:cubicBezTo>
                <a:cubicBezTo>
                  <a:pt x="4" y="671"/>
                  <a:pt x="6" y="684"/>
                  <a:pt x="5" y="699"/>
                </a:cubicBezTo>
                <a:cubicBezTo>
                  <a:pt x="4" y="713"/>
                  <a:pt x="0" y="728"/>
                  <a:pt x="1" y="743"/>
                </a:cubicBezTo>
                <a:cubicBezTo>
                  <a:pt x="3" y="758"/>
                  <a:pt x="8" y="773"/>
                  <a:pt x="10" y="787"/>
                </a:cubicBezTo>
                <a:cubicBezTo>
                  <a:pt x="11" y="801"/>
                  <a:pt x="8" y="815"/>
                  <a:pt x="7" y="835"/>
                </a:cubicBezTo>
                <a:cubicBezTo>
                  <a:pt x="6" y="855"/>
                  <a:pt x="6" y="879"/>
                  <a:pt x="9" y="918"/>
                </a:cubicBezTo>
              </a:path>
            </a:pathLst>
          </a:custGeom>
          <a:noFill/>
          <a:ln cap="rnd" w="31680">
            <a:solidFill>
              <a:srgbClr val="008cd8"/>
            </a:solidFill>
            <a:bevel/>
          </a:ln>
        </p:spPr>
        <p:style>
          <a:lnRef idx="0"/>
          <a:fillRef idx="0"/>
          <a:effectRef idx="0"/>
          <a:fontRef idx="minor"/>
        </p:style>
      </p:sp>
      <p:sp>
        <p:nvSpPr>
          <p:cNvPr id="298" name="CustomShape 29"/>
          <p:cNvSpPr/>
          <p:nvPr/>
        </p:nvSpPr>
        <p:spPr>
          <a:xfrm>
            <a:off x="2472840" y="1096560"/>
            <a:ext cx="875160" cy="14184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highlight>
                  <a:srgbClr val="ffff38"/>
                </a:highlight>
                <a:latin typeface="Franklin Gothic Demi"/>
                <a:ea typeface="DejaVu Sans"/>
              </a:rPr>
              <a:t>Μαμά (Πελάτης)</a:t>
            </a:r>
            <a:endParaRPr b="0" lang="el-GR" sz="1000" spc="-1" strike="noStrike">
              <a:latin typeface="Arial"/>
            </a:endParaRPr>
          </a:p>
        </p:txBody>
      </p:sp>
      <p:sp>
        <p:nvSpPr>
          <p:cNvPr id="299" name="CustomShape 30"/>
          <p:cNvSpPr/>
          <p:nvPr/>
        </p:nvSpPr>
        <p:spPr>
          <a:xfrm rot="21575400">
            <a:off x="2550600" y="1364040"/>
            <a:ext cx="6480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Όνομα: Μαρία</a:t>
            </a:r>
            <a:endParaRPr b="0" lang="el-GR" sz="800" spc="-1" strike="noStrike">
              <a:latin typeface="Arial"/>
            </a:endParaRPr>
          </a:p>
        </p:txBody>
      </p:sp>
      <p:sp>
        <p:nvSpPr>
          <p:cNvPr id="300" name="CustomShape 31"/>
          <p:cNvSpPr/>
          <p:nvPr/>
        </p:nvSpPr>
        <p:spPr>
          <a:xfrm>
            <a:off x="2460240" y="1763640"/>
            <a:ext cx="1882080" cy="10080"/>
          </a:xfrm>
          <a:custGeom>
            <a:avLst/>
            <a:gdLst/>
            <a:ahLst/>
            <a:rect l="l" t="t" r="r" b="b"/>
            <a:pathLst>
              <a:path w="5231" h="31">
                <a:moveTo>
                  <a:pt x="0" y="7"/>
                </a:moveTo>
                <a:cubicBezTo>
                  <a:pt x="242" y="27"/>
                  <a:pt x="365" y="26"/>
                  <a:pt x="471" y="24"/>
                </a:cubicBezTo>
                <a:cubicBezTo>
                  <a:pt x="577" y="22"/>
                  <a:pt x="666" y="19"/>
                  <a:pt x="752" y="19"/>
                </a:cubicBezTo>
                <a:cubicBezTo>
                  <a:pt x="837" y="19"/>
                  <a:pt x="919" y="22"/>
                  <a:pt x="998" y="19"/>
                </a:cubicBezTo>
                <a:cubicBezTo>
                  <a:pt x="1077" y="16"/>
                  <a:pt x="1154" y="6"/>
                  <a:pt x="1240" y="3"/>
                </a:cubicBezTo>
                <a:cubicBezTo>
                  <a:pt x="1326" y="0"/>
                  <a:pt x="1421" y="5"/>
                  <a:pt x="1507" y="7"/>
                </a:cubicBezTo>
                <a:cubicBezTo>
                  <a:pt x="1593" y="9"/>
                  <a:pt x="1669" y="8"/>
                  <a:pt x="1749" y="7"/>
                </a:cubicBezTo>
                <a:cubicBezTo>
                  <a:pt x="1829" y="5"/>
                  <a:pt x="1913" y="2"/>
                  <a:pt x="1996" y="2"/>
                </a:cubicBezTo>
                <a:cubicBezTo>
                  <a:pt x="2078" y="2"/>
                  <a:pt x="2159" y="5"/>
                  <a:pt x="2245" y="5"/>
                </a:cubicBezTo>
                <a:cubicBezTo>
                  <a:pt x="2331" y="6"/>
                  <a:pt x="2423" y="4"/>
                  <a:pt x="2506" y="6"/>
                </a:cubicBezTo>
                <a:cubicBezTo>
                  <a:pt x="2589" y="9"/>
                  <a:pt x="2663" y="14"/>
                  <a:pt x="2744" y="19"/>
                </a:cubicBezTo>
                <a:cubicBezTo>
                  <a:pt x="2824" y="24"/>
                  <a:pt x="2911" y="28"/>
                  <a:pt x="2997" y="29"/>
                </a:cubicBezTo>
                <a:cubicBezTo>
                  <a:pt x="3083" y="30"/>
                  <a:pt x="3167" y="27"/>
                  <a:pt x="3250" y="23"/>
                </a:cubicBezTo>
                <a:cubicBezTo>
                  <a:pt x="3333" y="18"/>
                  <a:pt x="3414" y="11"/>
                  <a:pt x="3499" y="8"/>
                </a:cubicBezTo>
                <a:cubicBezTo>
                  <a:pt x="3583" y="4"/>
                  <a:pt x="3669" y="4"/>
                  <a:pt x="3752" y="4"/>
                </a:cubicBezTo>
                <a:cubicBezTo>
                  <a:pt x="3834" y="4"/>
                  <a:pt x="3912" y="5"/>
                  <a:pt x="3990" y="6"/>
                </a:cubicBezTo>
                <a:cubicBezTo>
                  <a:pt x="4067" y="7"/>
                  <a:pt x="4144" y="9"/>
                  <a:pt x="4229" y="13"/>
                </a:cubicBezTo>
                <a:cubicBezTo>
                  <a:pt x="4314" y="16"/>
                  <a:pt x="4407" y="21"/>
                  <a:pt x="4491" y="24"/>
                </a:cubicBezTo>
                <a:cubicBezTo>
                  <a:pt x="4576" y="27"/>
                  <a:pt x="4651" y="27"/>
                  <a:pt x="4749" y="23"/>
                </a:cubicBezTo>
                <a:cubicBezTo>
                  <a:pt x="4847" y="18"/>
                  <a:pt x="4967" y="9"/>
                  <a:pt x="5230" y="12"/>
                </a:cubicBezTo>
                <a:lnTo>
                  <a:pt x="0" y="7"/>
                </a:lnTo>
                <a:close/>
              </a:path>
            </a:pathLst>
          </a:custGeom>
          <a:solidFill>
            <a:srgbClr val="ffffff"/>
          </a:solidFill>
          <a:ln>
            <a:noFill/>
          </a:ln>
        </p:spPr>
        <p:style>
          <a:lnRef idx="0"/>
          <a:fillRef idx="0"/>
          <a:effectRef idx="0"/>
          <a:fontRef idx="minor"/>
        </p:style>
      </p:sp>
      <p:sp>
        <p:nvSpPr>
          <p:cNvPr id="301" name="CustomShape 32"/>
          <p:cNvSpPr/>
          <p:nvPr/>
        </p:nvSpPr>
        <p:spPr>
          <a:xfrm>
            <a:off x="2461320" y="1766520"/>
            <a:ext cx="57240" cy="1080"/>
          </a:xfrm>
          <a:custGeom>
            <a:avLst/>
            <a:gdLst/>
            <a:ahLst/>
            <a:rect l="l" t="t" r="r" b="b"/>
            <a:pathLst>
              <a:path w="162" h="6">
                <a:moveTo>
                  <a:pt x="0" y="0"/>
                </a:moveTo>
                <a:cubicBezTo>
                  <a:pt x="61" y="3"/>
                  <a:pt x="115" y="5"/>
                  <a:pt x="161" y="5"/>
                </a:cubicBezTo>
              </a:path>
            </a:pathLst>
          </a:custGeom>
          <a:noFill/>
          <a:ln w="29160">
            <a:solidFill>
              <a:srgbClr val="008cd8"/>
            </a:solidFill>
            <a:round/>
          </a:ln>
        </p:spPr>
        <p:style>
          <a:lnRef idx="0"/>
          <a:fillRef idx="0"/>
          <a:effectRef idx="0"/>
          <a:fontRef idx="minor"/>
        </p:style>
      </p:sp>
      <p:sp>
        <p:nvSpPr>
          <p:cNvPr id="302" name="CustomShape 33"/>
          <p:cNvSpPr/>
          <p:nvPr/>
        </p:nvSpPr>
        <p:spPr>
          <a:xfrm>
            <a:off x="2548080" y="1767240"/>
            <a:ext cx="57240" cy="720"/>
          </a:xfrm>
          <a:custGeom>
            <a:avLst/>
            <a:gdLst/>
            <a:ahLst/>
            <a:rect l="l" t="t" r="r" b="b"/>
            <a:pathLst>
              <a:path w="162" h="5">
                <a:moveTo>
                  <a:pt x="0" y="4"/>
                </a:moveTo>
                <a:cubicBezTo>
                  <a:pt x="65" y="4"/>
                  <a:pt x="116" y="2"/>
                  <a:pt x="161" y="0"/>
                </a:cubicBezTo>
              </a:path>
            </a:pathLst>
          </a:custGeom>
          <a:noFill/>
          <a:ln w="29160">
            <a:solidFill>
              <a:srgbClr val="008cd8"/>
            </a:solidFill>
            <a:round/>
          </a:ln>
        </p:spPr>
        <p:style>
          <a:lnRef idx="0"/>
          <a:fillRef idx="0"/>
          <a:effectRef idx="0"/>
          <a:fontRef idx="minor"/>
        </p:style>
      </p:sp>
      <p:sp>
        <p:nvSpPr>
          <p:cNvPr id="303" name="CustomShape 34"/>
          <p:cNvSpPr/>
          <p:nvPr/>
        </p:nvSpPr>
        <p:spPr>
          <a:xfrm>
            <a:off x="2635200" y="1765800"/>
            <a:ext cx="57240" cy="360"/>
          </a:xfrm>
          <a:custGeom>
            <a:avLst/>
            <a:gdLst/>
            <a:ahLst/>
            <a:rect l="l" t="t" r="r" b="b"/>
            <a:pathLst>
              <a:path w="162" h="3">
                <a:moveTo>
                  <a:pt x="0" y="2"/>
                </a:moveTo>
                <a:cubicBezTo>
                  <a:pt x="57" y="0"/>
                  <a:pt x="110" y="1"/>
                  <a:pt x="161" y="2"/>
                </a:cubicBezTo>
              </a:path>
            </a:pathLst>
          </a:custGeom>
          <a:noFill/>
          <a:ln w="29160">
            <a:solidFill>
              <a:srgbClr val="008cd8"/>
            </a:solidFill>
            <a:round/>
          </a:ln>
        </p:spPr>
        <p:style>
          <a:lnRef idx="0"/>
          <a:fillRef idx="0"/>
          <a:effectRef idx="0"/>
          <a:fontRef idx="minor"/>
        </p:style>
      </p:sp>
      <p:sp>
        <p:nvSpPr>
          <p:cNvPr id="304" name="CustomShape 35"/>
          <p:cNvSpPr/>
          <p:nvPr/>
        </p:nvSpPr>
        <p:spPr>
          <a:xfrm>
            <a:off x="2721960" y="1766880"/>
            <a:ext cx="57240" cy="360"/>
          </a:xfrm>
          <a:custGeom>
            <a:avLst/>
            <a:gdLst/>
            <a:ahLst/>
            <a:rect l="l" t="t" r="r" b="b"/>
            <a:pathLst>
              <a:path w="162" h="2">
                <a:moveTo>
                  <a:pt x="0" y="0"/>
                </a:moveTo>
                <a:cubicBezTo>
                  <a:pt x="9" y="1"/>
                  <a:pt x="17" y="1"/>
                  <a:pt x="26" y="1"/>
                </a:cubicBezTo>
                <a:cubicBezTo>
                  <a:pt x="72" y="1"/>
                  <a:pt x="117" y="1"/>
                  <a:pt x="161" y="0"/>
                </a:cubicBezTo>
              </a:path>
            </a:pathLst>
          </a:custGeom>
          <a:noFill/>
          <a:ln w="29160">
            <a:solidFill>
              <a:srgbClr val="008cd8"/>
            </a:solidFill>
            <a:round/>
          </a:ln>
        </p:spPr>
        <p:style>
          <a:lnRef idx="0"/>
          <a:fillRef idx="0"/>
          <a:effectRef idx="0"/>
          <a:fontRef idx="minor"/>
        </p:style>
      </p:sp>
      <p:sp>
        <p:nvSpPr>
          <p:cNvPr id="305" name="CustomShape 36"/>
          <p:cNvSpPr/>
          <p:nvPr/>
        </p:nvSpPr>
        <p:spPr>
          <a:xfrm>
            <a:off x="2809080" y="1766880"/>
            <a:ext cx="57240" cy="720"/>
          </a:xfrm>
          <a:custGeom>
            <a:avLst/>
            <a:gdLst/>
            <a:ahLst/>
            <a:rect l="l" t="t" r="r" b="b"/>
            <a:pathLst>
              <a:path w="162" h="5">
                <a:moveTo>
                  <a:pt x="0" y="0"/>
                </a:moveTo>
                <a:cubicBezTo>
                  <a:pt x="10" y="0"/>
                  <a:pt x="21" y="0"/>
                  <a:pt x="32" y="1"/>
                </a:cubicBezTo>
                <a:cubicBezTo>
                  <a:pt x="74" y="1"/>
                  <a:pt x="118" y="3"/>
                  <a:pt x="161" y="4"/>
                </a:cubicBezTo>
              </a:path>
            </a:pathLst>
          </a:custGeom>
          <a:noFill/>
          <a:ln w="29160">
            <a:solidFill>
              <a:srgbClr val="008cd8"/>
            </a:solidFill>
            <a:round/>
          </a:ln>
        </p:spPr>
        <p:style>
          <a:lnRef idx="0"/>
          <a:fillRef idx="0"/>
          <a:effectRef idx="0"/>
          <a:fontRef idx="minor"/>
        </p:style>
      </p:sp>
      <p:sp>
        <p:nvSpPr>
          <p:cNvPr id="306" name="CustomShape 37"/>
          <p:cNvSpPr/>
          <p:nvPr/>
        </p:nvSpPr>
        <p:spPr>
          <a:xfrm>
            <a:off x="2895840" y="1767600"/>
            <a:ext cx="57600" cy="720"/>
          </a:xfrm>
          <a:custGeom>
            <a:avLst/>
            <a:gdLst/>
            <a:ahLst/>
            <a:rect l="l" t="t" r="r" b="b"/>
            <a:pathLst>
              <a:path w="163" h="5">
                <a:moveTo>
                  <a:pt x="0" y="4"/>
                </a:moveTo>
                <a:cubicBezTo>
                  <a:pt x="15" y="4"/>
                  <a:pt x="29" y="4"/>
                  <a:pt x="42" y="4"/>
                </a:cubicBezTo>
                <a:cubicBezTo>
                  <a:pt x="82" y="4"/>
                  <a:pt x="122" y="2"/>
                  <a:pt x="162" y="0"/>
                </a:cubicBezTo>
              </a:path>
            </a:pathLst>
          </a:custGeom>
          <a:noFill/>
          <a:ln w="29160">
            <a:solidFill>
              <a:srgbClr val="008cd8"/>
            </a:solidFill>
            <a:round/>
          </a:ln>
        </p:spPr>
        <p:style>
          <a:lnRef idx="0"/>
          <a:fillRef idx="0"/>
          <a:effectRef idx="0"/>
          <a:fontRef idx="minor"/>
        </p:style>
      </p:sp>
      <p:sp>
        <p:nvSpPr>
          <p:cNvPr id="307" name="CustomShape 38"/>
          <p:cNvSpPr/>
          <p:nvPr/>
        </p:nvSpPr>
        <p:spPr>
          <a:xfrm>
            <a:off x="2982960" y="1765440"/>
            <a:ext cx="57240" cy="360"/>
          </a:xfrm>
          <a:custGeom>
            <a:avLst/>
            <a:gdLst/>
            <a:ahLst/>
            <a:rect l="l" t="t" r="r" b="b"/>
            <a:pathLst>
              <a:path w="162" h="3">
                <a:moveTo>
                  <a:pt x="0" y="2"/>
                </a:moveTo>
                <a:cubicBezTo>
                  <a:pt x="17" y="2"/>
                  <a:pt x="33" y="1"/>
                  <a:pt x="50" y="1"/>
                </a:cubicBezTo>
                <a:cubicBezTo>
                  <a:pt x="87" y="0"/>
                  <a:pt x="124" y="0"/>
                  <a:pt x="161" y="0"/>
                </a:cubicBezTo>
              </a:path>
            </a:pathLst>
          </a:custGeom>
          <a:noFill/>
          <a:ln w="29160">
            <a:solidFill>
              <a:srgbClr val="008cd8"/>
            </a:solidFill>
            <a:round/>
          </a:ln>
        </p:spPr>
        <p:style>
          <a:lnRef idx="0"/>
          <a:fillRef idx="0"/>
          <a:effectRef idx="0"/>
          <a:fontRef idx="minor"/>
        </p:style>
      </p:sp>
      <p:sp>
        <p:nvSpPr>
          <p:cNvPr id="308" name="CustomShape 39"/>
          <p:cNvSpPr/>
          <p:nvPr/>
        </p:nvSpPr>
        <p:spPr>
          <a:xfrm>
            <a:off x="3070080" y="1764720"/>
            <a:ext cx="57240" cy="360"/>
          </a:xfrm>
          <a:custGeom>
            <a:avLst/>
            <a:gdLst/>
            <a:ahLst/>
            <a:rect l="l" t="t" r="r" b="b"/>
            <a:pathLst>
              <a:path w="162" h="3">
                <a:moveTo>
                  <a:pt x="0" y="2"/>
                </a:moveTo>
                <a:cubicBezTo>
                  <a:pt x="17" y="2"/>
                  <a:pt x="35" y="2"/>
                  <a:pt x="53" y="2"/>
                </a:cubicBezTo>
                <a:cubicBezTo>
                  <a:pt x="89" y="2"/>
                  <a:pt x="125" y="1"/>
                  <a:pt x="161" y="0"/>
                </a:cubicBezTo>
              </a:path>
            </a:pathLst>
          </a:custGeom>
          <a:noFill/>
          <a:ln w="29160">
            <a:solidFill>
              <a:srgbClr val="008cd8"/>
            </a:solidFill>
            <a:round/>
          </a:ln>
        </p:spPr>
        <p:style>
          <a:lnRef idx="0"/>
          <a:fillRef idx="0"/>
          <a:effectRef idx="0"/>
          <a:fontRef idx="minor"/>
        </p:style>
      </p:sp>
      <p:sp>
        <p:nvSpPr>
          <p:cNvPr id="309" name="CustomShape 40"/>
          <p:cNvSpPr/>
          <p:nvPr/>
        </p:nvSpPr>
        <p:spPr>
          <a:xfrm>
            <a:off x="3156840" y="1763280"/>
            <a:ext cx="57240" cy="360"/>
          </a:xfrm>
          <a:custGeom>
            <a:avLst/>
            <a:gdLst/>
            <a:ahLst/>
            <a:rect l="l" t="t" r="r" b="b"/>
            <a:pathLst>
              <a:path w="162" h="3">
                <a:moveTo>
                  <a:pt x="0" y="2"/>
                </a:moveTo>
                <a:cubicBezTo>
                  <a:pt x="22" y="1"/>
                  <a:pt x="43" y="1"/>
                  <a:pt x="64" y="1"/>
                </a:cubicBezTo>
                <a:cubicBezTo>
                  <a:pt x="97" y="0"/>
                  <a:pt x="129" y="0"/>
                  <a:pt x="161" y="1"/>
                </a:cubicBezTo>
              </a:path>
            </a:pathLst>
          </a:custGeom>
          <a:noFill/>
          <a:ln w="29160">
            <a:solidFill>
              <a:srgbClr val="008cd8"/>
            </a:solidFill>
            <a:round/>
          </a:ln>
        </p:spPr>
        <p:style>
          <a:lnRef idx="0"/>
          <a:fillRef idx="0"/>
          <a:effectRef idx="0"/>
          <a:fontRef idx="minor"/>
        </p:style>
      </p:sp>
      <p:sp>
        <p:nvSpPr>
          <p:cNvPr id="310" name="CustomShape 41"/>
          <p:cNvSpPr/>
          <p:nvPr/>
        </p:nvSpPr>
        <p:spPr>
          <a:xfrm>
            <a:off x="3243960" y="1764000"/>
            <a:ext cx="57240" cy="1080"/>
          </a:xfrm>
          <a:custGeom>
            <a:avLst/>
            <a:gdLst/>
            <a:ahLst/>
            <a:rect l="l" t="t" r="r" b="b"/>
            <a:pathLst>
              <a:path w="162" h="6">
                <a:moveTo>
                  <a:pt x="0" y="0"/>
                </a:moveTo>
                <a:cubicBezTo>
                  <a:pt x="21" y="0"/>
                  <a:pt x="43" y="1"/>
                  <a:pt x="65" y="2"/>
                </a:cubicBezTo>
                <a:cubicBezTo>
                  <a:pt x="97" y="3"/>
                  <a:pt x="129" y="4"/>
                  <a:pt x="161" y="5"/>
                </a:cubicBezTo>
              </a:path>
            </a:pathLst>
          </a:custGeom>
          <a:noFill/>
          <a:ln w="29160">
            <a:solidFill>
              <a:srgbClr val="008cd8"/>
            </a:solidFill>
            <a:round/>
          </a:ln>
        </p:spPr>
        <p:style>
          <a:lnRef idx="0"/>
          <a:fillRef idx="0"/>
          <a:effectRef idx="0"/>
          <a:fontRef idx="minor"/>
        </p:style>
      </p:sp>
      <p:sp>
        <p:nvSpPr>
          <p:cNvPr id="311" name="CustomShape 42"/>
          <p:cNvSpPr/>
          <p:nvPr/>
        </p:nvSpPr>
        <p:spPr>
          <a:xfrm>
            <a:off x="3330720" y="1766520"/>
            <a:ext cx="57240" cy="360"/>
          </a:xfrm>
          <a:custGeom>
            <a:avLst/>
            <a:gdLst/>
            <a:ahLst/>
            <a:rect l="l" t="t" r="r" b="b"/>
            <a:pathLst>
              <a:path w="162" h="3">
                <a:moveTo>
                  <a:pt x="0" y="0"/>
                </a:moveTo>
                <a:cubicBezTo>
                  <a:pt x="24" y="1"/>
                  <a:pt x="47" y="1"/>
                  <a:pt x="71" y="2"/>
                </a:cubicBezTo>
                <a:cubicBezTo>
                  <a:pt x="101" y="2"/>
                  <a:pt x="131" y="2"/>
                  <a:pt x="161" y="1"/>
                </a:cubicBezTo>
              </a:path>
            </a:pathLst>
          </a:custGeom>
          <a:noFill/>
          <a:ln w="29160">
            <a:solidFill>
              <a:srgbClr val="008cd8"/>
            </a:solidFill>
            <a:round/>
          </a:ln>
        </p:spPr>
        <p:style>
          <a:lnRef idx="0"/>
          <a:fillRef idx="0"/>
          <a:effectRef idx="0"/>
          <a:fontRef idx="minor"/>
        </p:style>
      </p:sp>
      <p:sp>
        <p:nvSpPr>
          <p:cNvPr id="312" name="CustomShape 43"/>
          <p:cNvSpPr/>
          <p:nvPr/>
        </p:nvSpPr>
        <p:spPr>
          <a:xfrm>
            <a:off x="3417840" y="1766160"/>
            <a:ext cx="57240" cy="360"/>
          </a:xfrm>
          <a:custGeom>
            <a:avLst/>
            <a:gdLst/>
            <a:ahLst/>
            <a:rect l="l" t="t" r="r" b="b"/>
            <a:pathLst>
              <a:path w="162" h="2">
                <a:moveTo>
                  <a:pt x="0" y="1"/>
                </a:moveTo>
                <a:cubicBezTo>
                  <a:pt x="24" y="1"/>
                  <a:pt x="48" y="1"/>
                  <a:pt x="72" y="0"/>
                </a:cubicBezTo>
                <a:cubicBezTo>
                  <a:pt x="101" y="0"/>
                  <a:pt x="131" y="0"/>
                  <a:pt x="161" y="0"/>
                </a:cubicBezTo>
              </a:path>
            </a:pathLst>
          </a:custGeom>
          <a:noFill/>
          <a:ln w="29160">
            <a:solidFill>
              <a:srgbClr val="008cd8"/>
            </a:solidFill>
            <a:round/>
          </a:ln>
        </p:spPr>
        <p:style>
          <a:lnRef idx="0"/>
          <a:fillRef idx="0"/>
          <a:effectRef idx="0"/>
          <a:fontRef idx="minor"/>
        </p:style>
      </p:sp>
      <p:sp>
        <p:nvSpPr>
          <p:cNvPr id="313" name="CustomShape 44"/>
          <p:cNvSpPr/>
          <p:nvPr/>
        </p:nvSpPr>
        <p:spPr>
          <a:xfrm>
            <a:off x="3504600" y="1766160"/>
            <a:ext cx="57240" cy="720"/>
          </a:xfrm>
          <a:custGeom>
            <a:avLst/>
            <a:gdLst/>
            <a:ahLst/>
            <a:rect l="l" t="t" r="r" b="b"/>
            <a:pathLst>
              <a:path w="162" h="5">
                <a:moveTo>
                  <a:pt x="0" y="0"/>
                </a:moveTo>
                <a:cubicBezTo>
                  <a:pt x="29" y="0"/>
                  <a:pt x="58" y="1"/>
                  <a:pt x="87" y="2"/>
                </a:cubicBezTo>
                <a:cubicBezTo>
                  <a:pt x="112" y="2"/>
                  <a:pt x="137" y="3"/>
                  <a:pt x="161" y="4"/>
                </a:cubicBezTo>
              </a:path>
            </a:pathLst>
          </a:custGeom>
          <a:noFill/>
          <a:ln w="29160">
            <a:solidFill>
              <a:srgbClr val="008cd8"/>
            </a:solidFill>
            <a:round/>
          </a:ln>
        </p:spPr>
        <p:style>
          <a:lnRef idx="0"/>
          <a:fillRef idx="0"/>
          <a:effectRef idx="0"/>
          <a:fontRef idx="minor"/>
        </p:style>
      </p:sp>
      <p:sp>
        <p:nvSpPr>
          <p:cNvPr id="314" name="CustomShape 45"/>
          <p:cNvSpPr/>
          <p:nvPr/>
        </p:nvSpPr>
        <p:spPr>
          <a:xfrm>
            <a:off x="3591720" y="1769040"/>
            <a:ext cx="57240" cy="360"/>
          </a:xfrm>
          <a:custGeom>
            <a:avLst/>
            <a:gdLst/>
            <a:ahLst/>
            <a:rect l="l" t="t" r="r" b="b"/>
            <a:pathLst>
              <a:path w="162" h="3">
                <a:moveTo>
                  <a:pt x="0" y="0"/>
                </a:moveTo>
                <a:cubicBezTo>
                  <a:pt x="33" y="1"/>
                  <a:pt x="66" y="2"/>
                  <a:pt x="99" y="2"/>
                </a:cubicBezTo>
                <a:cubicBezTo>
                  <a:pt x="119" y="2"/>
                  <a:pt x="140" y="2"/>
                  <a:pt x="161" y="2"/>
                </a:cubicBezTo>
              </a:path>
            </a:pathLst>
          </a:custGeom>
          <a:noFill/>
          <a:ln w="29160">
            <a:solidFill>
              <a:srgbClr val="008cd8"/>
            </a:solidFill>
            <a:round/>
          </a:ln>
        </p:spPr>
        <p:style>
          <a:lnRef idx="0"/>
          <a:fillRef idx="0"/>
          <a:effectRef idx="0"/>
          <a:fontRef idx="minor"/>
        </p:style>
      </p:sp>
      <p:sp>
        <p:nvSpPr>
          <p:cNvPr id="315" name="CustomShape 46"/>
          <p:cNvSpPr/>
          <p:nvPr/>
        </p:nvSpPr>
        <p:spPr>
          <a:xfrm>
            <a:off x="3678480" y="1767600"/>
            <a:ext cx="57240" cy="720"/>
          </a:xfrm>
          <a:custGeom>
            <a:avLst/>
            <a:gdLst/>
            <a:ahLst/>
            <a:rect l="l" t="t" r="r" b="b"/>
            <a:pathLst>
              <a:path w="162" h="5">
                <a:moveTo>
                  <a:pt x="0" y="4"/>
                </a:moveTo>
                <a:cubicBezTo>
                  <a:pt x="36" y="3"/>
                  <a:pt x="71" y="1"/>
                  <a:pt x="107" y="1"/>
                </a:cubicBezTo>
                <a:cubicBezTo>
                  <a:pt x="125" y="0"/>
                  <a:pt x="143" y="0"/>
                  <a:pt x="161" y="0"/>
                </a:cubicBezTo>
              </a:path>
            </a:pathLst>
          </a:custGeom>
          <a:noFill/>
          <a:ln w="29160">
            <a:solidFill>
              <a:srgbClr val="008cd8"/>
            </a:solidFill>
            <a:round/>
          </a:ln>
        </p:spPr>
        <p:style>
          <a:lnRef idx="0"/>
          <a:fillRef idx="0"/>
          <a:effectRef idx="0"/>
          <a:fontRef idx="minor"/>
        </p:style>
      </p:sp>
      <p:sp>
        <p:nvSpPr>
          <p:cNvPr id="316" name="CustomShape 47"/>
          <p:cNvSpPr/>
          <p:nvPr/>
        </p:nvSpPr>
        <p:spPr>
          <a:xfrm>
            <a:off x="3765600" y="1767240"/>
            <a:ext cx="57240" cy="360"/>
          </a:xfrm>
          <a:custGeom>
            <a:avLst/>
            <a:gdLst/>
            <a:ahLst/>
            <a:rect l="l" t="t" r="r" b="b"/>
            <a:pathLst>
              <a:path w="162" h="1">
                <a:moveTo>
                  <a:pt x="0" y="0"/>
                </a:moveTo>
                <a:cubicBezTo>
                  <a:pt x="38" y="0"/>
                  <a:pt x="75" y="0"/>
                  <a:pt x="113" y="0"/>
                </a:cubicBezTo>
                <a:cubicBezTo>
                  <a:pt x="129" y="0"/>
                  <a:pt x="145" y="0"/>
                  <a:pt x="161" y="0"/>
                </a:cubicBezTo>
              </a:path>
            </a:pathLst>
          </a:custGeom>
          <a:noFill/>
          <a:ln w="29160">
            <a:solidFill>
              <a:srgbClr val="008cd8"/>
            </a:solidFill>
            <a:round/>
          </a:ln>
        </p:spPr>
        <p:style>
          <a:lnRef idx="0"/>
          <a:fillRef idx="0"/>
          <a:effectRef idx="0"/>
          <a:fontRef idx="minor"/>
        </p:style>
      </p:sp>
      <p:sp>
        <p:nvSpPr>
          <p:cNvPr id="317" name="CustomShape 48"/>
          <p:cNvSpPr/>
          <p:nvPr/>
        </p:nvSpPr>
        <p:spPr>
          <a:xfrm>
            <a:off x="3852720" y="1765800"/>
            <a:ext cx="57240" cy="720"/>
          </a:xfrm>
          <a:custGeom>
            <a:avLst/>
            <a:gdLst/>
            <a:ahLst/>
            <a:rect l="l" t="t" r="r" b="b"/>
            <a:pathLst>
              <a:path w="162" h="5">
                <a:moveTo>
                  <a:pt x="0" y="4"/>
                </a:moveTo>
                <a:cubicBezTo>
                  <a:pt x="40" y="3"/>
                  <a:pt x="81" y="3"/>
                  <a:pt x="121" y="2"/>
                </a:cubicBezTo>
                <a:cubicBezTo>
                  <a:pt x="134" y="1"/>
                  <a:pt x="148" y="1"/>
                  <a:pt x="161" y="0"/>
                </a:cubicBezTo>
              </a:path>
            </a:pathLst>
          </a:custGeom>
          <a:noFill/>
          <a:ln w="29160">
            <a:solidFill>
              <a:srgbClr val="008cd8"/>
            </a:solidFill>
            <a:round/>
          </a:ln>
        </p:spPr>
        <p:style>
          <a:lnRef idx="0"/>
          <a:fillRef idx="0"/>
          <a:effectRef idx="0"/>
          <a:fontRef idx="minor"/>
        </p:style>
      </p:sp>
      <p:sp>
        <p:nvSpPr>
          <p:cNvPr id="318" name="CustomShape 49"/>
          <p:cNvSpPr/>
          <p:nvPr/>
        </p:nvSpPr>
        <p:spPr>
          <a:xfrm>
            <a:off x="3939480" y="1763640"/>
            <a:ext cx="57240" cy="360"/>
          </a:xfrm>
          <a:custGeom>
            <a:avLst/>
            <a:gdLst/>
            <a:ahLst/>
            <a:rect l="l" t="t" r="r" b="b"/>
            <a:pathLst>
              <a:path w="162" h="4">
                <a:moveTo>
                  <a:pt x="0" y="3"/>
                </a:moveTo>
                <a:cubicBezTo>
                  <a:pt x="42" y="2"/>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319" name="CustomShape 50"/>
          <p:cNvSpPr/>
          <p:nvPr/>
        </p:nvSpPr>
        <p:spPr>
          <a:xfrm>
            <a:off x="4026600" y="1763640"/>
            <a:ext cx="57240" cy="360"/>
          </a:xfrm>
          <a:custGeom>
            <a:avLst/>
            <a:gdLst/>
            <a:ahLst/>
            <a:rect l="l" t="t" r="r" b="b"/>
            <a:pathLst>
              <a:path w="162" h="4">
                <a:moveTo>
                  <a:pt x="0" y="0"/>
                </a:moveTo>
                <a:cubicBezTo>
                  <a:pt x="47" y="1"/>
                  <a:pt x="94" y="2"/>
                  <a:pt x="140" y="3"/>
                </a:cubicBezTo>
                <a:cubicBezTo>
                  <a:pt x="147" y="3"/>
                  <a:pt x="154" y="3"/>
                  <a:pt x="161" y="3"/>
                </a:cubicBezTo>
              </a:path>
            </a:pathLst>
          </a:custGeom>
          <a:noFill/>
          <a:ln w="29160">
            <a:solidFill>
              <a:srgbClr val="008cd8"/>
            </a:solidFill>
            <a:round/>
          </a:ln>
        </p:spPr>
        <p:style>
          <a:lnRef idx="0"/>
          <a:fillRef idx="0"/>
          <a:effectRef idx="0"/>
          <a:fontRef idx="minor"/>
        </p:style>
      </p:sp>
      <p:sp>
        <p:nvSpPr>
          <p:cNvPr id="320" name="CustomShape 51"/>
          <p:cNvSpPr/>
          <p:nvPr/>
        </p:nvSpPr>
        <p:spPr>
          <a:xfrm>
            <a:off x="4113360" y="1765440"/>
            <a:ext cx="57240" cy="360"/>
          </a:xfrm>
          <a:custGeom>
            <a:avLst/>
            <a:gdLst/>
            <a:ahLst/>
            <a:rect l="l" t="t" r="r" b="b"/>
            <a:pathLst>
              <a:path w="162" h="4">
                <a:moveTo>
                  <a:pt x="0" y="0"/>
                </a:moveTo>
                <a:cubicBezTo>
                  <a:pt x="50" y="1"/>
                  <a:pt x="102" y="2"/>
                  <a:pt x="161" y="3"/>
                </a:cubicBezTo>
              </a:path>
            </a:pathLst>
          </a:custGeom>
          <a:noFill/>
          <a:ln w="29160">
            <a:solidFill>
              <a:srgbClr val="008cd8"/>
            </a:solidFill>
            <a:round/>
          </a:ln>
        </p:spPr>
        <p:style>
          <a:lnRef idx="0"/>
          <a:fillRef idx="0"/>
          <a:effectRef idx="0"/>
          <a:fontRef idx="minor"/>
        </p:style>
      </p:sp>
      <p:sp>
        <p:nvSpPr>
          <p:cNvPr id="321" name="CustomShape 52"/>
          <p:cNvSpPr/>
          <p:nvPr/>
        </p:nvSpPr>
        <p:spPr>
          <a:xfrm>
            <a:off x="4200120" y="1766880"/>
            <a:ext cx="57240" cy="360"/>
          </a:xfrm>
          <a:custGeom>
            <a:avLst/>
            <a:gdLst/>
            <a:ahLst/>
            <a:rect l="l" t="t" r="r" b="b"/>
            <a:pathLst>
              <a:path w="162" h="3">
                <a:moveTo>
                  <a:pt x="0" y="0"/>
                </a:moveTo>
                <a:cubicBezTo>
                  <a:pt x="46" y="1"/>
                  <a:pt x="97" y="2"/>
                  <a:pt x="161" y="2"/>
                </a:cubicBezTo>
              </a:path>
            </a:pathLst>
          </a:custGeom>
          <a:noFill/>
          <a:ln w="29160">
            <a:solidFill>
              <a:srgbClr val="008cd8"/>
            </a:solidFill>
            <a:round/>
          </a:ln>
        </p:spPr>
        <p:style>
          <a:lnRef idx="0"/>
          <a:fillRef idx="0"/>
          <a:effectRef idx="0"/>
          <a:fontRef idx="minor"/>
        </p:style>
      </p:sp>
      <p:sp>
        <p:nvSpPr>
          <p:cNvPr id="322" name="CustomShape 53"/>
          <p:cNvSpPr/>
          <p:nvPr/>
        </p:nvSpPr>
        <p:spPr>
          <a:xfrm>
            <a:off x="4287240" y="1767960"/>
            <a:ext cx="52920" cy="360"/>
          </a:xfrm>
          <a:custGeom>
            <a:avLst/>
            <a:gdLst/>
            <a:ahLst/>
            <a:rect l="l" t="t" r="r" b="b"/>
            <a:pathLst>
              <a:path w="150" h="1">
                <a:moveTo>
                  <a:pt x="0" y="0"/>
                </a:moveTo>
                <a:cubicBezTo>
                  <a:pt x="44" y="0"/>
                  <a:pt x="93" y="0"/>
                  <a:pt x="149" y="0"/>
                </a:cubicBezTo>
              </a:path>
            </a:pathLst>
          </a:custGeom>
          <a:noFill/>
          <a:ln w="29160">
            <a:solidFill>
              <a:srgbClr val="008cd8"/>
            </a:solidFill>
            <a:round/>
          </a:ln>
        </p:spPr>
        <p:style>
          <a:lnRef idx="0"/>
          <a:fillRef idx="0"/>
          <a:effectRef idx="0"/>
          <a:fontRef idx="minor"/>
        </p:style>
      </p:sp>
      <p:sp>
        <p:nvSpPr>
          <p:cNvPr id="323" name="CustomShape 54"/>
          <p:cNvSpPr/>
          <p:nvPr/>
        </p:nvSpPr>
        <p:spPr>
          <a:xfrm>
            <a:off x="2550240" y="1778040"/>
            <a:ext cx="8514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ΚάνειΠαραγγελία()</a:t>
            </a:r>
            <a:endParaRPr b="0" lang="el-GR" sz="800" spc="-1" strike="noStrike">
              <a:latin typeface="Arial"/>
            </a:endParaRPr>
          </a:p>
        </p:txBody>
      </p:sp>
      <p:sp>
        <p:nvSpPr>
          <p:cNvPr id="324" name="CustomShape 55"/>
          <p:cNvSpPr/>
          <p:nvPr/>
        </p:nvSpPr>
        <p:spPr>
          <a:xfrm>
            <a:off x="2550240" y="1494360"/>
            <a:ext cx="148104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Επώνυμο: Πέτρου</a:t>
            </a:r>
            <a:endParaRPr b="0" lang="el-GR" sz="850" spc="-1" strike="noStrike">
              <a:latin typeface="Arial"/>
            </a:endParaRPr>
          </a:p>
        </p:txBody>
      </p:sp>
      <p:sp>
        <p:nvSpPr>
          <p:cNvPr id="325" name="CustomShape 56"/>
          <p:cNvSpPr/>
          <p:nvPr/>
        </p:nvSpPr>
        <p:spPr>
          <a:xfrm>
            <a:off x="2550240" y="1621080"/>
            <a:ext cx="13420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Διεύθυνση: Λαυρίου 2, Αθήνα</a:t>
            </a:r>
            <a:endParaRPr b="0" lang="el-GR" sz="800" spc="-1" strike="noStrike">
              <a:latin typeface="Arial"/>
            </a:endParaRPr>
          </a:p>
        </p:txBody>
      </p:sp>
      <p:sp>
        <p:nvSpPr>
          <p:cNvPr id="326" name="CustomShape 57"/>
          <p:cNvSpPr/>
          <p:nvPr/>
        </p:nvSpPr>
        <p:spPr>
          <a:xfrm>
            <a:off x="7413120" y="1352160"/>
            <a:ext cx="1954440" cy="608400"/>
          </a:xfrm>
          <a:custGeom>
            <a:avLst/>
            <a:gdLst/>
            <a:ahLst/>
            <a:rect l="l" t="t" r="r" b="b"/>
            <a:pathLst>
              <a:path w="5432" h="1693">
                <a:moveTo>
                  <a:pt x="10" y="1689"/>
                </a:moveTo>
                <a:cubicBezTo>
                  <a:pt x="276" y="1654"/>
                  <a:pt x="403" y="1670"/>
                  <a:pt x="512" y="1677"/>
                </a:cubicBezTo>
                <a:cubicBezTo>
                  <a:pt x="620" y="1683"/>
                  <a:pt x="711" y="1681"/>
                  <a:pt x="795" y="1679"/>
                </a:cubicBezTo>
                <a:cubicBezTo>
                  <a:pt x="880" y="1677"/>
                  <a:pt x="959" y="1676"/>
                  <a:pt x="1044" y="1678"/>
                </a:cubicBezTo>
                <a:cubicBezTo>
                  <a:pt x="1129" y="1680"/>
                  <a:pt x="1221" y="1686"/>
                  <a:pt x="1310" y="1687"/>
                </a:cubicBezTo>
                <a:cubicBezTo>
                  <a:pt x="1399" y="1687"/>
                  <a:pt x="1485" y="1681"/>
                  <a:pt x="1565" y="1678"/>
                </a:cubicBezTo>
                <a:cubicBezTo>
                  <a:pt x="1645" y="1674"/>
                  <a:pt x="1719" y="1673"/>
                  <a:pt x="1801" y="1674"/>
                </a:cubicBezTo>
                <a:cubicBezTo>
                  <a:pt x="1883" y="1674"/>
                  <a:pt x="1975" y="1676"/>
                  <a:pt x="2062" y="1678"/>
                </a:cubicBezTo>
                <a:cubicBezTo>
                  <a:pt x="2150" y="1680"/>
                  <a:pt x="2234" y="1683"/>
                  <a:pt x="2321" y="1684"/>
                </a:cubicBezTo>
                <a:cubicBezTo>
                  <a:pt x="2408" y="1684"/>
                  <a:pt x="2498" y="1683"/>
                  <a:pt x="2583" y="1685"/>
                </a:cubicBezTo>
                <a:cubicBezTo>
                  <a:pt x="2668" y="1687"/>
                  <a:pt x="2747" y="1692"/>
                  <a:pt x="2831" y="1691"/>
                </a:cubicBezTo>
                <a:cubicBezTo>
                  <a:pt x="2915" y="1690"/>
                  <a:pt x="3004" y="1683"/>
                  <a:pt x="3090" y="1679"/>
                </a:cubicBezTo>
                <a:cubicBezTo>
                  <a:pt x="3176" y="1675"/>
                  <a:pt x="3259" y="1674"/>
                  <a:pt x="3345" y="1675"/>
                </a:cubicBezTo>
                <a:cubicBezTo>
                  <a:pt x="3431" y="1675"/>
                  <a:pt x="3520" y="1677"/>
                  <a:pt x="3608" y="1679"/>
                </a:cubicBezTo>
                <a:cubicBezTo>
                  <a:pt x="3696" y="1682"/>
                  <a:pt x="3784" y="1685"/>
                  <a:pt x="3869" y="1684"/>
                </a:cubicBezTo>
                <a:cubicBezTo>
                  <a:pt x="3955" y="1682"/>
                  <a:pt x="4038" y="1676"/>
                  <a:pt x="4122" y="1676"/>
                </a:cubicBezTo>
                <a:cubicBezTo>
                  <a:pt x="4207" y="1676"/>
                  <a:pt x="4292" y="1682"/>
                  <a:pt x="4377" y="1683"/>
                </a:cubicBezTo>
                <a:cubicBezTo>
                  <a:pt x="4461" y="1684"/>
                  <a:pt x="4544" y="1680"/>
                  <a:pt x="4631" y="1680"/>
                </a:cubicBezTo>
                <a:cubicBezTo>
                  <a:pt x="4718" y="1680"/>
                  <a:pt x="4809" y="1684"/>
                  <a:pt x="4895" y="1683"/>
                </a:cubicBezTo>
                <a:cubicBezTo>
                  <a:pt x="4982" y="1682"/>
                  <a:pt x="5064" y="1675"/>
                  <a:pt x="5152" y="1673"/>
                </a:cubicBezTo>
                <a:cubicBezTo>
                  <a:pt x="5241" y="1671"/>
                  <a:pt x="5336" y="1673"/>
                  <a:pt x="5383" y="1661"/>
                </a:cubicBezTo>
                <a:cubicBezTo>
                  <a:pt x="5431" y="1650"/>
                  <a:pt x="5430" y="1625"/>
                  <a:pt x="5423" y="1599"/>
                </a:cubicBezTo>
                <a:cubicBezTo>
                  <a:pt x="5417" y="1573"/>
                  <a:pt x="5403" y="1546"/>
                  <a:pt x="5402" y="1521"/>
                </a:cubicBezTo>
                <a:cubicBezTo>
                  <a:pt x="5401" y="1496"/>
                  <a:pt x="5413" y="1474"/>
                  <a:pt x="5416" y="1447"/>
                </a:cubicBezTo>
                <a:cubicBezTo>
                  <a:pt x="5419" y="1421"/>
                  <a:pt x="5413" y="1390"/>
                  <a:pt x="5411" y="1358"/>
                </a:cubicBezTo>
                <a:cubicBezTo>
                  <a:pt x="5408" y="1326"/>
                  <a:pt x="5409" y="1292"/>
                  <a:pt x="5409" y="1262"/>
                </a:cubicBezTo>
                <a:cubicBezTo>
                  <a:pt x="5410" y="1233"/>
                  <a:pt x="5411" y="1207"/>
                  <a:pt x="5413" y="1186"/>
                </a:cubicBezTo>
                <a:cubicBezTo>
                  <a:pt x="5414" y="1164"/>
                  <a:pt x="5415" y="1146"/>
                  <a:pt x="5416" y="1121"/>
                </a:cubicBezTo>
                <a:cubicBezTo>
                  <a:pt x="5416" y="1096"/>
                  <a:pt x="5415" y="1065"/>
                  <a:pt x="5415" y="1040"/>
                </a:cubicBezTo>
                <a:cubicBezTo>
                  <a:pt x="5415" y="1016"/>
                  <a:pt x="5414" y="999"/>
                  <a:pt x="5413" y="974"/>
                </a:cubicBezTo>
                <a:cubicBezTo>
                  <a:pt x="5412" y="949"/>
                  <a:pt x="5410" y="916"/>
                  <a:pt x="5408" y="889"/>
                </a:cubicBezTo>
                <a:cubicBezTo>
                  <a:pt x="5406" y="862"/>
                  <a:pt x="5404" y="840"/>
                  <a:pt x="5407" y="813"/>
                </a:cubicBezTo>
                <a:cubicBezTo>
                  <a:pt x="5410" y="786"/>
                  <a:pt x="5418" y="753"/>
                  <a:pt x="5417" y="726"/>
                </a:cubicBezTo>
                <a:cubicBezTo>
                  <a:pt x="5416" y="699"/>
                  <a:pt x="5406" y="680"/>
                  <a:pt x="5405" y="655"/>
                </a:cubicBezTo>
                <a:cubicBezTo>
                  <a:pt x="5404" y="629"/>
                  <a:pt x="5411" y="599"/>
                  <a:pt x="5413" y="570"/>
                </a:cubicBezTo>
                <a:cubicBezTo>
                  <a:pt x="5414" y="540"/>
                  <a:pt x="5409" y="512"/>
                  <a:pt x="5404" y="487"/>
                </a:cubicBezTo>
                <a:cubicBezTo>
                  <a:pt x="5399" y="462"/>
                  <a:pt x="5393" y="441"/>
                  <a:pt x="5393" y="412"/>
                </a:cubicBezTo>
                <a:cubicBezTo>
                  <a:pt x="5393" y="383"/>
                  <a:pt x="5400" y="346"/>
                  <a:pt x="5403" y="318"/>
                </a:cubicBezTo>
                <a:cubicBezTo>
                  <a:pt x="5406" y="290"/>
                  <a:pt x="5405" y="271"/>
                  <a:pt x="5405" y="249"/>
                </a:cubicBezTo>
                <a:cubicBezTo>
                  <a:pt x="5405" y="227"/>
                  <a:pt x="5405" y="203"/>
                  <a:pt x="5408" y="179"/>
                </a:cubicBezTo>
                <a:cubicBezTo>
                  <a:pt x="5410" y="155"/>
                  <a:pt x="5414" y="132"/>
                  <a:pt x="5417" y="107"/>
                </a:cubicBezTo>
                <a:cubicBezTo>
                  <a:pt x="5419" y="81"/>
                  <a:pt x="5420" y="52"/>
                  <a:pt x="5376" y="36"/>
                </a:cubicBezTo>
                <a:cubicBezTo>
                  <a:pt x="5332" y="19"/>
                  <a:pt x="5243" y="16"/>
                  <a:pt x="5157" y="16"/>
                </a:cubicBezTo>
                <a:cubicBezTo>
                  <a:pt x="5070" y="16"/>
                  <a:pt x="4986" y="22"/>
                  <a:pt x="4898" y="25"/>
                </a:cubicBezTo>
                <a:cubicBezTo>
                  <a:pt x="4810" y="28"/>
                  <a:pt x="4719" y="28"/>
                  <a:pt x="4631" y="30"/>
                </a:cubicBezTo>
                <a:cubicBezTo>
                  <a:pt x="4543" y="31"/>
                  <a:pt x="4459" y="32"/>
                  <a:pt x="4376" y="31"/>
                </a:cubicBezTo>
                <a:cubicBezTo>
                  <a:pt x="4294" y="31"/>
                  <a:pt x="4212" y="28"/>
                  <a:pt x="4128" y="23"/>
                </a:cubicBezTo>
                <a:cubicBezTo>
                  <a:pt x="4044" y="17"/>
                  <a:pt x="3958" y="8"/>
                  <a:pt x="3873" y="4"/>
                </a:cubicBezTo>
                <a:cubicBezTo>
                  <a:pt x="3789" y="0"/>
                  <a:pt x="3707" y="2"/>
                  <a:pt x="3620" y="3"/>
                </a:cubicBezTo>
                <a:cubicBezTo>
                  <a:pt x="3532" y="4"/>
                  <a:pt x="3440" y="4"/>
                  <a:pt x="3352" y="7"/>
                </a:cubicBezTo>
                <a:cubicBezTo>
                  <a:pt x="3265" y="10"/>
                  <a:pt x="3182" y="14"/>
                  <a:pt x="3094" y="14"/>
                </a:cubicBezTo>
                <a:cubicBezTo>
                  <a:pt x="3007" y="13"/>
                  <a:pt x="2915" y="6"/>
                  <a:pt x="2828" y="4"/>
                </a:cubicBezTo>
                <a:cubicBezTo>
                  <a:pt x="2741" y="1"/>
                  <a:pt x="2659" y="3"/>
                  <a:pt x="2575" y="5"/>
                </a:cubicBezTo>
                <a:cubicBezTo>
                  <a:pt x="2492" y="8"/>
                  <a:pt x="2408" y="11"/>
                  <a:pt x="2326" y="16"/>
                </a:cubicBezTo>
                <a:cubicBezTo>
                  <a:pt x="2244" y="21"/>
                  <a:pt x="2163" y="28"/>
                  <a:pt x="2076" y="31"/>
                </a:cubicBezTo>
                <a:cubicBezTo>
                  <a:pt x="1990" y="33"/>
                  <a:pt x="1898" y="31"/>
                  <a:pt x="1808" y="25"/>
                </a:cubicBezTo>
                <a:cubicBezTo>
                  <a:pt x="1719" y="20"/>
                  <a:pt x="1632" y="12"/>
                  <a:pt x="1545" y="9"/>
                </a:cubicBezTo>
                <a:cubicBezTo>
                  <a:pt x="1459" y="6"/>
                  <a:pt x="1372" y="8"/>
                  <a:pt x="1285" y="9"/>
                </a:cubicBezTo>
                <a:cubicBezTo>
                  <a:pt x="1198" y="9"/>
                  <a:pt x="1110" y="8"/>
                  <a:pt x="1026" y="10"/>
                </a:cubicBezTo>
                <a:cubicBezTo>
                  <a:pt x="941" y="11"/>
                  <a:pt x="860" y="16"/>
                  <a:pt x="775" y="15"/>
                </a:cubicBezTo>
                <a:cubicBezTo>
                  <a:pt x="689" y="14"/>
                  <a:pt x="600" y="6"/>
                  <a:pt x="516" y="7"/>
                </a:cubicBezTo>
                <a:cubicBezTo>
                  <a:pt x="431" y="9"/>
                  <a:pt x="352" y="19"/>
                  <a:pt x="272" y="22"/>
                </a:cubicBezTo>
                <a:cubicBezTo>
                  <a:pt x="191" y="24"/>
                  <a:pt x="108" y="19"/>
                  <a:pt x="65" y="30"/>
                </a:cubicBezTo>
                <a:cubicBezTo>
                  <a:pt x="22" y="41"/>
                  <a:pt x="18" y="68"/>
                  <a:pt x="17" y="96"/>
                </a:cubicBezTo>
                <a:cubicBezTo>
                  <a:pt x="16" y="123"/>
                  <a:pt x="16" y="151"/>
                  <a:pt x="15" y="177"/>
                </a:cubicBezTo>
                <a:cubicBezTo>
                  <a:pt x="14" y="204"/>
                  <a:pt x="11" y="228"/>
                  <a:pt x="9" y="250"/>
                </a:cubicBezTo>
                <a:cubicBezTo>
                  <a:pt x="8" y="272"/>
                  <a:pt x="7" y="291"/>
                  <a:pt x="8" y="317"/>
                </a:cubicBezTo>
                <a:cubicBezTo>
                  <a:pt x="9" y="344"/>
                  <a:pt x="10" y="378"/>
                  <a:pt x="8" y="411"/>
                </a:cubicBezTo>
                <a:cubicBezTo>
                  <a:pt x="6" y="445"/>
                  <a:pt x="1" y="477"/>
                  <a:pt x="0" y="503"/>
                </a:cubicBezTo>
                <a:cubicBezTo>
                  <a:pt x="0" y="529"/>
                  <a:pt x="4" y="549"/>
                  <a:pt x="10" y="570"/>
                </a:cubicBezTo>
                <a:cubicBezTo>
                  <a:pt x="15" y="590"/>
                  <a:pt x="22" y="612"/>
                  <a:pt x="23" y="637"/>
                </a:cubicBezTo>
                <a:cubicBezTo>
                  <a:pt x="24" y="663"/>
                  <a:pt x="20" y="694"/>
                  <a:pt x="16" y="726"/>
                </a:cubicBezTo>
                <a:cubicBezTo>
                  <a:pt x="12" y="759"/>
                  <a:pt x="8" y="795"/>
                  <a:pt x="5" y="822"/>
                </a:cubicBezTo>
                <a:cubicBezTo>
                  <a:pt x="2" y="849"/>
                  <a:pt x="0" y="867"/>
                  <a:pt x="2" y="891"/>
                </a:cubicBezTo>
                <a:cubicBezTo>
                  <a:pt x="3" y="914"/>
                  <a:pt x="8" y="942"/>
                  <a:pt x="9" y="967"/>
                </a:cubicBezTo>
                <a:cubicBezTo>
                  <a:pt x="11" y="991"/>
                  <a:pt x="9" y="1013"/>
                  <a:pt x="8" y="1042"/>
                </a:cubicBezTo>
                <a:cubicBezTo>
                  <a:pt x="6" y="1071"/>
                  <a:pt x="3" y="1108"/>
                  <a:pt x="6" y="1137"/>
                </a:cubicBezTo>
                <a:cubicBezTo>
                  <a:pt x="8" y="1167"/>
                  <a:pt x="16" y="1189"/>
                  <a:pt x="18" y="1212"/>
                </a:cubicBezTo>
                <a:cubicBezTo>
                  <a:pt x="20" y="1235"/>
                  <a:pt x="17" y="1258"/>
                  <a:pt x="14" y="1283"/>
                </a:cubicBezTo>
                <a:cubicBezTo>
                  <a:pt x="12" y="1307"/>
                  <a:pt x="9" y="1333"/>
                  <a:pt x="7" y="1359"/>
                </a:cubicBezTo>
                <a:cubicBezTo>
                  <a:pt x="6" y="1385"/>
                  <a:pt x="6" y="1412"/>
                  <a:pt x="11" y="1440"/>
                </a:cubicBezTo>
                <a:cubicBezTo>
                  <a:pt x="15" y="1467"/>
                  <a:pt x="25" y="1495"/>
                  <a:pt x="25" y="1528"/>
                </a:cubicBezTo>
                <a:cubicBezTo>
                  <a:pt x="25" y="1562"/>
                  <a:pt x="16" y="1601"/>
                  <a:pt x="30" y="1671"/>
                </a:cubicBezTo>
                <a:lnTo>
                  <a:pt x="10" y="1689"/>
                </a:lnTo>
                <a:close/>
              </a:path>
            </a:pathLst>
          </a:custGeom>
          <a:solidFill>
            <a:srgbClr val="f2f2f2"/>
          </a:solidFill>
          <a:ln>
            <a:noFill/>
          </a:ln>
        </p:spPr>
        <p:style>
          <a:lnRef idx="0"/>
          <a:fillRef idx="0"/>
          <a:effectRef idx="0"/>
          <a:fontRef idx="minor"/>
        </p:style>
      </p:sp>
      <p:sp>
        <p:nvSpPr>
          <p:cNvPr id="327" name="CustomShape 58"/>
          <p:cNvSpPr/>
          <p:nvPr/>
        </p:nvSpPr>
        <p:spPr>
          <a:xfrm>
            <a:off x="7415640" y="1355400"/>
            <a:ext cx="1947240" cy="601920"/>
          </a:xfrm>
          <a:custGeom>
            <a:avLst/>
            <a:gdLst/>
            <a:ahLst/>
            <a:rect l="l" t="t" r="r" b="b"/>
            <a:pathLst>
              <a:path w="5412" h="1675">
                <a:moveTo>
                  <a:pt x="2" y="1654"/>
                </a:moveTo>
                <a:cubicBezTo>
                  <a:pt x="257" y="1664"/>
                  <a:pt x="388" y="1666"/>
                  <a:pt x="496" y="1666"/>
                </a:cubicBezTo>
                <a:cubicBezTo>
                  <a:pt x="604" y="1666"/>
                  <a:pt x="689" y="1665"/>
                  <a:pt x="774" y="1666"/>
                </a:cubicBezTo>
                <a:cubicBezTo>
                  <a:pt x="859" y="1666"/>
                  <a:pt x="943" y="1669"/>
                  <a:pt x="1028" y="1668"/>
                </a:cubicBezTo>
                <a:cubicBezTo>
                  <a:pt x="1113" y="1668"/>
                  <a:pt x="1198" y="1664"/>
                  <a:pt x="1284" y="1663"/>
                </a:cubicBezTo>
                <a:cubicBezTo>
                  <a:pt x="1370" y="1662"/>
                  <a:pt x="1457" y="1662"/>
                  <a:pt x="1542" y="1664"/>
                </a:cubicBezTo>
                <a:cubicBezTo>
                  <a:pt x="1628" y="1666"/>
                  <a:pt x="1713" y="1668"/>
                  <a:pt x="1798" y="1669"/>
                </a:cubicBezTo>
                <a:cubicBezTo>
                  <a:pt x="1883" y="1670"/>
                  <a:pt x="1967" y="1669"/>
                  <a:pt x="2055" y="1670"/>
                </a:cubicBezTo>
                <a:cubicBezTo>
                  <a:pt x="2142" y="1670"/>
                  <a:pt x="2232" y="1671"/>
                  <a:pt x="2318" y="1671"/>
                </a:cubicBezTo>
                <a:cubicBezTo>
                  <a:pt x="2404" y="1671"/>
                  <a:pt x="2486" y="1670"/>
                  <a:pt x="2571" y="1669"/>
                </a:cubicBezTo>
                <a:cubicBezTo>
                  <a:pt x="2656" y="1668"/>
                  <a:pt x="2742" y="1668"/>
                  <a:pt x="2830" y="1669"/>
                </a:cubicBezTo>
                <a:cubicBezTo>
                  <a:pt x="2917" y="1670"/>
                  <a:pt x="3006" y="1673"/>
                  <a:pt x="3092" y="1674"/>
                </a:cubicBezTo>
                <a:cubicBezTo>
                  <a:pt x="3178" y="1674"/>
                  <a:pt x="3262" y="1673"/>
                  <a:pt x="3345" y="1671"/>
                </a:cubicBezTo>
                <a:cubicBezTo>
                  <a:pt x="3427" y="1668"/>
                  <a:pt x="3508" y="1665"/>
                  <a:pt x="3594" y="1662"/>
                </a:cubicBezTo>
                <a:cubicBezTo>
                  <a:pt x="3679" y="1659"/>
                  <a:pt x="3769" y="1655"/>
                  <a:pt x="3856" y="1656"/>
                </a:cubicBezTo>
                <a:cubicBezTo>
                  <a:pt x="3943" y="1657"/>
                  <a:pt x="4028" y="1661"/>
                  <a:pt x="4114" y="1663"/>
                </a:cubicBezTo>
                <a:cubicBezTo>
                  <a:pt x="4200" y="1666"/>
                  <a:pt x="4286" y="1666"/>
                  <a:pt x="4374" y="1668"/>
                </a:cubicBezTo>
                <a:cubicBezTo>
                  <a:pt x="4462" y="1670"/>
                  <a:pt x="4550" y="1673"/>
                  <a:pt x="4637" y="1672"/>
                </a:cubicBezTo>
                <a:cubicBezTo>
                  <a:pt x="4723" y="1672"/>
                  <a:pt x="4807" y="1668"/>
                  <a:pt x="4891" y="1667"/>
                </a:cubicBezTo>
                <a:cubicBezTo>
                  <a:pt x="4974" y="1665"/>
                  <a:pt x="5058" y="1665"/>
                  <a:pt x="5143" y="1665"/>
                </a:cubicBezTo>
                <a:cubicBezTo>
                  <a:pt x="5228" y="1664"/>
                  <a:pt x="5313" y="1662"/>
                  <a:pt x="5356" y="1648"/>
                </a:cubicBezTo>
                <a:cubicBezTo>
                  <a:pt x="5398" y="1634"/>
                  <a:pt x="5398" y="1606"/>
                  <a:pt x="5398" y="1581"/>
                </a:cubicBezTo>
                <a:cubicBezTo>
                  <a:pt x="5398" y="1556"/>
                  <a:pt x="5400" y="1532"/>
                  <a:pt x="5403" y="1508"/>
                </a:cubicBezTo>
                <a:cubicBezTo>
                  <a:pt x="5406" y="1484"/>
                  <a:pt x="5410" y="1459"/>
                  <a:pt x="5410" y="1434"/>
                </a:cubicBezTo>
                <a:cubicBezTo>
                  <a:pt x="5410" y="1409"/>
                  <a:pt x="5405" y="1384"/>
                  <a:pt x="5402" y="1357"/>
                </a:cubicBezTo>
                <a:cubicBezTo>
                  <a:pt x="5399" y="1331"/>
                  <a:pt x="5398" y="1302"/>
                  <a:pt x="5399" y="1275"/>
                </a:cubicBezTo>
                <a:cubicBezTo>
                  <a:pt x="5400" y="1248"/>
                  <a:pt x="5403" y="1221"/>
                  <a:pt x="5404" y="1194"/>
                </a:cubicBezTo>
                <a:cubicBezTo>
                  <a:pt x="5405" y="1167"/>
                  <a:pt x="5403" y="1141"/>
                  <a:pt x="5402" y="1115"/>
                </a:cubicBezTo>
                <a:cubicBezTo>
                  <a:pt x="5401" y="1090"/>
                  <a:pt x="5401" y="1065"/>
                  <a:pt x="5401" y="1039"/>
                </a:cubicBezTo>
                <a:cubicBezTo>
                  <a:pt x="5401" y="1013"/>
                  <a:pt x="5402" y="984"/>
                  <a:pt x="5402" y="956"/>
                </a:cubicBezTo>
                <a:cubicBezTo>
                  <a:pt x="5403" y="929"/>
                  <a:pt x="5404" y="902"/>
                  <a:pt x="5404" y="876"/>
                </a:cubicBezTo>
                <a:cubicBezTo>
                  <a:pt x="5403" y="850"/>
                  <a:pt x="5401" y="824"/>
                  <a:pt x="5401" y="798"/>
                </a:cubicBezTo>
                <a:cubicBezTo>
                  <a:pt x="5400" y="772"/>
                  <a:pt x="5400" y="745"/>
                  <a:pt x="5403" y="718"/>
                </a:cubicBezTo>
                <a:cubicBezTo>
                  <a:pt x="5405" y="690"/>
                  <a:pt x="5409" y="662"/>
                  <a:pt x="5407" y="637"/>
                </a:cubicBezTo>
                <a:cubicBezTo>
                  <a:pt x="5406" y="613"/>
                  <a:pt x="5399" y="591"/>
                  <a:pt x="5397" y="565"/>
                </a:cubicBezTo>
                <a:cubicBezTo>
                  <a:pt x="5394" y="539"/>
                  <a:pt x="5396" y="508"/>
                  <a:pt x="5398" y="480"/>
                </a:cubicBezTo>
                <a:cubicBezTo>
                  <a:pt x="5400" y="452"/>
                  <a:pt x="5402" y="428"/>
                  <a:pt x="5400" y="403"/>
                </a:cubicBezTo>
                <a:cubicBezTo>
                  <a:pt x="5398" y="379"/>
                  <a:pt x="5393" y="354"/>
                  <a:pt x="5395" y="326"/>
                </a:cubicBezTo>
                <a:cubicBezTo>
                  <a:pt x="5396" y="298"/>
                  <a:pt x="5406" y="267"/>
                  <a:pt x="5408" y="241"/>
                </a:cubicBezTo>
                <a:cubicBezTo>
                  <a:pt x="5411" y="214"/>
                  <a:pt x="5407" y="194"/>
                  <a:pt x="5405" y="170"/>
                </a:cubicBezTo>
                <a:cubicBezTo>
                  <a:pt x="5403" y="147"/>
                  <a:pt x="5402" y="121"/>
                  <a:pt x="5402" y="92"/>
                </a:cubicBezTo>
                <a:cubicBezTo>
                  <a:pt x="5402" y="63"/>
                  <a:pt x="5403" y="31"/>
                  <a:pt x="5360" y="18"/>
                </a:cubicBezTo>
                <a:cubicBezTo>
                  <a:pt x="5317" y="4"/>
                  <a:pt x="5229" y="9"/>
                  <a:pt x="5143" y="12"/>
                </a:cubicBezTo>
                <a:cubicBezTo>
                  <a:pt x="5057" y="15"/>
                  <a:pt x="4972" y="17"/>
                  <a:pt x="4885" y="15"/>
                </a:cubicBezTo>
                <a:cubicBezTo>
                  <a:pt x="4798" y="13"/>
                  <a:pt x="4709" y="7"/>
                  <a:pt x="4626" y="5"/>
                </a:cubicBezTo>
                <a:cubicBezTo>
                  <a:pt x="4543" y="3"/>
                  <a:pt x="4465" y="5"/>
                  <a:pt x="4381" y="6"/>
                </a:cubicBezTo>
                <a:cubicBezTo>
                  <a:pt x="4297" y="7"/>
                  <a:pt x="4207" y="7"/>
                  <a:pt x="4120" y="7"/>
                </a:cubicBezTo>
                <a:cubicBezTo>
                  <a:pt x="4032" y="8"/>
                  <a:pt x="3947" y="9"/>
                  <a:pt x="3861" y="9"/>
                </a:cubicBezTo>
                <a:cubicBezTo>
                  <a:pt x="3774" y="9"/>
                  <a:pt x="3684" y="7"/>
                  <a:pt x="3599" y="8"/>
                </a:cubicBezTo>
                <a:cubicBezTo>
                  <a:pt x="3515" y="9"/>
                  <a:pt x="3434" y="14"/>
                  <a:pt x="3349" y="15"/>
                </a:cubicBezTo>
                <a:cubicBezTo>
                  <a:pt x="3265" y="16"/>
                  <a:pt x="3176" y="12"/>
                  <a:pt x="3089" y="10"/>
                </a:cubicBezTo>
                <a:cubicBezTo>
                  <a:pt x="3003" y="8"/>
                  <a:pt x="2918" y="7"/>
                  <a:pt x="2832" y="7"/>
                </a:cubicBezTo>
                <a:cubicBezTo>
                  <a:pt x="2746" y="7"/>
                  <a:pt x="2660" y="8"/>
                  <a:pt x="2574" y="8"/>
                </a:cubicBezTo>
                <a:cubicBezTo>
                  <a:pt x="2488" y="8"/>
                  <a:pt x="2403" y="9"/>
                  <a:pt x="2317" y="10"/>
                </a:cubicBezTo>
                <a:cubicBezTo>
                  <a:pt x="2231" y="11"/>
                  <a:pt x="2145" y="14"/>
                  <a:pt x="2060" y="15"/>
                </a:cubicBezTo>
                <a:cubicBezTo>
                  <a:pt x="1974" y="15"/>
                  <a:pt x="1890" y="15"/>
                  <a:pt x="1804" y="11"/>
                </a:cubicBezTo>
                <a:cubicBezTo>
                  <a:pt x="1717" y="7"/>
                  <a:pt x="1629" y="0"/>
                  <a:pt x="1544" y="1"/>
                </a:cubicBezTo>
                <a:cubicBezTo>
                  <a:pt x="1459" y="1"/>
                  <a:pt x="1377" y="9"/>
                  <a:pt x="1292" y="11"/>
                </a:cubicBezTo>
                <a:cubicBezTo>
                  <a:pt x="1207" y="13"/>
                  <a:pt x="1119" y="10"/>
                  <a:pt x="1033" y="9"/>
                </a:cubicBezTo>
                <a:cubicBezTo>
                  <a:pt x="947" y="7"/>
                  <a:pt x="863" y="6"/>
                  <a:pt x="778" y="7"/>
                </a:cubicBezTo>
                <a:cubicBezTo>
                  <a:pt x="693" y="7"/>
                  <a:pt x="607" y="9"/>
                  <a:pt x="520" y="9"/>
                </a:cubicBezTo>
                <a:cubicBezTo>
                  <a:pt x="433" y="10"/>
                  <a:pt x="344" y="9"/>
                  <a:pt x="258" y="8"/>
                </a:cubicBezTo>
                <a:cubicBezTo>
                  <a:pt x="172" y="8"/>
                  <a:pt x="88" y="8"/>
                  <a:pt x="45" y="21"/>
                </a:cubicBezTo>
                <a:cubicBezTo>
                  <a:pt x="3" y="33"/>
                  <a:pt x="2" y="59"/>
                  <a:pt x="4" y="87"/>
                </a:cubicBezTo>
                <a:cubicBezTo>
                  <a:pt x="6" y="114"/>
                  <a:pt x="11" y="143"/>
                  <a:pt x="13" y="171"/>
                </a:cubicBezTo>
                <a:cubicBezTo>
                  <a:pt x="15" y="198"/>
                  <a:pt x="13" y="226"/>
                  <a:pt x="11" y="251"/>
                </a:cubicBezTo>
                <a:cubicBezTo>
                  <a:pt x="8" y="277"/>
                  <a:pt x="6" y="300"/>
                  <a:pt x="5" y="326"/>
                </a:cubicBezTo>
                <a:cubicBezTo>
                  <a:pt x="5" y="352"/>
                  <a:pt x="6" y="380"/>
                  <a:pt x="6" y="408"/>
                </a:cubicBezTo>
                <a:cubicBezTo>
                  <a:pt x="7" y="435"/>
                  <a:pt x="7" y="463"/>
                  <a:pt x="8" y="489"/>
                </a:cubicBezTo>
                <a:cubicBezTo>
                  <a:pt x="10" y="514"/>
                  <a:pt x="14" y="538"/>
                  <a:pt x="13" y="560"/>
                </a:cubicBezTo>
                <a:cubicBezTo>
                  <a:pt x="12" y="583"/>
                  <a:pt x="8" y="605"/>
                  <a:pt x="6" y="633"/>
                </a:cubicBezTo>
                <a:cubicBezTo>
                  <a:pt x="5" y="661"/>
                  <a:pt x="6" y="694"/>
                  <a:pt x="6" y="721"/>
                </a:cubicBezTo>
                <a:cubicBezTo>
                  <a:pt x="5" y="748"/>
                  <a:pt x="1" y="769"/>
                  <a:pt x="1" y="796"/>
                </a:cubicBezTo>
                <a:cubicBezTo>
                  <a:pt x="0" y="823"/>
                  <a:pt x="4" y="856"/>
                  <a:pt x="5" y="885"/>
                </a:cubicBezTo>
                <a:cubicBezTo>
                  <a:pt x="5" y="913"/>
                  <a:pt x="3" y="938"/>
                  <a:pt x="3" y="962"/>
                </a:cubicBezTo>
                <a:cubicBezTo>
                  <a:pt x="3" y="987"/>
                  <a:pt x="4" y="1012"/>
                  <a:pt x="4" y="1038"/>
                </a:cubicBezTo>
                <a:cubicBezTo>
                  <a:pt x="5" y="1065"/>
                  <a:pt x="4" y="1092"/>
                  <a:pt x="4" y="1119"/>
                </a:cubicBezTo>
                <a:cubicBezTo>
                  <a:pt x="4" y="1147"/>
                  <a:pt x="6" y="1174"/>
                  <a:pt x="6" y="1200"/>
                </a:cubicBezTo>
                <a:cubicBezTo>
                  <a:pt x="5" y="1227"/>
                  <a:pt x="4" y="1252"/>
                  <a:pt x="3" y="1275"/>
                </a:cubicBezTo>
                <a:cubicBezTo>
                  <a:pt x="2" y="1298"/>
                  <a:pt x="2" y="1318"/>
                  <a:pt x="2" y="1343"/>
                </a:cubicBezTo>
                <a:cubicBezTo>
                  <a:pt x="2" y="1368"/>
                  <a:pt x="3" y="1397"/>
                  <a:pt x="3" y="1426"/>
                </a:cubicBezTo>
                <a:cubicBezTo>
                  <a:pt x="3" y="1455"/>
                  <a:pt x="3" y="1482"/>
                  <a:pt x="2" y="1516"/>
                </a:cubicBezTo>
                <a:cubicBezTo>
                  <a:pt x="1" y="1549"/>
                  <a:pt x="0" y="1589"/>
                  <a:pt x="3" y="1670"/>
                </a:cubicBezTo>
              </a:path>
            </a:pathLst>
          </a:custGeom>
          <a:noFill/>
          <a:ln cap="rnd" w="31680">
            <a:solidFill>
              <a:srgbClr val="008cd8"/>
            </a:solidFill>
            <a:bevel/>
          </a:ln>
        </p:spPr>
        <p:style>
          <a:lnRef idx="0"/>
          <a:fillRef idx="0"/>
          <a:effectRef idx="0"/>
          <a:fontRef idx="minor"/>
        </p:style>
      </p:sp>
      <p:sp>
        <p:nvSpPr>
          <p:cNvPr id="328" name="CustomShape 59"/>
          <p:cNvSpPr/>
          <p:nvPr/>
        </p:nvSpPr>
        <p:spPr>
          <a:xfrm>
            <a:off x="7411680" y="1019160"/>
            <a:ext cx="1954080" cy="344520"/>
          </a:xfrm>
          <a:custGeom>
            <a:avLst/>
            <a:gdLst/>
            <a:ahLst/>
            <a:rect l="l" t="t" r="r" b="b"/>
            <a:pathLst>
              <a:path w="5431" h="960">
                <a:moveTo>
                  <a:pt x="1" y="942"/>
                </a:moveTo>
                <a:cubicBezTo>
                  <a:pt x="261" y="954"/>
                  <a:pt x="398" y="949"/>
                  <a:pt x="505" y="946"/>
                </a:cubicBezTo>
                <a:cubicBezTo>
                  <a:pt x="612" y="943"/>
                  <a:pt x="690" y="942"/>
                  <a:pt x="773" y="942"/>
                </a:cubicBezTo>
                <a:cubicBezTo>
                  <a:pt x="857" y="943"/>
                  <a:pt x="946" y="945"/>
                  <a:pt x="1035" y="946"/>
                </a:cubicBezTo>
                <a:cubicBezTo>
                  <a:pt x="1123" y="947"/>
                  <a:pt x="1209" y="947"/>
                  <a:pt x="1295" y="947"/>
                </a:cubicBezTo>
                <a:cubicBezTo>
                  <a:pt x="1381" y="947"/>
                  <a:pt x="1467" y="948"/>
                  <a:pt x="1552" y="945"/>
                </a:cubicBezTo>
                <a:cubicBezTo>
                  <a:pt x="1637" y="942"/>
                  <a:pt x="1720" y="935"/>
                  <a:pt x="1805" y="933"/>
                </a:cubicBezTo>
                <a:cubicBezTo>
                  <a:pt x="1890" y="931"/>
                  <a:pt x="1977" y="933"/>
                  <a:pt x="2065" y="939"/>
                </a:cubicBezTo>
                <a:cubicBezTo>
                  <a:pt x="2153" y="944"/>
                  <a:pt x="2242" y="954"/>
                  <a:pt x="2328" y="954"/>
                </a:cubicBezTo>
                <a:cubicBezTo>
                  <a:pt x="2413" y="955"/>
                  <a:pt x="2496" y="946"/>
                  <a:pt x="2583" y="945"/>
                </a:cubicBezTo>
                <a:cubicBezTo>
                  <a:pt x="2669" y="944"/>
                  <a:pt x="2758" y="950"/>
                  <a:pt x="2841" y="951"/>
                </a:cubicBezTo>
                <a:cubicBezTo>
                  <a:pt x="2925" y="952"/>
                  <a:pt x="3002" y="947"/>
                  <a:pt x="3088" y="943"/>
                </a:cubicBezTo>
                <a:cubicBezTo>
                  <a:pt x="3174" y="939"/>
                  <a:pt x="3269" y="935"/>
                  <a:pt x="3356" y="932"/>
                </a:cubicBezTo>
                <a:cubicBezTo>
                  <a:pt x="3443" y="930"/>
                  <a:pt x="3522" y="928"/>
                  <a:pt x="3607" y="930"/>
                </a:cubicBezTo>
                <a:cubicBezTo>
                  <a:pt x="3693" y="932"/>
                  <a:pt x="3786" y="936"/>
                  <a:pt x="3875" y="940"/>
                </a:cubicBezTo>
                <a:cubicBezTo>
                  <a:pt x="3963" y="945"/>
                  <a:pt x="4048" y="950"/>
                  <a:pt x="4133" y="947"/>
                </a:cubicBezTo>
                <a:cubicBezTo>
                  <a:pt x="4217" y="945"/>
                  <a:pt x="4301" y="935"/>
                  <a:pt x="4390" y="934"/>
                </a:cubicBezTo>
                <a:cubicBezTo>
                  <a:pt x="4478" y="933"/>
                  <a:pt x="4570" y="941"/>
                  <a:pt x="4655" y="942"/>
                </a:cubicBezTo>
                <a:cubicBezTo>
                  <a:pt x="4739" y="943"/>
                  <a:pt x="4816" y="937"/>
                  <a:pt x="4919" y="940"/>
                </a:cubicBezTo>
                <a:cubicBezTo>
                  <a:pt x="5022" y="944"/>
                  <a:pt x="5151" y="959"/>
                  <a:pt x="5420" y="936"/>
                </a:cubicBezTo>
                <a:cubicBezTo>
                  <a:pt x="5428" y="888"/>
                  <a:pt x="5418" y="866"/>
                  <a:pt x="5415" y="848"/>
                </a:cubicBezTo>
                <a:cubicBezTo>
                  <a:pt x="5413" y="830"/>
                  <a:pt x="5419" y="816"/>
                  <a:pt x="5419" y="806"/>
                </a:cubicBezTo>
                <a:cubicBezTo>
                  <a:pt x="5420" y="797"/>
                  <a:pt x="5415" y="793"/>
                  <a:pt x="5413" y="780"/>
                </a:cubicBezTo>
                <a:cubicBezTo>
                  <a:pt x="5411" y="767"/>
                  <a:pt x="5412" y="744"/>
                  <a:pt x="5412" y="724"/>
                </a:cubicBezTo>
                <a:cubicBezTo>
                  <a:pt x="5412" y="704"/>
                  <a:pt x="5412" y="686"/>
                  <a:pt x="5414" y="675"/>
                </a:cubicBezTo>
                <a:cubicBezTo>
                  <a:pt x="5417" y="664"/>
                  <a:pt x="5422" y="659"/>
                  <a:pt x="5422" y="648"/>
                </a:cubicBezTo>
                <a:cubicBezTo>
                  <a:pt x="5422" y="637"/>
                  <a:pt x="5418" y="619"/>
                  <a:pt x="5414" y="598"/>
                </a:cubicBezTo>
                <a:cubicBezTo>
                  <a:pt x="5410" y="576"/>
                  <a:pt x="5407" y="551"/>
                  <a:pt x="5407" y="535"/>
                </a:cubicBezTo>
                <a:cubicBezTo>
                  <a:pt x="5406" y="519"/>
                  <a:pt x="5408" y="512"/>
                  <a:pt x="5407" y="500"/>
                </a:cubicBezTo>
                <a:cubicBezTo>
                  <a:pt x="5406" y="488"/>
                  <a:pt x="5402" y="472"/>
                  <a:pt x="5403" y="456"/>
                </a:cubicBezTo>
                <a:cubicBezTo>
                  <a:pt x="5403" y="440"/>
                  <a:pt x="5408" y="424"/>
                  <a:pt x="5409" y="407"/>
                </a:cubicBezTo>
                <a:cubicBezTo>
                  <a:pt x="5410" y="389"/>
                  <a:pt x="5407" y="370"/>
                  <a:pt x="5407" y="357"/>
                </a:cubicBezTo>
                <a:cubicBezTo>
                  <a:pt x="5407" y="343"/>
                  <a:pt x="5409" y="334"/>
                  <a:pt x="5413" y="321"/>
                </a:cubicBezTo>
                <a:cubicBezTo>
                  <a:pt x="5416" y="308"/>
                  <a:pt x="5422" y="290"/>
                  <a:pt x="5426" y="278"/>
                </a:cubicBezTo>
                <a:cubicBezTo>
                  <a:pt x="5429" y="266"/>
                  <a:pt x="5430" y="260"/>
                  <a:pt x="5427" y="246"/>
                </a:cubicBezTo>
                <a:cubicBezTo>
                  <a:pt x="5424" y="233"/>
                  <a:pt x="5417" y="212"/>
                  <a:pt x="5413" y="193"/>
                </a:cubicBezTo>
                <a:cubicBezTo>
                  <a:pt x="5409" y="174"/>
                  <a:pt x="5408" y="157"/>
                  <a:pt x="5406" y="146"/>
                </a:cubicBezTo>
                <a:cubicBezTo>
                  <a:pt x="5405" y="135"/>
                  <a:pt x="5404" y="130"/>
                  <a:pt x="5406" y="118"/>
                </a:cubicBezTo>
                <a:cubicBezTo>
                  <a:pt x="5407" y="105"/>
                  <a:pt x="5411" y="84"/>
                  <a:pt x="5413" y="66"/>
                </a:cubicBezTo>
                <a:cubicBezTo>
                  <a:pt x="5415" y="47"/>
                  <a:pt x="5416" y="31"/>
                  <a:pt x="5371" y="20"/>
                </a:cubicBezTo>
                <a:cubicBezTo>
                  <a:pt x="5326" y="10"/>
                  <a:pt x="5235" y="6"/>
                  <a:pt x="5149" y="7"/>
                </a:cubicBezTo>
                <a:cubicBezTo>
                  <a:pt x="5062" y="8"/>
                  <a:pt x="4980" y="14"/>
                  <a:pt x="4900" y="15"/>
                </a:cubicBezTo>
                <a:cubicBezTo>
                  <a:pt x="4820" y="16"/>
                  <a:pt x="4742" y="13"/>
                  <a:pt x="4654" y="11"/>
                </a:cubicBezTo>
                <a:cubicBezTo>
                  <a:pt x="4567" y="9"/>
                  <a:pt x="4470" y="7"/>
                  <a:pt x="4379" y="5"/>
                </a:cubicBezTo>
                <a:cubicBezTo>
                  <a:pt x="4289" y="3"/>
                  <a:pt x="4204" y="0"/>
                  <a:pt x="4120" y="2"/>
                </a:cubicBezTo>
                <a:cubicBezTo>
                  <a:pt x="4036" y="3"/>
                  <a:pt x="3951" y="9"/>
                  <a:pt x="3867" y="13"/>
                </a:cubicBezTo>
                <a:cubicBezTo>
                  <a:pt x="3783" y="17"/>
                  <a:pt x="3700" y="19"/>
                  <a:pt x="3613" y="20"/>
                </a:cubicBezTo>
                <a:cubicBezTo>
                  <a:pt x="3527" y="21"/>
                  <a:pt x="3439" y="21"/>
                  <a:pt x="3354" y="22"/>
                </a:cubicBezTo>
                <a:cubicBezTo>
                  <a:pt x="3268" y="23"/>
                  <a:pt x="3186" y="25"/>
                  <a:pt x="3099" y="25"/>
                </a:cubicBezTo>
                <a:cubicBezTo>
                  <a:pt x="3013" y="25"/>
                  <a:pt x="2924" y="22"/>
                  <a:pt x="2837" y="19"/>
                </a:cubicBezTo>
                <a:cubicBezTo>
                  <a:pt x="2751" y="16"/>
                  <a:pt x="2667" y="13"/>
                  <a:pt x="2583" y="13"/>
                </a:cubicBezTo>
                <a:cubicBezTo>
                  <a:pt x="2499" y="13"/>
                  <a:pt x="2414" y="16"/>
                  <a:pt x="2330" y="14"/>
                </a:cubicBezTo>
                <a:cubicBezTo>
                  <a:pt x="2246" y="11"/>
                  <a:pt x="2163" y="4"/>
                  <a:pt x="2077" y="3"/>
                </a:cubicBezTo>
                <a:cubicBezTo>
                  <a:pt x="1990" y="1"/>
                  <a:pt x="1899" y="6"/>
                  <a:pt x="1811" y="10"/>
                </a:cubicBezTo>
                <a:cubicBezTo>
                  <a:pt x="1723" y="15"/>
                  <a:pt x="1637" y="18"/>
                  <a:pt x="1553" y="19"/>
                </a:cubicBezTo>
                <a:cubicBezTo>
                  <a:pt x="1469" y="20"/>
                  <a:pt x="1386" y="18"/>
                  <a:pt x="1298" y="18"/>
                </a:cubicBezTo>
                <a:cubicBezTo>
                  <a:pt x="1211" y="17"/>
                  <a:pt x="1120" y="18"/>
                  <a:pt x="1030" y="20"/>
                </a:cubicBezTo>
                <a:cubicBezTo>
                  <a:pt x="940" y="21"/>
                  <a:pt x="851" y="23"/>
                  <a:pt x="769" y="23"/>
                </a:cubicBezTo>
                <a:cubicBezTo>
                  <a:pt x="687" y="24"/>
                  <a:pt x="612" y="23"/>
                  <a:pt x="527" y="22"/>
                </a:cubicBezTo>
                <a:cubicBezTo>
                  <a:pt x="442" y="21"/>
                  <a:pt x="347" y="20"/>
                  <a:pt x="261" y="19"/>
                </a:cubicBezTo>
                <a:cubicBezTo>
                  <a:pt x="174" y="18"/>
                  <a:pt x="95" y="16"/>
                  <a:pt x="58" y="26"/>
                </a:cubicBezTo>
                <a:cubicBezTo>
                  <a:pt x="20" y="36"/>
                  <a:pt x="24" y="58"/>
                  <a:pt x="24" y="74"/>
                </a:cubicBezTo>
                <a:cubicBezTo>
                  <a:pt x="23" y="90"/>
                  <a:pt x="18" y="100"/>
                  <a:pt x="18" y="111"/>
                </a:cubicBezTo>
                <a:cubicBezTo>
                  <a:pt x="18" y="121"/>
                  <a:pt x="23" y="131"/>
                  <a:pt x="23" y="144"/>
                </a:cubicBezTo>
                <a:cubicBezTo>
                  <a:pt x="22" y="157"/>
                  <a:pt x="16" y="173"/>
                  <a:pt x="14" y="187"/>
                </a:cubicBezTo>
                <a:cubicBezTo>
                  <a:pt x="13" y="200"/>
                  <a:pt x="16" y="212"/>
                  <a:pt x="17" y="225"/>
                </a:cubicBezTo>
                <a:cubicBezTo>
                  <a:pt x="17" y="238"/>
                  <a:pt x="14" y="254"/>
                  <a:pt x="10" y="271"/>
                </a:cubicBezTo>
                <a:cubicBezTo>
                  <a:pt x="6" y="288"/>
                  <a:pt x="0" y="307"/>
                  <a:pt x="0" y="325"/>
                </a:cubicBezTo>
                <a:cubicBezTo>
                  <a:pt x="0" y="342"/>
                  <a:pt x="6" y="358"/>
                  <a:pt x="10" y="372"/>
                </a:cubicBezTo>
                <a:cubicBezTo>
                  <a:pt x="14" y="387"/>
                  <a:pt x="16" y="400"/>
                  <a:pt x="14" y="411"/>
                </a:cubicBezTo>
                <a:cubicBezTo>
                  <a:pt x="11" y="423"/>
                  <a:pt x="5" y="432"/>
                  <a:pt x="4" y="446"/>
                </a:cubicBezTo>
                <a:cubicBezTo>
                  <a:pt x="3" y="461"/>
                  <a:pt x="9" y="482"/>
                  <a:pt x="9" y="499"/>
                </a:cubicBezTo>
                <a:cubicBezTo>
                  <a:pt x="10" y="517"/>
                  <a:pt x="6" y="532"/>
                  <a:pt x="9" y="548"/>
                </a:cubicBezTo>
                <a:cubicBezTo>
                  <a:pt x="12" y="564"/>
                  <a:pt x="23" y="580"/>
                  <a:pt x="25" y="594"/>
                </a:cubicBezTo>
                <a:cubicBezTo>
                  <a:pt x="27" y="608"/>
                  <a:pt x="20" y="620"/>
                  <a:pt x="14" y="633"/>
                </a:cubicBezTo>
                <a:cubicBezTo>
                  <a:pt x="9" y="647"/>
                  <a:pt x="5" y="661"/>
                  <a:pt x="7" y="677"/>
                </a:cubicBezTo>
                <a:cubicBezTo>
                  <a:pt x="9" y="692"/>
                  <a:pt x="17" y="707"/>
                  <a:pt x="20" y="723"/>
                </a:cubicBezTo>
                <a:cubicBezTo>
                  <a:pt x="22" y="739"/>
                  <a:pt x="21" y="754"/>
                  <a:pt x="19" y="768"/>
                </a:cubicBezTo>
                <a:cubicBezTo>
                  <a:pt x="17" y="783"/>
                  <a:pt x="16" y="796"/>
                  <a:pt x="17" y="813"/>
                </a:cubicBezTo>
                <a:cubicBezTo>
                  <a:pt x="18" y="829"/>
                  <a:pt x="21" y="848"/>
                  <a:pt x="20" y="865"/>
                </a:cubicBezTo>
                <a:cubicBezTo>
                  <a:pt x="20" y="882"/>
                  <a:pt x="15" y="896"/>
                  <a:pt x="1" y="940"/>
                </a:cubicBezTo>
                <a:lnTo>
                  <a:pt x="1" y="942"/>
                </a:lnTo>
                <a:close/>
              </a:path>
            </a:pathLst>
          </a:custGeom>
          <a:solidFill>
            <a:srgbClr val="ffff6d"/>
          </a:solidFill>
          <a:ln>
            <a:noFill/>
          </a:ln>
        </p:spPr>
        <p:style>
          <a:lnRef idx="0"/>
          <a:fillRef idx="0"/>
          <a:effectRef idx="0"/>
          <a:fontRef idx="minor"/>
        </p:style>
      </p:sp>
      <p:sp>
        <p:nvSpPr>
          <p:cNvPr id="329" name="CustomShape 60"/>
          <p:cNvSpPr/>
          <p:nvPr/>
        </p:nvSpPr>
        <p:spPr>
          <a:xfrm>
            <a:off x="7417080" y="1355760"/>
            <a:ext cx="1944720" cy="5760"/>
          </a:xfrm>
          <a:custGeom>
            <a:avLst/>
            <a:gdLst/>
            <a:ahLst/>
            <a:rect l="l" t="t" r="r" b="b"/>
            <a:pathLst>
              <a:path w="5405" h="19">
                <a:moveTo>
                  <a:pt x="0" y="6"/>
                </a:moveTo>
                <a:cubicBezTo>
                  <a:pt x="266" y="14"/>
                  <a:pt x="390" y="10"/>
                  <a:pt x="494" y="7"/>
                </a:cubicBezTo>
                <a:cubicBezTo>
                  <a:pt x="598" y="3"/>
                  <a:pt x="682" y="0"/>
                  <a:pt x="768" y="0"/>
                </a:cubicBezTo>
                <a:cubicBezTo>
                  <a:pt x="855" y="0"/>
                  <a:pt x="945" y="3"/>
                  <a:pt x="1032" y="7"/>
                </a:cubicBezTo>
                <a:cubicBezTo>
                  <a:pt x="1120" y="11"/>
                  <a:pt x="1205" y="15"/>
                  <a:pt x="1289" y="17"/>
                </a:cubicBezTo>
                <a:cubicBezTo>
                  <a:pt x="1373" y="18"/>
                  <a:pt x="1455" y="17"/>
                  <a:pt x="1541" y="13"/>
                </a:cubicBezTo>
                <a:cubicBezTo>
                  <a:pt x="1628" y="10"/>
                  <a:pt x="1720" y="5"/>
                  <a:pt x="1807" y="4"/>
                </a:cubicBezTo>
                <a:cubicBezTo>
                  <a:pt x="1894" y="3"/>
                  <a:pt x="1976" y="6"/>
                  <a:pt x="2059" y="6"/>
                </a:cubicBezTo>
                <a:cubicBezTo>
                  <a:pt x="2142" y="7"/>
                  <a:pt x="2226" y="6"/>
                  <a:pt x="2311" y="6"/>
                </a:cubicBezTo>
                <a:cubicBezTo>
                  <a:pt x="2397" y="7"/>
                  <a:pt x="2484" y="9"/>
                  <a:pt x="2570" y="9"/>
                </a:cubicBezTo>
                <a:cubicBezTo>
                  <a:pt x="2656" y="9"/>
                  <a:pt x="2741" y="8"/>
                  <a:pt x="2829" y="7"/>
                </a:cubicBezTo>
                <a:cubicBezTo>
                  <a:pt x="2917" y="6"/>
                  <a:pt x="3008" y="5"/>
                  <a:pt x="3095" y="5"/>
                </a:cubicBezTo>
                <a:cubicBezTo>
                  <a:pt x="3182" y="6"/>
                  <a:pt x="3266" y="7"/>
                  <a:pt x="3349" y="7"/>
                </a:cubicBezTo>
                <a:cubicBezTo>
                  <a:pt x="3433" y="7"/>
                  <a:pt x="3516" y="5"/>
                  <a:pt x="3599" y="5"/>
                </a:cubicBezTo>
                <a:cubicBezTo>
                  <a:pt x="3682" y="5"/>
                  <a:pt x="3765" y="8"/>
                  <a:pt x="3849" y="9"/>
                </a:cubicBezTo>
                <a:cubicBezTo>
                  <a:pt x="3933" y="11"/>
                  <a:pt x="4017" y="11"/>
                  <a:pt x="4106" y="10"/>
                </a:cubicBezTo>
                <a:cubicBezTo>
                  <a:pt x="4195" y="10"/>
                  <a:pt x="4289" y="8"/>
                  <a:pt x="4377" y="8"/>
                </a:cubicBezTo>
                <a:cubicBezTo>
                  <a:pt x="4466" y="7"/>
                  <a:pt x="4548" y="7"/>
                  <a:pt x="4632" y="8"/>
                </a:cubicBezTo>
                <a:cubicBezTo>
                  <a:pt x="4715" y="9"/>
                  <a:pt x="4799" y="12"/>
                  <a:pt x="4905" y="12"/>
                </a:cubicBezTo>
                <a:cubicBezTo>
                  <a:pt x="5012" y="11"/>
                  <a:pt x="5140" y="7"/>
                  <a:pt x="5404" y="0"/>
                </a:cubicBezTo>
              </a:path>
            </a:pathLst>
          </a:custGeom>
          <a:noFill/>
          <a:ln cap="rnd" w="31680">
            <a:solidFill>
              <a:srgbClr val="008cd8"/>
            </a:solidFill>
            <a:bevel/>
          </a:ln>
        </p:spPr>
        <p:style>
          <a:lnRef idx="0"/>
          <a:fillRef idx="0"/>
          <a:effectRef idx="0"/>
          <a:fontRef idx="minor"/>
        </p:style>
      </p:sp>
      <p:sp>
        <p:nvSpPr>
          <p:cNvPr id="330" name="CustomShape 61"/>
          <p:cNvSpPr/>
          <p:nvPr/>
        </p:nvSpPr>
        <p:spPr>
          <a:xfrm>
            <a:off x="7413120" y="1021680"/>
            <a:ext cx="1949760" cy="336240"/>
          </a:xfrm>
          <a:custGeom>
            <a:avLst/>
            <a:gdLst/>
            <a:ahLst/>
            <a:rect l="l" t="t" r="r" b="b"/>
            <a:pathLst>
              <a:path w="5419" h="937">
                <a:moveTo>
                  <a:pt x="5405" y="936"/>
                </a:moveTo>
                <a:cubicBezTo>
                  <a:pt x="5406" y="902"/>
                  <a:pt x="5402" y="875"/>
                  <a:pt x="5400" y="855"/>
                </a:cubicBezTo>
                <a:cubicBezTo>
                  <a:pt x="5399" y="836"/>
                  <a:pt x="5400" y="824"/>
                  <a:pt x="5400" y="810"/>
                </a:cubicBezTo>
                <a:cubicBezTo>
                  <a:pt x="5400" y="796"/>
                  <a:pt x="5400" y="779"/>
                  <a:pt x="5402" y="764"/>
                </a:cubicBezTo>
                <a:cubicBezTo>
                  <a:pt x="5404" y="748"/>
                  <a:pt x="5408" y="734"/>
                  <a:pt x="5409" y="719"/>
                </a:cubicBezTo>
                <a:cubicBezTo>
                  <a:pt x="5410" y="704"/>
                  <a:pt x="5409" y="688"/>
                  <a:pt x="5408" y="673"/>
                </a:cubicBezTo>
                <a:cubicBezTo>
                  <a:pt x="5406" y="658"/>
                  <a:pt x="5405" y="644"/>
                  <a:pt x="5404" y="628"/>
                </a:cubicBezTo>
                <a:cubicBezTo>
                  <a:pt x="5403" y="612"/>
                  <a:pt x="5402" y="593"/>
                  <a:pt x="5402" y="576"/>
                </a:cubicBezTo>
                <a:cubicBezTo>
                  <a:pt x="5403" y="558"/>
                  <a:pt x="5406" y="541"/>
                  <a:pt x="5406" y="530"/>
                </a:cubicBezTo>
                <a:cubicBezTo>
                  <a:pt x="5407" y="518"/>
                  <a:pt x="5406" y="510"/>
                  <a:pt x="5406" y="499"/>
                </a:cubicBezTo>
                <a:cubicBezTo>
                  <a:pt x="5407" y="487"/>
                  <a:pt x="5409" y="471"/>
                  <a:pt x="5412" y="455"/>
                </a:cubicBezTo>
                <a:cubicBezTo>
                  <a:pt x="5415" y="440"/>
                  <a:pt x="5418" y="425"/>
                  <a:pt x="5418" y="410"/>
                </a:cubicBezTo>
                <a:cubicBezTo>
                  <a:pt x="5418" y="394"/>
                  <a:pt x="5415" y="379"/>
                  <a:pt x="5414" y="363"/>
                </a:cubicBezTo>
                <a:cubicBezTo>
                  <a:pt x="5412" y="347"/>
                  <a:pt x="5413" y="331"/>
                  <a:pt x="5415" y="317"/>
                </a:cubicBezTo>
                <a:cubicBezTo>
                  <a:pt x="5416" y="302"/>
                  <a:pt x="5418" y="287"/>
                  <a:pt x="5416" y="272"/>
                </a:cubicBezTo>
                <a:cubicBezTo>
                  <a:pt x="5415" y="257"/>
                  <a:pt x="5411" y="241"/>
                  <a:pt x="5411" y="227"/>
                </a:cubicBezTo>
                <a:cubicBezTo>
                  <a:pt x="5411" y="213"/>
                  <a:pt x="5415" y="201"/>
                  <a:pt x="5414" y="188"/>
                </a:cubicBezTo>
                <a:cubicBezTo>
                  <a:pt x="5412" y="175"/>
                  <a:pt x="5405" y="161"/>
                  <a:pt x="5403" y="146"/>
                </a:cubicBezTo>
                <a:cubicBezTo>
                  <a:pt x="5401" y="132"/>
                  <a:pt x="5405" y="117"/>
                  <a:pt x="5405" y="103"/>
                </a:cubicBezTo>
                <a:cubicBezTo>
                  <a:pt x="5405" y="90"/>
                  <a:pt x="5402" y="78"/>
                  <a:pt x="5402" y="64"/>
                </a:cubicBezTo>
                <a:cubicBezTo>
                  <a:pt x="5402" y="49"/>
                  <a:pt x="5405" y="31"/>
                  <a:pt x="5363" y="20"/>
                </a:cubicBezTo>
                <a:cubicBezTo>
                  <a:pt x="5322" y="9"/>
                  <a:pt x="5237" y="6"/>
                  <a:pt x="5152" y="6"/>
                </a:cubicBezTo>
                <a:cubicBezTo>
                  <a:pt x="5067" y="7"/>
                  <a:pt x="4981" y="10"/>
                  <a:pt x="4896" y="12"/>
                </a:cubicBezTo>
                <a:cubicBezTo>
                  <a:pt x="4810" y="14"/>
                  <a:pt x="4725" y="14"/>
                  <a:pt x="4638" y="14"/>
                </a:cubicBezTo>
                <a:cubicBezTo>
                  <a:pt x="4552" y="14"/>
                  <a:pt x="4466" y="15"/>
                  <a:pt x="4379" y="14"/>
                </a:cubicBezTo>
                <a:cubicBezTo>
                  <a:pt x="4293" y="12"/>
                  <a:pt x="4207" y="9"/>
                  <a:pt x="4121" y="8"/>
                </a:cubicBezTo>
                <a:cubicBezTo>
                  <a:pt x="4036" y="8"/>
                  <a:pt x="3951" y="10"/>
                  <a:pt x="3868" y="12"/>
                </a:cubicBezTo>
                <a:cubicBezTo>
                  <a:pt x="3784" y="14"/>
                  <a:pt x="3701" y="14"/>
                  <a:pt x="3615" y="16"/>
                </a:cubicBezTo>
                <a:cubicBezTo>
                  <a:pt x="3528" y="18"/>
                  <a:pt x="3438" y="20"/>
                  <a:pt x="3349" y="22"/>
                </a:cubicBezTo>
                <a:cubicBezTo>
                  <a:pt x="3261" y="23"/>
                  <a:pt x="3175" y="23"/>
                  <a:pt x="3090" y="19"/>
                </a:cubicBezTo>
                <a:cubicBezTo>
                  <a:pt x="3005" y="16"/>
                  <a:pt x="2922" y="8"/>
                  <a:pt x="2838" y="7"/>
                </a:cubicBezTo>
                <a:cubicBezTo>
                  <a:pt x="2753" y="5"/>
                  <a:pt x="2667" y="9"/>
                  <a:pt x="2583" y="10"/>
                </a:cubicBezTo>
                <a:cubicBezTo>
                  <a:pt x="2499" y="12"/>
                  <a:pt x="2417" y="11"/>
                  <a:pt x="2330" y="11"/>
                </a:cubicBezTo>
                <a:cubicBezTo>
                  <a:pt x="2243" y="10"/>
                  <a:pt x="2150" y="10"/>
                  <a:pt x="2064" y="10"/>
                </a:cubicBezTo>
                <a:cubicBezTo>
                  <a:pt x="1977" y="10"/>
                  <a:pt x="1898" y="10"/>
                  <a:pt x="1813" y="8"/>
                </a:cubicBezTo>
                <a:cubicBezTo>
                  <a:pt x="1729" y="6"/>
                  <a:pt x="1640" y="2"/>
                  <a:pt x="1553" y="1"/>
                </a:cubicBezTo>
                <a:cubicBezTo>
                  <a:pt x="1467" y="0"/>
                  <a:pt x="1383" y="1"/>
                  <a:pt x="1296" y="5"/>
                </a:cubicBezTo>
                <a:cubicBezTo>
                  <a:pt x="1210" y="9"/>
                  <a:pt x="1120" y="17"/>
                  <a:pt x="1035" y="20"/>
                </a:cubicBezTo>
                <a:cubicBezTo>
                  <a:pt x="950" y="23"/>
                  <a:pt x="869" y="20"/>
                  <a:pt x="784" y="19"/>
                </a:cubicBezTo>
                <a:cubicBezTo>
                  <a:pt x="700" y="17"/>
                  <a:pt x="613" y="15"/>
                  <a:pt x="525" y="15"/>
                </a:cubicBezTo>
                <a:cubicBezTo>
                  <a:pt x="437" y="15"/>
                  <a:pt x="350" y="17"/>
                  <a:pt x="263" y="18"/>
                </a:cubicBezTo>
                <a:cubicBezTo>
                  <a:pt x="177" y="19"/>
                  <a:pt x="91" y="19"/>
                  <a:pt x="47" y="25"/>
                </a:cubicBezTo>
                <a:cubicBezTo>
                  <a:pt x="2" y="31"/>
                  <a:pt x="0" y="43"/>
                  <a:pt x="0" y="57"/>
                </a:cubicBezTo>
                <a:cubicBezTo>
                  <a:pt x="1" y="71"/>
                  <a:pt x="4" y="86"/>
                  <a:pt x="7" y="102"/>
                </a:cubicBezTo>
                <a:cubicBezTo>
                  <a:pt x="9" y="117"/>
                  <a:pt x="11" y="133"/>
                  <a:pt x="12" y="148"/>
                </a:cubicBezTo>
                <a:cubicBezTo>
                  <a:pt x="13" y="163"/>
                  <a:pt x="14" y="178"/>
                  <a:pt x="14" y="192"/>
                </a:cubicBezTo>
                <a:cubicBezTo>
                  <a:pt x="13" y="206"/>
                  <a:pt x="11" y="219"/>
                  <a:pt x="11" y="233"/>
                </a:cubicBezTo>
                <a:cubicBezTo>
                  <a:pt x="11" y="247"/>
                  <a:pt x="14" y="262"/>
                  <a:pt x="16" y="278"/>
                </a:cubicBezTo>
                <a:cubicBezTo>
                  <a:pt x="17" y="294"/>
                  <a:pt x="17" y="312"/>
                  <a:pt x="16" y="326"/>
                </a:cubicBezTo>
                <a:cubicBezTo>
                  <a:pt x="15" y="341"/>
                  <a:pt x="14" y="352"/>
                  <a:pt x="13" y="365"/>
                </a:cubicBezTo>
                <a:cubicBezTo>
                  <a:pt x="12" y="378"/>
                  <a:pt x="11" y="393"/>
                  <a:pt x="10" y="407"/>
                </a:cubicBezTo>
                <a:cubicBezTo>
                  <a:pt x="10" y="421"/>
                  <a:pt x="10" y="434"/>
                  <a:pt x="11" y="447"/>
                </a:cubicBezTo>
                <a:cubicBezTo>
                  <a:pt x="13" y="459"/>
                  <a:pt x="15" y="471"/>
                  <a:pt x="13" y="485"/>
                </a:cubicBezTo>
                <a:cubicBezTo>
                  <a:pt x="12" y="499"/>
                  <a:pt x="6" y="515"/>
                  <a:pt x="4" y="530"/>
                </a:cubicBezTo>
                <a:cubicBezTo>
                  <a:pt x="2" y="545"/>
                  <a:pt x="2" y="558"/>
                  <a:pt x="3" y="576"/>
                </a:cubicBezTo>
                <a:cubicBezTo>
                  <a:pt x="4" y="594"/>
                  <a:pt x="6" y="618"/>
                  <a:pt x="6" y="633"/>
                </a:cubicBezTo>
                <a:cubicBezTo>
                  <a:pt x="7" y="648"/>
                  <a:pt x="7" y="656"/>
                  <a:pt x="8" y="668"/>
                </a:cubicBezTo>
                <a:cubicBezTo>
                  <a:pt x="8" y="681"/>
                  <a:pt x="9" y="699"/>
                  <a:pt x="9" y="716"/>
                </a:cubicBezTo>
                <a:cubicBezTo>
                  <a:pt x="8" y="732"/>
                  <a:pt x="5" y="747"/>
                  <a:pt x="7" y="761"/>
                </a:cubicBezTo>
                <a:cubicBezTo>
                  <a:pt x="9" y="774"/>
                  <a:pt x="15" y="787"/>
                  <a:pt x="16" y="801"/>
                </a:cubicBezTo>
                <a:cubicBezTo>
                  <a:pt x="17" y="815"/>
                  <a:pt x="12" y="830"/>
                  <a:pt x="10" y="849"/>
                </a:cubicBezTo>
                <a:cubicBezTo>
                  <a:pt x="7" y="868"/>
                  <a:pt x="7" y="891"/>
                  <a:pt x="14" y="935"/>
                </a:cubicBezTo>
              </a:path>
            </a:pathLst>
          </a:custGeom>
          <a:noFill/>
          <a:ln cap="rnd" w="31680">
            <a:solidFill>
              <a:srgbClr val="008cd8"/>
            </a:solidFill>
            <a:bevel/>
          </a:ln>
        </p:spPr>
        <p:style>
          <a:lnRef idx="0"/>
          <a:fillRef idx="0"/>
          <a:effectRef idx="0"/>
          <a:fontRef idx="minor"/>
        </p:style>
      </p:sp>
      <p:sp>
        <p:nvSpPr>
          <p:cNvPr id="331" name="CustomShape 62"/>
          <p:cNvSpPr/>
          <p:nvPr/>
        </p:nvSpPr>
        <p:spPr>
          <a:xfrm>
            <a:off x="7459200" y="1113840"/>
            <a:ext cx="815040" cy="14184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ea typeface="DejaVu Sans"/>
              </a:rPr>
              <a:t>Άννα (Πελάτης)</a:t>
            </a:r>
            <a:endParaRPr b="0" lang="el-GR" sz="1000" spc="-1" strike="noStrike">
              <a:latin typeface="Arial"/>
            </a:endParaRPr>
          </a:p>
        </p:txBody>
      </p:sp>
      <p:sp>
        <p:nvSpPr>
          <p:cNvPr id="332" name="CustomShape 63"/>
          <p:cNvSpPr/>
          <p:nvPr/>
        </p:nvSpPr>
        <p:spPr>
          <a:xfrm>
            <a:off x="7536240" y="1384920"/>
            <a:ext cx="5713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Όνομα: Άννα</a:t>
            </a:r>
            <a:endParaRPr b="0" lang="el-GR" sz="800" spc="-1" strike="noStrike">
              <a:latin typeface="Arial"/>
            </a:endParaRPr>
          </a:p>
        </p:txBody>
      </p:sp>
      <p:sp>
        <p:nvSpPr>
          <p:cNvPr id="333" name="CustomShape 64"/>
          <p:cNvSpPr/>
          <p:nvPr/>
        </p:nvSpPr>
        <p:spPr>
          <a:xfrm>
            <a:off x="7448400" y="1776960"/>
            <a:ext cx="1876680" cy="12600"/>
          </a:xfrm>
          <a:custGeom>
            <a:avLst/>
            <a:gdLst/>
            <a:ahLst/>
            <a:rect l="l" t="t" r="r" b="b"/>
            <a:pathLst>
              <a:path w="5216" h="38">
                <a:moveTo>
                  <a:pt x="0" y="24"/>
                </a:moveTo>
                <a:cubicBezTo>
                  <a:pt x="254" y="32"/>
                  <a:pt x="373" y="26"/>
                  <a:pt x="475" y="22"/>
                </a:cubicBezTo>
                <a:cubicBezTo>
                  <a:pt x="577" y="18"/>
                  <a:pt x="662" y="16"/>
                  <a:pt x="747" y="14"/>
                </a:cubicBezTo>
                <a:cubicBezTo>
                  <a:pt x="831" y="12"/>
                  <a:pt x="917" y="9"/>
                  <a:pt x="1000" y="12"/>
                </a:cubicBezTo>
                <a:cubicBezTo>
                  <a:pt x="1083" y="16"/>
                  <a:pt x="1164" y="27"/>
                  <a:pt x="1245" y="32"/>
                </a:cubicBezTo>
                <a:cubicBezTo>
                  <a:pt x="1326" y="37"/>
                  <a:pt x="1407" y="37"/>
                  <a:pt x="1490" y="31"/>
                </a:cubicBezTo>
                <a:cubicBezTo>
                  <a:pt x="1573" y="25"/>
                  <a:pt x="1658" y="13"/>
                  <a:pt x="1741" y="10"/>
                </a:cubicBezTo>
                <a:cubicBezTo>
                  <a:pt x="1824" y="7"/>
                  <a:pt x="1904" y="13"/>
                  <a:pt x="1986" y="16"/>
                </a:cubicBezTo>
                <a:cubicBezTo>
                  <a:pt x="2068" y="18"/>
                  <a:pt x="2151" y="17"/>
                  <a:pt x="2236" y="20"/>
                </a:cubicBezTo>
                <a:cubicBezTo>
                  <a:pt x="2321" y="22"/>
                  <a:pt x="2407" y="28"/>
                  <a:pt x="2488" y="30"/>
                </a:cubicBezTo>
                <a:cubicBezTo>
                  <a:pt x="2568" y="32"/>
                  <a:pt x="2642" y="30"/>
                  <a:pt x="2725" y="28"/>
                </a:cubicBezTo>
                <a:cubicBezTo>
                  <a:pt x="2807" y="26"/>
                  <a:pt x="2897" y="25"/>
                  <a:pt x="2985" y="21"/>
                </a:cubicBezTo>
                <a:cubicBezTo>
                  <a:pt x="3073" y="18"/>
                  <a:pt x="3159" y="12"/>
                  <a:pt x="3241" y="12"/>
                </a:cubicBezTo>
                <a:cubicBezTo>
                  <a:pt x="3324" y="11"/>
                  <a:pt x="3404" y="15"/>
                  <a:pt x="3483" y="17"/>
                </a:cubicBezTo>
                <a:cubicBezTo>
                  <a:pt x="3563" y="20"/>
                  <a:pt x="3644" y="21"/>
                  <a:pt x="3729" y="24"/>
                </a:cubicBezTo>
                <a:cubicBezTo>
                  <a:pt x="3814" y="27"/>
                  <a:pt x="3904" y="32"/>
                  <a:pt x="3991" y="31"/>
                </a:cubicBezTo>
                <a:cubicBezTo>
                  <a:pt x="4078" y="30"/>
                  <a:pt x="4161" y="25"/>
                  <a:pt x="4240" y="23"/>
                </a:cubicBezTo>
                <a:cubicBezTo>
                  <a:pt x="4319" y="22"/>
                  <a:pt x="4394" y="26"/>
                  <a:pt x="4474" y="23"/>
                </a:cubicBezTo>
                <a:cubicBezTo>
                  <a:pt x="4554" y="20"/>
                  <a:pt x="4640" y="11"/>
                  <a:pt x="4749" y="6"/>
                </a:cubicBezTo>
                <a:cubicBezTo>
                  <a:pt x="4857" y="1"/>
                  <a:pt x="4989" y="0"/>
                  <a:pt x="5215" y="20"/>
                </a:cubicBezTo>
                <a:lnTo>
                  <a:pt x="0" y="24"/>
                </a:lnTo>
                <a:close/>
              </a:path>
            </a:pathLst>
          </a:custGeom>
          <a:solidFill>
            <a:srgbClr val="ffffff"/>
          </a:solidFill>
          <a:ln>
            <a:noFill/>
          </a:ln>
        </p:spPr>
        <p:style>
          <a:lnRef idx="0"/>
          <a:fillRef idx="0"/>
          <a:effectRef idx="0"/>
          <a:fontRef idx="minor"/>
        </p:style>
      </p:sp>
      <p:sp>
        <p:nvSpPr>
          <p:cNvPr id="334" name="CustomShape 65"/>
          <p:cNvSpPr/>
          <p:nvPr/>
        </p:nvSpPr>
        <p:spPr>
          <a:xfrm>
            <a:off x="7442280" y="1785240"/>
            <a:ext cx="57240" cy="360"/>
          </a:xfrm>
          <a:custGeom>
            <a:avLst/>
            <a:gdLst/>
            <a:ahLst/>
            <a:rect l="l" t="t" r="r" b="b"/>
            <a:pathLst>
              <a:path w="162" h="3">
                <a:moveTo>
                  <a:pt x="0" y="2"/>
                </a:moveTo>
                <a:cubicBezTo>
                  <a:pt x="61" y="1"/>
                  <a:pt x="114" y="1"/>
                  <a:pt x="161" y="0"/>
                </a:cubicBezTo>
              </a:path>
            </a:pathLst>
          </a:custGeom>
          <a:noFill/>
          <a:ln w="29160">
            <a:solidFill>
              <a:srgbClr val="008cd8"/>
            </a:solidFill>
            <a:round/>
          </a:ln>
        </p:spPr>
        <p:style>
          <a:lnRef idx="0"/>
          <a:fillRef idx="0"/>
          <a:effectRef idx="0"/>
          <a:fontRef idx="minor"/>
        </p:style>
      </p:sp>
      <p:sp>
        <p:nvSpPr>
          <p:cNvPr id="335" name="CustomShape 66"/>
          <p:cNvSpPr/>
          <p:nvPr/>
        </p:nvSpPr>
        <p:spPr>
          <a:xfrm>
            <a:off x="7529400" y="1784880"/>
            <a:ext cx="57240" cy="360"/>
          </a:xfrm>
          <a:custGeom>
            <a:avLst/>
            <a:gdLst/>
            <a:ahLst/>
            <a:rect l="l" t="t" r="r" b="b"/>
            <a:pathLst>
              <a:path w="162" h="2">
                <a:moveTo>
                  <a:pt x="0" y="1"/>
                </a:moveTo>
                <a:cubicBezTo>
                  <a:pt x="64" y="0"/>
                  <a:pt x="116" y="0"/>
                  <a:pt x="161" y="1"/>
                </a:cubicBezTo>
              </a:path>
            </a:pathLst>
          </a:custGeom>
          <a:noFill/>
          <a:ln w="29160">
            <a:solidFill>
              <a:srgbClr val="008cd8"/>
            </a:solidFill>
            <a:round/>
          </a:ln>
        </p:spPr>
        <p:style>
          <a:lnRef idx="0"/>
          <a:fillRef idx="0"/>
          <a:effectRef idx="0"/>
          <a:fontRef idx="minor"/>
        </p:style>
      </p:sp>
      <p:sp>
        <p:nvSpPr>
          <p:cNvPr id="336" name="CustomShape 67"/>
          <p:cNvSpPr/>
          <p:nvPr/>
        </p:nvSpPr>
        <p:spPr>
          <a:xfrm>
            <a:off x="7616160" y="1785240"/>
            <a:ext cx="57240" cy="360"/>
          </a:xfrm>
          <a:custGeom>
            <a:avLst/>
            <a:gdLst/>
            <a:ahLst/>
            <a:rect l="l" t="t" r="r" b="b"/>
            <a:pathLst>
              <a:path w="162" h="2">
                <a:moveTo>
                  <a:pt x="0" y="0"/>
                </a:moveTo>
                <a:cubicBezTo>
                  <a:pt x="1" y="0"/>
                  <a:pt x="2" y="0"/>
                  <a:pt x="3" y="0"/>
                </a:cubicBezTo>
                <a:cubicBezTo>
                  <a:pt x="61" y="1"/>
                  <a:pt x="112" y="1"/>
                  <a:pt x="161" y="1"/>
                </a:cubicBezTo>
              </a:path>
            </a:pathLst>
          </a:custGeom>
          <a:noFill/>
          <a:ln w="29160">
            <a:solidFill>
              <a:srgbClr val="008cd8"/>
            </a:solidFill>
            <a:round/>
          </a:ln>
        </p:spPr>
        <p:style>
          <a:lnRef idx="0"/>
          <a:fillRef idx="0"/>
          <a:effectRef idx="0"/>
          <a:fontRef idx="minor"/>
        </p:style>
      </p:sp>
      <p:sp>
        <p:nvSpPr>
          <p:cNvPr id="337" name="CustomShape 68"/>
          <p:cNvSpPr/>
          <p:nvPr/>
        </p:nvSpPr>
        <p:spPr>
          <a:xfrm>
            <a:off x="7703280" y="1784160"/>
            <a:ext cx="57240" cy="360"/>
          </a:xfrm>
          <a:custGeom>
            <a:avLst/>
            <a:gdLst/>
            <a:ahLst/>
            <a:rect l="l" t="t" r="r" b="b"/>
            <a:pathLst>
              <a:path w="162" h="4">
                <a:moveTo>
                  <a:pt x="0" y="3"/>
                </a:moveTo>
                <a:cubicBezTo>
                  <a:pt x="11" y="3"/>
                  <a:pt x="22" y="3"/>
                  <a:pt x="33" y="3"/>
                </a:cubicBezTo>
                <a:cubicBezTo>
                  <a:pt x="75" y="2"/>
                  <a:pt x="118" y="1"/>
                  <a:pt x="161" y="0"/>
                </a:cubicBezTo>
              </a:path>
            </a:pathLst>
          </a:custGeom>
          <a:noFill/>
          <a:ln w="29160">
            <a:solidFill>
              <a:srgbClr val="008cd8"/>
            </a:solidFill>
            <a:round/>
          </a:ln>
        </p:spPr>
        <p:style>
          <a:lnRef idx="0"/>
          <a:fillRef idx="0"/>
          <a:effectRef idx="0"/>
          <a:fontRef idx="minor"/>
        </p:style>
      </p:sp>
      <p:sp>
        <p:nvSpPr>
          <p:cNvPr id="338" name="CustomShape 69"/>
          <p:cNvSpPr/>
          <p:nvPr/>
        </p:nvSpPr>
        <p:spPr>
          <a:xfrm>
            <a:off x="7790040" y="1783440"/>
            <a:ext cx="57240" cy="360"/>
          </a:xfrm>
          <a:custGeom>
            <a:avLst/>
            <a:gdLst/>
            <a:ahLst/>
            <a:rect l="l" t="t" r="r" b="b"/>
            <a:pathLst>
              <a:path w="162" h="3">
                <a:moveTo>
                  <a:pt x="0" y="0"/>
                </a:moveTo>
                <a:cubicBezTo>
                  <a:pt x="14" y="0"/>
                  <a:pt x="28" y="0"/>
                  <a:pt x="42" y="0"/>
                </a:cubicBezTo>
                <a:cubicBezTo>
                  <a:pt x="82" y="0"/>
                  <a:pt x="122" y="1"/>
                  <a:pt x="161" y="2"/>
                </a:cubicBezTo>
              </a:path>
            </a:pathLst>
          </a:custGeom>
          <a:noFill/>
          <a:ln w="29160">
            <a:solidFill>
              <a:srgbClr val="008cd8"/>
            </a:solidFill>
            <a:round/>
          </a:ln>
        </p:spPr>
        <p:style>
          <a:lnRef idx="0"/>
          <a:fillRef idx="0"/>
          <a:effectRef idx="0"/>
          <a:fontRef idx="minor"/>
        </p:style>
      </p:sp>
      <p:sp>
        <p:nvSpPr>
          <p:cNvPr id="339" name="CustomShape 70"/>
          <p:cNvSpPr/>
          <p:nvPr/>
        </p:nvSpPr>
        <p:spPr>
          <a:xfrm>
            <a:off x="7877160" y="1784160"/>
            <a:ext cx="57240" cy="360"/>
          </a:xfrm>
          <a:custGeom>
            <a:avLst/>
            <a:gdLst/>
            <a:ahLst/>
            <a:rect l="l" t="t" r="r" b="b"/>
            <a:pathLst>
              <a:path w="162" h="3">
                <a:moveTo>
                  <a:pt x="0" y="1"/>
                </a:moveTo>
                <a:cubicBezTo>
                  <a:pt x="16" y="2"/>
                  <a:pt x="32" y="2"/>
                  <a:pt x="48" y="2"/>
                </a:cubicBezTo>
                <a:cubicBezTo>
                  <a:pt x="86" y="2"/>
                  <a:pt x="123" y="1"/>
                  <a:pt x="161" y="0"/>
                </a:cubicBezTo>
              </a:path>
            </a:pathLst>
          </a:custGeom>
          <a:noFill/>
          <a:ln w="29160">
            <a:solidFill>
              <a:srgbClr val="008cd8"/>
            </a:solidFill>
            <a:round/>
          </a:ln>
        </p:spPr>
        <p:style>
          <a:lnRef idx="0"/>
          <a:fillRef idx="0"/>
          <a:effectRef idx="0"/>
          <a:fontRef idx="minor"/>
        </p:style>
      </p:sp>
      <p:sp>
        <p:nvSpPr>
          <p:cNvPr id="340" name="CustomShape 71"/>
          <p:cNvSpPr/>
          <p:nvPr/>
        </p:nvSpPr>
        <p:spPr>
          <a:xfrm>
            <a:off x="7963920" y="1782720"/>
            <a:ext cx="57240" cy="360"/>
          </a:xfrm>
          <a:custGeom>
            <a:avLst/>
            <a:gdLst/>
            <a:ahLst/>
            <a:rect l="l" t="t" r="r" b="b"/>
            <a:pathLst>
              <a:path w="162" h="2">
                <a:moveTo>
                  <a:pt x="0" y="1"/>
                </a:moveTo>
                <a:cubicBezTo>
                  <a:pt x="19" y="1"/>
                  <a:pt x="37" y="1"/>
                  <a:pt x="55" y="0"/>
                </a:cubicBezTo>
                <a:cubicBezTo>
                  <a:pt x="91" y="0"/>
                  <a:pt x="126" y="0"/>
                  <a:pt x="161" y="0"/>
                </a:cubicBezTo>
              </a:path>
            </a:pathLst>
          </a:custGeom>
          <a:noFill/>
          <a:ln w="29160">
            <a:solidFill>
              <a:srgbClr val="008cd8"/>
            </a:solidFill>
            <a:round/>
          </a:ln>
        </p:spPr>
        <p:style>
          <a:lnRef idx="0"/>
          <a:fillRef idx="0"/>
          <a:effectRef idx="0"/>
          <a:fontRef idx="minor"/>
        </p:style>
      </p:sp>
      <p:sp>
        <p:nvSpPr>
          <p:cNvPr id="341" name="CustomShape 72"/>
          <p:cNvSpPr/>
          <p:nvPr/>
        </p:nvSpPr>
        <p:spPr>
          <a:xfrm>
            <a:off x="8051040" y="1783440"/>
            <a:ext cx="57240" cy="360"/>
          </a:xfrm>
          <a:custGeom>
            <a:avLst/>
            <a:gdLst/>
            <a:ahLst/>
            <a:rect l="l" t="t" r="r" b="b"/>
            <a:pathLst>
              <a:path w="162" h="3">
                <a:moveTo>
                  <a:pt x="0" y="0"/>
                </a:moveTo>
                <a:cubicBezTo>
                  <a:pt x="19" y="0"/>
                  <a:pt x="38" y="0"/>
                  <a:pt x="57" y="1"/>
                </a:cubicBezTo>
                <a:cubicBezTo>
                  <a:pt x="91" y="1"/>
                  <a:pt x="126" y="1"/>
                  <a:pt x="161" y="2"/>
                </a:cubicBezTo>
              </a:path>
            </a:pathLst>
          </a:custGeom>
          <a:noFill/>
          <a:ln w="29160">
            <a:solidFill>
              <a:srgbClr val="008cd8"/>
            </a:solidFill>
            <a:round/>
          </a:ln>
        </p:spPr>
        <p:style>
          <a:lnRef idx="0"/>
          <a:fillRef idx="0"/>
          <a:effectRef idx="0"/>
          <a:fontRef idx="minor"/>
        </p:style>
      </p:sp>
      <p:sp>
        <p:nvSpPr>
          <p:cNvPr id="342" name="CustomShape 73"/>
          <p:cNvSpPr/>
          <p:nvPr/>
        </p:nvSpPr>
        <p:spPr>
          <a:xfrm>
            <a:off x="8137800" y="1784160"/>
            <a:ext cx="57240" cy="360"/>
          </a:xfrm>
          <a:custGeom>
            <a:avLst/>
            <a:gdLst/>
            <a:ahLst/>
            <a:rect l="l" t="t" r="r" b="b"/>
            <a:pathLst>
              <a:path w="162" h="1">
                <a:moveTo>
                  <a:pt x="0" y="0"/>
                </a:moveTo>
                <a:cubicBezTo>
                  <a:pt x="26" y="0"/>
                  <a:pt x="51" y="0"/>
                  <a:pt x="76" y="0"/>
                </a:cubicBezTo>
                <a:cubicBezTo>
                  <a:pt x="105" y="0"/>
                  <a:pt x="133" y="0"/>
                  <a:pt x="161" y="0"/>
                </a:cubicBezTo>
              </a:path>
            </a:pathLst>
          </a:custGeom>
          <a:noFill/>
          <a:ln w="29160">
            <a:solidFill>
              <a:srgbClr val="008cd8"/>
            </a:solidFill>
            <a:round/>
          </a:ln>
        </p:spPr>
        <p:style>
          <a:lnRef idx="0"/>
          <a:fillRef idx="0"/>
          <a:effectRef idx="0"/>
          <a:fontRef idx="minor"/>
        </p:style>
      </p:sp>
      <p:sp>
        <p:nvSpPr>
          <p:cNvPr id="343" name="CustomShape 74"/>
          <p:cNvSpPr/>
          <p:nvPr/>
        </p:nvSpPr>
        <p:spPr>
          <a:xfrm>
            <a:off x="8224920" y="1784160"/>
            <a:ext cx="57240" cy="360"/>
          </a:xfrm>
          <a:custGeom>
            <a:avLst/>
            <a:gdLst/>
            <a:ahLst/>
            <a:rect l="l" t="t" r="r" b="b"/>
            <a:pathLst>
              <a:path w="162" h="2">
                <a:moveTo>
                  <a:pt x="0" y="1"/>
                </a:moveTo>
                <a:cubicBezTo>
                  <a:pt x="27" y="1"/>
                  <a:pt x="54" y="1"/>
                  <a:pt x="81" y="0"/>
                </a:cubicBezTo>
                <a:cubicBezTo>
                  <a:pt x="108" y="0"/>
                  <a:pt x="134" y="0"/>
                  <a:pt x="161" y="0"/>
                </a:cubicBezTo>
              </a:path>
            </a:pathLst>
          </a:custGeom>
          <a:noFill/>
          <a:ln w="29160">
            <a:solidFill>
              <a:srgbClr val="008cd8"/>
            </a:solidFill>
            <a:round/>
          </a:ln>
        </p:spPr>
        <p:style>
          <a:lnRef idx="0"/>
          <a:fillRef idx="0"/>
          <a:effectRef idx="0"/>
          <a:fontRef idx="minor"/>
        </p:style>
      </p:sp>
      <p:sp>
        <p:nvSpPr>
          <p:cNvPr id="344" name="CustomShape 75"/>
          <p:cNvSpPr/>
          <p:nvPr/>
        </p:nvSpPr>
        <p:spPr>
          <a:xfrm>
            <a:off x="8312040" y="1782360"/>
            <a:ext cx="57240" cy="720"/>
          </a:xfrm>
          <a:custGeom>
            <a:avLst/>
            <a:gdLst/>
            <a:ahLst/>
            <a:rect l="l" t="t" r="r" b="b"/>
            <a:pathLst>
              <a:path w="162" h="5">
                <a:moveTo>
                  <a:pt x="0" y="4"/>
                </a:moveTo>
                <a:cubicBezTo>
                  <a:pt x="28" y="4"/>
                  <a:pt x="56" y="3"/>
                  <a:pt x="85" y="2"/>
                </a:cubicBezTo>
                <a:cubicBezTo>
                  <a:pt x="110" y="2"/>
                  <a:pt x="135" y="1"/>
                  <a:pt x="161" y="0"/>
                </a:cubicBezTo>
              </a:path>
            </a:pathLst>
          </a:custGeom>
          <a:noFill/>
          <a:ln w="29160">
            <a:solidFill>
              <a:srgbClr val="008cd8"/>
            </a:solidFill>
            <a:round/>
          </a:ln>
        </p:spPr>
        <p:style>
          <a:lnRef idx="0"/>
          <a:fillRef idx="0"/>
          <a:effectRef idx="0"/>
          <a:fontRef idx="minor"/>
        </p:style>
      </p:sp>
      <p:sp>
        <p:nvSpPr>
          <p:cNvPr id="345" name="CustomShape 76"/>
          <p:cNvSpPr/>
          <p:nvPr/>
        </p:nvSpPr>
        <p:spPr>
          <a:xfrm>
            <a:off x="8398800" y="1779840"/>
            <a:ext cx="57240" cy="720"/>
          </a:xfrm>
          <a:custGeom>
            <a:avLst/>
            <a:gdLst/>
            <a:ahLst/>
            <a:rect l="l" t="t" r="r" b="b"/>
            <a:pathLst>
              <a:path w="162" h="5">
                <a:moveTo>
                  <a:pt x="0" y="4"/>
                </a:moveTo>
                <a:cubicBezTo>
                  <a:pt x="32" y="3"/>
                  <a:pt x="64" y="2"/>
                  <a:pt x="95" y="1"/>
                </a:cubicBezTo>
                <a:cubicBezTo>
                  <a:pt x="117" y="1"/>
                  <a:pt x="139" y="0"/>
                  <a:pt x="161" y="0"/>
                </a:cubicBezTo>
              </a:path>
            </a:pathLst>
          </a:custGeom>
          <a:noFill/>
          <a:ln w="29160">
            <a:solidFill>
              <a:srgbClr val="008cd8"/>
            </a:solidFill>
            <a:round/>
          </a:ln>
        </p:spPr>
        <p:style>
          <a:lnRef idx="0"/>
          <a:fillRef idx="0"/>
          <a:effectRef idx="0"/>
          <a:fontRef idx="minor"/>
        </p:style>
      </p:sp>
      <p:sp>
        <p:nvSpPr>
          <p:cNvPr id="346" name="CustomShape 77"/>
          <p:cNvSpPr/>
          <p:nvPr/>
        </p:nvSpPr>
        <p:spPr>
          <a:xfrm>
            <a:off x="8485920" y="1779480"/>
            <a:ext cx="57240" cy="360"/>
          </a:xfrm>
          <a:custGeom>
            <a:avLst/>
            <a:gdLst/>
            <a:ahLst/>
            <a:rect l="l" t="t" r="r" b="b"/>
            <a:pathLst>
              <a:path w="162" h="4">
                <a:moveTo>
                  <a:pt x="0" y="0"/>
                </a:moveTo>
                <a:cubicBezTo>
                  <a:pt x="33" y="0"/>
                  <a:pt x="67" y="0"/>
                  <a:pt x="101" y="1"/>
                </a:cubicBezTo>
                <a:cubicBezTo>
                  <a:pt x="121" y="1"/>
                  <a:pt x="141" y="2"/>
                  <a:pt x="161" y="3"/>
                </a:cubicBezTo>
              </a:path>
            </a:pathLst>
          </a:custGeom>
          <a:noFill/>
          <a:ln w="29160">
            <a:solidFill>
              <a:srgbClr val="008cd8"/>
            </a:solidFill>
            <a:round/>
          </a:ln>
        </p:spPr>
        <p:style>
          <a:lnRef idx="0"/>
          <a:fillRef idx="0"/>
          <a:effectRef idx="0"/>
          <a:fontRef idx="minor"/>
        </p:style>
      </p:sp>
      <p:sp>
        <p:nvSpPr>
          <p:cNvPr id="347" name="CustomShape 78"/>
          <p:cNvSpPr/>
          <p:nvPr/>
        </p:nvSpPr>
        <p:spPr>
          <a:xfrm>
            <a:off x="8572680" y="1781280"/>
            <a:ext cx="57240" cy="360"/>
          </a:xfrm>
          <a:custGeom>
            <a:avLst/>
            <a:gdLst/>
            <a:ahLst/>
            <a:rect l="l" t="t" r="r" b="b"/>
            <a:pathLst>
              <a:path w="162" h="3">
                <a:moveTo>
                  <a:pt x="0" y="0"/>
                </a:moveTo>
                <a:cubicBezTo>
                  <a:pt x="37" y="1"/>
                  <a:pt x="74" y="2"/>
                  <a:pt x="111" y="2"/>
                </a:cubicBezTo>
                <a:cubicBezTo>
                  <a:pt x="128" y="2"/>
                  <a:pt x="144" y="2"/>
                  <a:pt x="161" y="2"/>
                </a:cubicBezTo>
              </a:path>
            </a:pathLst>
          </a:custGeom>
          <a:noFill/>
          <a:ln w="29160">
            <a:solidFill>
              <a:srgbClr val="008cd8"/>
            </a:solidFill>
            <a:round/>
          </a:ln>
        </p:spPr>
        <p:style>
          <a:lnRef idx="0"/>
          <a:fillRef idx="0"/>
          <a:effectRef idx="0"/>
          <a:fontRef idx="minor"/>
        </p:style>
      </p:sp>
      <p:sp>
        <p:nvSpPr>
          <p:cNvPr id="348" name="CustomShape 79"/>
          <p:cNvSpPr/>
          <p:nvPr/>
        </p:nvSpPr>
        <p:spPr>
          <a:xfrm>
            <a:off x="8659800" y="1781280"/>
            <a:ext cx="57240" cy="360"/>
          </a:xfrm>
          <a:custGeom>
            <a:avLst/>
            <a:gdLst/>
            <a:ahLst/>
            <a:rect l="l" t="t" r="r" b="b"/>
            <a:pathLst>
              <a:path w="162" h="2">
                <a:moveTo>
                  <a:pt x="0" y="1"/>
                </a:moveTo>
                <a:cubicBezTo>
                  <a:pt x="41" y="0"/>
                  <a:pt x="82" y="0"/>
                  <a:pt x="123" y="0"/>
                </a:cubicBezTo>
                <a:cubicBezTo>
                  <a:pt x="135" y="0"/>
                  <a:pt x="148" y="0"/>
                  <a:pt x="161" y="1"/>
                </a:cubicBezTo>
              </a:path>
            </a:pathLst>
          </a:custGeom>
          <a:noFill/>
          <a:ln w="29160">
            <a:solidFill>
              <a:srgbClr val="008cd8"/>
            </a:solidFill>
            <a:round/>
          </a:ln>
        </p:spPr>
        <p:style>
          <a:lnRef idx="0"/>
          <a:fillRef idx="0"/>
          <a:effectRef idx="0"/>
          <a:fontRef idx="minor"/>
        </p:style>
      </p:sp>
      <p:sp>
        <p:nvSpPr>
          <p:cNvPr id="349" name="CustomShape 80"/>
          <p:cNvSpPr/>
          <p:nvPr/>
        </p:nvSpPr>
        <p:spPr>
          <a:xfrm>
            <a:off x="8746560" y="1782360"/>
            <a:ext cx="57240" cy="360"/>
          </a:xfrm>
          <a:custGeom>
            <a:avLst/>
            <a:gdLst/>
            <a:ahLst/>
            <a:rect l="l" t="t" r="r" b="b"/>
            <a:pathLst>
              <a:path w="162" h="4">
                <a:moveTo>
                  <a:pt x="0" y="0"/>
                </a:moveTo>
                <a:cubicBezTo>
                  <a:pt x="43" y="1"/>
                  <a:pt x="86" y="3"/>
                  <a:pt x="129" y="3"/>
                </a:cubicBezTo>
                <a:cubicBezTo>
                  <a:pt x="140" y="3"/>
                  <a:pt x="151" y="3"/>
                  <a:pt x="161" y="3"/>
                </a:cubicBezTo>
              </a:path>
            </a:pathLst>
          </a:custGeom>
          <a:noFill/>
          <a:ln w="29160">
            <a:solidFill>
              <a:srgbClr val="008cd8"/>
            </a:solidFill>
            <a:round/>
          </a:ln>
        </p:spPr>
        <p:style>
          <a:lnRef idx="0"/>
          <a:fillRef idx="0"/>
          <a:effectRef idx="0"/>
          <a:fontRef idx="minor"/>
        </p:style>
      </p:sp>
      <p:sp>
        <p:nvSpPr>
          <p:cNvPr id="350" name="CustomShape 81"/>
          <p:cNvSpPr/>
          <p:nvPr/>
        </p:nvSpPr>
        <p:spPr>
          <a:xfrm>
            <a:off x="8833680" y="1782360"/>
            <a:ext cx="57240" cy="360"/>
          </a:xfrm>
          <a:custGeom>
            <a:avLst/>
            <a:gdLst/>
            <a:ahLst/>
            <a:rect l="l" t="t" r="r" b="b"/>
            <a:pathLst>
              <a:path w="162" h="3">
                <a:moveTo>
                  <a:pt x="0" y="2"/>
                </a:moveTo>
                <a:cubicBezTo>
                  <a:pt x="46" y="1"/>
                  <a:pt x="93" y="0"/>
                  <a:pt x="138" y="0"/>
                </a:cubicBezTo>
                <a:cubicBezTo>
                  <a:pt x="145" y="0"/>
                  <a:pt x="153" y="0"/>
                  <a:pt x="161" y="0"/>
                </a:cubicBezTo>
              </a:path>
            </a:pathLst>
          </a:custGeom>
          <a:noFill/>
          <a:ln w="29160">
            <a:solidFill>
              <a:srgbClr val="008cd8"/>
            </a:solidFill>
            <a:round/>
          </a:ln>
        </p:spPr>
        <p:style>
          <a:lnRef idx="0"/>
          <a:fillRef idx="0"/>
          <a:effectRef idx="0"/>
          <a:fontRef idx="minor"/>
        </p:style>
      </p:sp>
      <p:sp>
        <p:nvSpPr>
          <p:cNvPr id="351" name="CustomShape 82"/>
          <p:cNvSpPr/>
          <p:nvPr/>
        </p:nvSpPr>
        <p:spPr>
          <a:xfrm>
            <a:off x="8920800" y="1782360"/>
            <a:ext cx="57240" cy="360"/>
          </a:xfrm>
          <a:custGeom>
            <a:avLst/>
            <a:gdLst/>
            <a:ahLst/>
            <a:rect l="l" t="t" r="r" b="b"/>
            <a:pathLst>
              <a:path w="162" h="2">
                <a:moveTo>
                  <a:pt x="0" y="0"/>
                </a:moveTo>
                <a:cubicBezTo>
                  <a:pt x="45" y="0"/>
                  <a:pt x="90" y="1"/>
                  <a:pt x="136" y="1"/>
                </a:cubicBezTo>
                <a:cubicBezTo>
                  <a:pt x="144" y="1"/>
                  <a:pt x="152" y="1"/>
                  <a:pt x="161" y="1"/>
                </a:cubicBezTo>
              </a:path>
            </a:pathLst>
          </a:custGeom>
          <a:noFill/>
          <a:ln w="29160">
            <a:solidFill>
              <a:srgbClr val="008cd8"/>
            </a:solidFill>
            <a:round/>
          </a:ln>
        </p:spPr>
        <p:style>
          <a:lnRef idx="0"/>
          <a:fillRef idx="0"/>
          <a:effectRef idx="0"/>
          <a:fontRef idx="minor"/>
        </p:style>
      </p:sp>
      <p:sp>
        <p:nvSpPr>
          <p:cNvPr id="352" name="CustomShape 83"/>
          <p:cNvSpPr/>
          <p:nvPr/>
        </p:nvSpPr>
        <p:spPr>
          <a:xfrm>
            <a:off x="9007560" y="1782000"/>
            <a:ext cx="57240" cy="360"/>
          </a:xfrm>
          <a:custGeom>
            <a:avLst/>
            <a:gdLst/>
            <a:ahLst/>
            <a:rect l="l" t="t" r="r" b="b"/>
            <a:pathLst>
              <a:path w="162" h="2">
                <a:moveTo>
                  <a:pt x="0" y="1"/>
                </a:moveTo>
                <a:cubicBezTo>
                  <a:pt x="49" y="1"/>
                  <a:pt x="99" y="0"/>
                  <a:pt x="149" y="1"/>
                </a:cubicBezTo>
                <a:cubicBezTo>
                  <a:pt x="153" y="1"/>
                  <a:pt x="157" y="1"/>
                  <a:pt x="161" y="1"/>
                </a:cubicBezTo>
              </a:path>
            </a:pathLst>
          </a:custGeom>
          <a:noFill/>
          <a:ln w="29160">
            <a:solidFill>
              <a:srgbClr val="008cd8"/>
            </a:solidFill>
            <a:round/>
          </a:ln>
        </p:spPr>
        <p:style>
          <a:lnRef idx="0"/>
          <a:fillRef idx="0"/>
          <a:effectRef idx="0"/>
          <a:fontRef idx="minor"/>
        </p:style>
      </p:sp>
      <p:sp>
        <p:nvSpPr>
          <p:cNvPr id="353" name="CustomShape 84"/>
          <p:cNvSpPr/>
          <p:nvPr/>
        </p:nvSpPr>
        <p:spPr>
          <a:xfrm>
            <a:off x="9094680" y="1782720"/>
            <a:ext cx="57240" cy="360"/>
          </a:xfrm>
          <a:custGeom>
            <a:avLst/>
            <a:gdLst/>
            <a:ahLst/>
            <a:rect l="l" t="t" r="r" b="b"/>
            <a:pathLst>
              <a:path w="162" h="3">
                <a:moveTo>
                  <a:pt x="0" y="0"/>
                </a:moveTo>
                <a:cubicBezTo>
                  <a:pt x="50" y="1"/>
                  <a:pt x="102" y="2"/>
                  <a:pt x="161" y="2"/>
                </a:cubicBezTo>
              </a:path>
            </a:pathLst>
          </a:custGeom>
          <a:noFill/>
          <a:ln w="29160">
            <a:solidFill>
              <a:srgbClr val="008cd8"/>
            </a:solidFill>
            <a:round/>
          </a:ln>
        </p:spPr>
        <p:style>
          <a:lnRef idx="0"/>
          <a:fillRef idx="0"/>
          <a:effectRef idx="0"/>
          <a:fontRef idx="minor"/>
        </p:style>
      </p:sp>
      <p:sp>
        <p:nvSpPr>
          <p:cNvPr id="354" name="CustomShape 85"/>
          <p:cNvSpPr/>
          <p:nvPr/>
        </p:nvSpPr>
        <p:spPr>
          <a:xfrm>
            <a:off x="9181440" y="1783080"/>
            <a:ext cx="57240" cy="360"/>
          </a:xfrm>
          <a:custGeom>
            <a:avLst/>
            <a:gdLst/>
            <a:ahLst/>
            <a:rect l="l" t="t" r="r" b="b"/>
            <a:pathLst>
              <a:path w="162" h="2">
                <a:moveTo>
                  <a:pt x="0" y="1"/>
                </a:moveTo>
                <a:cubicBezTo>
                  <a:pt x="45" y="1"/>
                  <a:pt x="96" y="0"/>
                  <a:pt x="161" y="1"/>
                </a:cubicBezTo>
              </a:path>
            </a:pathLst>
          </a:custGeom>
          <a:noFill/>
          <a:ln w="29160">
            <a:solidFill>
              <a:srgbClr val="008cd8"/>
            </a:solidFill>
            <a:round/>
          </a:ln>
        </p:spPr>
        <p:style>
          <a:lnRef idx="0"/>
          <a:fillRef idx="0"/>
          <a:effectRef idx="0"/>
          <a:fontRef idx="minor"/>
        </p:style>
      </p:sp>
      <p:sp>
        <p:nvSpPr>
          <p:cNvPr id="355" name="CustomShape 86"/>
          <p:cNvSpPr/>
          <p:nvPr/>
        </p:nvSpPr>
        <p:spPr>
          <a:xfrm>
            <a:off x="9268200" y="1783440"/>
            <a:ext cx="57240" cy="360"/>
          </a:xfrm>
          <a:custGeom>
            <a:avLst/>
            <a:gdLst/>
            <a:ahLst/>
            <a:rect l="l" t="t" r="r" b="b"/>
            <a:pathLst>
              <a:path w="162" h="3">
                <a:moveTo>
                  <a:pt x="0" y="0"/>
                </a:moveTo>
                <a:cubicBezTo>
                  <a:pt x="47" y="1"/>
                  <a:pt x="100" y="1"/>
                  <a:pt x="161" y="2"/>
                </a:cubicBezTo>
              </a:path>
            </a:pathLst>
          </a:custGeom>
          <a:noFill/>
          <a:ln w="29160">
            <a:solidFill>
              <a:srgbClr val="008cd8"/>
            </a:solidFill>
            <a:round/>
          </a:ln>
        </p:spPr>
        <p:style>
          <a:lnRef idx="0"/>
          <a:fillRef idx="0"/>
          <a:effectRef idx="0"/>
          <a:fontRef idx="minor"/>
        </p:style>
      </p:sp>
      <p:sp>
        <p:nvSpPr>
          <p:cNvPr id="356" name="CustomShape 87"/>
          <p:cNvSpPr/>
          <p:nvPr/>
        </p:nvSpPr>
        <p:spPr>
          <a:xfrm>
            <a:off x="7536240" y="1794960"/>
            <a:ext cx="12456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ΠαραλαμβάνειΑνθοδέσμη()</a:t>
            </a:r>
            <a:endParaRPr b="0" lang="el-GR" sz="800" spc="-1" strike="noStrike">
              <a:latin typeface="Arial"/>
            </a:endParaRPr>
          </a:p>
        </p:txBody>
      </p:sp>
      <p:sp>
        <p:nvSpPr>
          <p:cNvPr id="357" name="CustomShape 88"/>
          <p:cNvSpPr/>
          <p:nvPr/>
        </p:nvSpPr>
        <p:spPr>
          <a:xfrm>
            <a:off x="7536240" y="1511640"/>
            <a:ext cx="8863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Επώνυμο: Γεωργίου</a:t>
            </a:r>
            <a:endParaRPr b="0" lang="el-GR" sz="800" spc="-1" strike="noStrike">
              <a:latin typeface="Arial"/>
            </a:endParaRPr>
          </a:p>
        </p:txBody>
      </p:sp>
      <p:sp>
        <p:nvSpPr>
          <p:cNvPr id="358" name="CustomShape 89"/>
          <p:cNvSpPr/>
          <p:nvPr/>
        </p:nvSpPr>
        <p:spPr>
          <a:xfrm>
            <a:off x="7536240" y="1638360"/>
            <a:ext cx="13356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Διεύθυνση: Μοντάνα 4, Ρώμη</a:t>
            </a:r>
            <a:endParaRPr b="0" lang="el-GR" sz="800" spc="-1" strike="noStrike">
              <a:latin typeface="Arial"/>
            </a:endParaRPr>
          </a:p>
        </p:txBody>
      </p:sp>
      <p:sp>
        <p:nvSpPr>
          <p:cNvPr id="359" name="CustomShape 90"/>
          <p:cNvSpPr/>
          <p:nvPr/>
        </p:nvSpPr>
        <p:spPr>
          <a:xfrm>
            <a:off x="4782600" y="1616400"/>
            <a:ext cx="1953360" cy="1494000"/>
          </a:xfrm>
          <a:custGeom>
            <a:avLst/>
            <a:gdLst/>
            <a:ahLst/>
            <a:rect l="l" t="t" r="r" b="b"/>
            <a:pathLst>
              <a:path w="5429" h="4153">
                <a:moveTo>
                  <a:pt x="13" y="4129"/>
                </a:moveTo>
                <a:cubicBezTo>
                  <a:pt x="274" y="4129"/>
                  <a:pt x="405" y="4124"/>
                  <a:pt x="509" y="4124"/>
                </a:cubicBezTo>
                <a:cubicBezTo>
                  <a:pt x="613" y="4124"/>
                  <a:pt x="689" y="4131"/>
                  <a:pt x="773" y="4134"/>
                </a:cubicBezTo>
                <a:cubicBezTo>
                  <a:pt x="857" y="4138"/>
                  <a:pt x="948" y="4139"/>
                  <a:pt x="1035" y="4141"/>
                </a:cubicBezTo>
                <a:cubicBezTo>
                  <a:pt x="1122" y="4144"/>
                  <a:pt x="1206" y="4149"/>
                  <a:pt x="1290" y="4148"/>
                </a:cubicBezTo>
                <a:cubicBezTo>
                  <a:pt x="1374" y="4147"/>
                  <a:pt x="1458" y="4140"/>
                  <a:pt x="1546" y="4138"/>
                </a:cubicBezTo>
                <a:cubicBezTo>
                  <a:pt x="1634" y="4136"/>
                  <a:pt x="1725" y="4138"/>
                  <a:pt x="1816" y="4138"/>
                </a:cubicBezTo>
                <a:cubicBezTo>
                  <a:pt x="1906" y="4138"/>
                  <a:pt x="1997" y="4135"/>
                  <a:pt x="2084" y="4136"/>
                </a:cubicBezTo>
                <a:cubicBezTo>
                  <a:pt x="2170" y="4137"/>
                  <a:pt x="2253" y="4142"/>
                  <a:pt x="2333" y="4143"/>
                </a:cubicBezTo>
                <a:cubicBezTo>
                  <a:pt x="2413" y="4144"/>
                  <a:pt x="2491" y="4142"/>
                  <a:pt x="2576" y="4139"/>
                </a:cubicBezTo>
                <a:cubicBezTo>
                  <a:pt x="2661" y="4135"/>
                  <a:pt x="2755" y="4131"/>
                  <a:pt x="2842" y="4129"/>
                </a:cubicBezTo>
                <a:cubicBezTo>
                  <a:pt x="2929" y="4127"/>
                  <a:pt x="3009" y="4127"/>
                  <a:pt x="3090" y="4127"/>
                </a:cubicBezTo>
                <a:cubicBezTo>
                  <a:pt x="3171" y="4126"/>
                  <a:pt x="3253" y="4125"/>
                  <a:pt x="3338" y="4128"/>
                </a:cubicBezTo>
                <a:cubicBezTo>
                  <a:pt x="3423" y="4132"/>
                  <a:pt x="3512" y="4140"/>
                  <a:pt x="3600" y="4139"/>
                </a:cubicBezTo>
                <a:cubicBezTo>
                  <a:pt x="3687" y="4139"/>
                  <a:pt x="3773" y="4130"/>
                  <a:pt x="3860" y="4129"/>
                </a:cubicBezTo>
                <a:cubicBezTo>
                  <a:pt x="3947" y="4128"/>
                  <a:pt x="4035" y="4135"/>
                  <a:pt x="4121" y="4141"/>
                </a:cubicBezTo>
                <a:cubicBezTo>
                  <a:pt x="4206" y="4147"/>
                  <a:pt x="4289" y="4152"/>
                  <a:pt x="4374" y="4150"/>
                </a:cubicBezTo>
                <a:cubicBezTo>
                  <a:pt x="4459" y="4149"/>
                  <a:pt x="4546" y="4141"/>
                  <a:pt x="4634" y="4139"/>
                </a:cubicBezTo>
                <a:cubicBezTo>
                  <a:pt x="4722" y="4137"/>
                  <a:pt x="4811" y="4142"/>
                  <a:pt x="4895" y="4141"/>
                </a:cubicBezTo>
                <a:cubicBezTo>
                  <a:pt x="4979" y="4141"/>
                  <a:pt x="5058" y="4137"/>
                  <a:pt x="5142" y="4139"/>
                </a:cubicBezTo>
                <a:cubicBezTo>
                  <a:pt x="5225" y="4141"/>
                  <a:pt x="5314" y="4149"/>
                  <a:pt x="5355" y="4118"/>
                </a:cubicBezTo>
                <a:cubicBezTo>
                  <a:pt x="5397" y="4088"/>
                  <a:pt x="5390" y="4018"/>
                  <a:pt x="5390" y="3951"/>
                </a:cubicBezTo>
                <a:cubicBezTo>
                  <a:pt x="5390" y="3884"/>
                  <a:pt x="5396" y="3819"/>
                  <a:pt x="5403" y="3752"/>
                </a:cubicBezTo>
                <a:cubicBezTo>
                  <a:pt x="5410" y="3686"/>
                  <a:pt x="5419" y="3618"/>
                  <a:pt x="5419" y="3551"/>
                </a:cubicBezTo>
                <a:cubicBezTo>
                  <a:pt x="5419" y="3484"/>
                  <a:pt x="5410" y="3418"/>
                  <a:pt x="5408" y="3353"/>
                </a:cubicBezTo>
                <a:cubicBezTo>
                  <a:pt x="5405" y="3289"/>
                  <a:pt x="5409" y="3225"/>
                  <a:pt x="5408" y="3163"/>
                </a:cubicBezTo>
                <a:cubicBezTo>
                  <a:pt x="5408" y="3100"/>
                  <a:pt x="5404" y="3038"/>
                  <a:pt x="5403" y="2971"/>
                </a:cubicBezTo>
                <a:cubicBezTo>
                  <a:pt x="5402" y="2904"/>
                  <a:pt x="5404" y="2833"/>
                  <a:pt x="5406" y="2766"/>
                </a:cubicBezTo>
                <a:cubicBezTo>
                  <a:pt x="5409" y="2700"/>
                  <a:pt x="5412" y="2638"/>
                  <a:pt x="5413" y="2573"/>
                </a:cubicBezTo>
                <a:cubicBezTo>
                  <a:pt x="5413" y="2508"/>
                  <a:pt x="5410" y="2439"/>
                  <a:pt x="5412" y="2374"/>
                </a:cubicBezTo>
                <a:cubicBezTo>
                  <a:pt x="5414" y="2308"/>
                  <a:pt x="5419" y="2246"/>
                  <a:pt x="5419" y="2180"/>
                </a:cubicBezTo>
                <a:cubicBezTo>
                  <a:pt x="5419" y="2113"/>
                  <a:pt x="5413" y="2042"/>
                  <a:pt x="5413" y="1977"/>
                </a:cubicBezTo>
                <a:cubicBezTo>
                  <a:pt x="5413" y="1913"/>
                  <a:pt x="5419" y="1854"/>
                  <a:pt x="5422" y="1793"/>
                </a:cubicBezTo>
                <a:cubicBezTo>
                  <a:pt x="5425" y="1731"/>
                  <a:pt x="5424" y="1666"/>
                  <a:pt x="5425" y="1597"/>
                </a:cubicBezTo>
                <a:cubicBezTo>
                  <a:pt x="5426" y="1529"/>
                  <a:pt x="5428" y="1458"/>
                  <a:pt x="5426" y="1392"/>
                </a:cubicBezTo>
                <a:cubicBezTo>
                  <a:pt x="5425" y="1325"/>
                  <a:pt x="5420" y="1263"/>
                  <a:pt x="5416" y="1196"/>
                </a:cubicBezTo>
                <a:cubicBezTo>
                  <a:pt x="5412" y="1129"/>
                  <a:pt x="5409" y="1057"/>
                  <a:pt x="5406" y="992"/>
                </a:cubicBezTo>
                <a:cubicBezTo>
                  <a:pt x="5403" y="927"/>
                  <a:pt x="5399" y="870"/>
                  <a:pt x="5403" y="806"/>
                </a:cubicBezTo>
                <a:cubicBezTo>
                  <a:pt x="5407" y="743"/>
                  <a:pt x="5420" y="674"/>
                  <a:pt x="5422" y="605"/>
                </a:cubicBezTo>
                <a:cubicBezTo>
                  <a:pt x="5424" y="535"/>
                  <a:pt x="5416" y="466"/>
                  <a:pt x="5410" y="403"/>
                </a:cubicBezTo>
                <a:cubicBezTo>
                  <a:pt x="5405" y="340"/>
                  <a:pt x="5402" y="283"/>
                  <a:pt x="5402" y="222"/>
                </a:cubicBezTo>
                <a:cubicBezTo>
                  <a:pt x="5401" y="160"/>
                  <a:pt x="5403" y="94"/>
                  <a:pt x="5362" y="56"/>
                </a:cubicBezTo>
                <a:cubicBezTo>
                  <a:pt x="5321" y="18"/>
                  <a:pt x="5237" y="8"/>
                  <a:pt x="5150" y="5"/>
                </a:cubicBezTo>
                <a:cubicBezTo>
                  <a:pt x="5063" y="3"/>
                  <a:pt x="4973" y="8"/>
                  <a:pt x="4886" y="9"/>
                </a:cubicBezTo>
                <a:cubicBezTo>
                  <a:pt x="4799" y="11"/>
                  <a:pt x="4714" y="8"/>
                  <a:pt x="4629" y="6"/>
                </a:cubicBezTo>
                <a:cubicBezTo>
                  <a:pt x="4545" y="4"/>
                  <a:pt x="4460" y="1"/>
                  <a:pt x="4376" y="0"/>
                </a:cubicBezTo>
                <a:cubicBezTo>
                  <a:pt x="4291" y="0"/>
                  <a:pt x="4207" y="3"/>
                  <a:pt x="4126" y="5"/>
                </a:cubicBezTo>
                <a:cubicBezTo>
                  <a:pt x="4045" y="7"/>
                  <a:pt x="3967" y="8"/>
                  <a:pt x="3881" y="9"/>
                </a:cubicBezTo>
                <a:cubicBezTo>
                  <a:pt x="3795" y="10"/>
                  <a:pt x="3702" y="11"/>
                  <a:pt x="3612" y="11"/>
                </a:cubicBezTo>
                <a:cubicBezTo>
                  <a:pt x="3522" y="11"/>
                  <a:pt x="3437" y="11"/>
                  <a:pt x="3349" y="11"/>
                </a:cubicBezTo>
                <a:cubicBezTo>
                  <a:pt x="3262" y="11"/>
                  <a:pt x="3173" y="11"/>
                  <a:pt x="3087" y="12"/>
                </a:cubicBezTo>
                <a:cubicBezTo>
                  <a:pt x="3002" y="12"/>
                  <a:pt x="2919" y="12"/>
                  <a:pt x="2834" y="10"/>
                </a:cubicBezTo>
                <a:cubicBezTo>
                  <a:pt x="2749" y="8"/>
                  <a:pt x="2661" y="4"/>
                  <a:pt x="2577" y="4"/>
                </a:cubicBezTo>
                <a:cubicBezTo>
                  <a:pt x="2491" y="4"/>
                  <a:pt x="2408" y="8"/>
                  <a:pt x="2321" y="8"/>
                </a:cubicBezTo>
                <a:cubicBezTo>
                  <a:pt x="2235" y="9"/>
                  <a:pt x="2146" y="6"/>
                  <a:pt x="2061" y="7"/>
                </a:cubicBezTo>
                <a:cubicBezTo>
                  <a:pt x="1976" y="7"/>
                  <a:pt x="1895" y="12"/>
                  <a:pt x="1813" y="12"/>
                </a:cubicBezTo>
                <a:cubicBezTo>
                  <a:pt x="1731" y="12"/>
                  <a:pt x="1647" y="8"/>
                  <a:pt x="1562" y="7"/>
                </a:cubicBezTo>
                <a:cubicBezTo>
                  <a:pt x="1476" y="6"/>
                  <a:pt x="1388" y="9"/>
                  <a:pt x="1298" y="12"/>
                </a:cubicBezTo>
                <a:cubicBezTo>
                  <a:pt x="1208" y="16"/>
                  <a:pt x="1115" y="20"/>
                  <a:pt x="1030" y="18"/>
                </a:cubicBezTo>
                <a:cubicBezTo>
                  <a:pt x="944" y="17"/>
                  <a:pt x="866" y="10"/>
                  <a:pt x="782" y="11"/>
                </a:cubicBezTo>
                <a:cubicBezTo>
                  <a:pt x="698" y="13"/>
                  <a:pt x="608" y="22"/>
                  <a:pt x="523" y="23"/>
                </a:cubicBezTo>
                <a:cubicBezTo>
                  <a:pt x="438" y="24"/>
                  <a:pt x="358" y="16"/>
                  <a:pt x="274" y="12"/>
                </a:cubicBezTo>
                <a:cubicBezTo>
                  <a:pt x="190" y="8"/>
                  <a:pt x="103" y="6"/>
                  <a:pt x="57" y="42"/>
                </a:cubicBezTo>
                <a:cubicBezTo>
                  <a:pt x="12" y="78"/>
                  <a:pt x="9" y="152"/>
                  <a:pt x="7" y="218"/>
                </a:cubicBezTo>
                <a:cubicBezTo>
                  <a:pt x="5" y="285"/>
                  <a:pt x="5" y="345"/>
                  <a:pt x="8" y="411"/>
                </a:cubicBezTo>
                <a:cubicBezTo>
                  <a:pt x="11" y="477"/>
                  <a:pt x="17" y="549"/>
                  <a:pt x="18" y="614"/>
                </a:cubicBezTo>
                <a:cubicBezTo>
                  <a:pt x="19" y="680"/>
                  <a:pt x="14" y="739"/>
                  <a:pt x="14" y="804"/>
                </a:cubicBezTo>
                <a:cubicBezTo>
                  <a:pt x="13" y="868"/>
                  <a:pt x="18" y="939"/>
                  <a:pt x="17" y="1004"/>
                </a:cubicBezTo>
                <a:cubicBezTo>
                  <a:pt x="16" y="1069"/>
                  <a:pt x="11" y="1130"/>
                  <a:pt x="12" y="1192"/>
                </a:cubicBezTo>
                <a:cubicBezTo>
                  <a:pt x="14" y="1254"/>
                  <a:pt x="23" y="1318"/>
                  <a:pt x="25" y="1384"/>
                </a:cubicBezTo>
                <a:cubicBezTo>
                  <a:pt x="26" y="1450"/>
                  <a:pt x="21" y="1518"/>
                  <a:pt x="18" y="1583"/>
                </a:cubicBezTo>
                <a:cubicBezTo>
                  <a:pt x="15" y="1648"/>
                  <a:pt x="15" y="1711"/>
                  <a:pt x="12" y="1778"/>
                </a:cubicBezTo>
                <a:cubicBezTo>
                  <a:pt x="8" y="1845"/>
                  <a:pt x="2" y="1918"/>
                  <a:pt x="1" y="1986"/>
                </a:cubicBezTo>
                <a:cubicBezTo>
                  <a:pt x="0" y="2055"/>
                  <a:pt x="5" y="2119"/>
                  <a:pt x="9" y="2182"/>
                </a:cubicBezTo>
                <a:cubicBezTo>
                  <a:pt x="14" y="2244"/>
                  <a:pt x="19" y="2303"/>
                  <a:pt x="20" y="2368"/>
                </a:cubicBezTo>
                <a:cubicBezTo>
                  <a:pt x="20" y="2432"/>
                  <a:pt x="17" y="2501"/>
                  <a:pt x="15" y="2570"/>
                </a:cubicBezTo>
                <a:cubicBezTo>
                  <a:pt x="14" y="2639"/>
                  <a:pt x="16" y="2707"/>
                  <a:pt x="15" y="2772"/>
                </a:cubicBezTo>
                <a:cubicBezTo>
                  <a:pt x="15" y="2838"/>
                  <a:pt x="14" y="2900"/>
                  <a:pt x="11" y="2963"/>
                </a:cubicBezTo>
                <a:cubicBezTo>
                  <a:pt x="8" y="3025"/>
                  <a:pt x="5" y="3087"/>
                  <a:pt x="4" y="3154"/>
                </a:cubicBezTo>
                <a:cubicBezTo>
                  <a:pt x="3" y="3221"/>
                  <a:pt x="5" y="3293"/>
                  <a:pt x="6" y="3360"/>
                </a:cubicBezTo>
                <a:cubicBezTo>
                  <a:pt x="8" y="3426"/>
                  <a:pt x="9" y="3488"/>
                  <a:pt x="11" y="3548"/>
                </a:cubicBezTo>
                <a:cubicBezTo>
                  <a:pt x="13" y="3608"/>
                  <a:pt x="15" y="3666"/>
                  <a:pt x="14" y="3749"/>
                </a:cubicBezTo>
                <a:cubicBezTo>
                  <a:pt x="13" y="3833"/>
                  <a:pt x="9" y="3941"/>
                  <a:pt x="8" y="4140"/>
                </a:cubicBezTo>
                <a:lnTo>
                  <a:pt x="13" y="4129"/>
                </a:lnTo>
                <a:close/>
              </a:path>
            </a:pathLst>
          </a:custGeom>
          <a:solidFill>
            <a:srgbClr val="f2f2f2"/>
          </a:solidFill>
          <a:ln>
            <a:noFill/>
          </a:ln>
        </p:spPr>
        <p:style>
          <a:lnRef idx="0"/>
          <a:fillRef idx="0"/>
          <a:effectRef idx="0"/>
          <a:fontRef idx="minor"/>
        </p:style>
      </p:sp>
      <p:sp>
        <p:nvSpPr>
          <p:cNvPr id="360" name="CustomShape 91"/>
          <p:cNvSpPr/>
          <p:nvPr/>
        </p:nvSpPr>
        <p:spPr>
          <a:xfrm>
            <a:off x="4782960" y="1616760"/>
            <a:ext cx="1948680" cy="1493280"/>
          </a:xfrm>
          <a:custGeom>
            <a:avLst/>
            <a:gdLst/>
            <a:ahLst/>
            <a:rect l="l" t="t" r="r" b="b"/>
            <a:pathLst>
              <a:path w="5416" h="4151">
                <a:moveTo>
                  <a:pt x="17" y="4143"/>
                </a:moveTo>
                <a:cubicBezTo>
                  <a:pt x="264" y="4150"/>
                  <a:pt x="394" y="4144"/>
                  <a:pt x="501" y="4142"/>
                </a:cubicBezTo>
                <a:cubicBezTo>
                  <a:pt x="607" y="4139"/>
                  <a:pt x="690" y="4140"/>
                  <a:pt x="776" y="4140"/>
                </a:cubicBezTo>
                <a:cubicBezTo>
                  <a:pt x="861" y="4140"/>
                  <a:pt x="950" y="4139"/>
                  <a:pt x="1038" y="4138"/>
                </a:cubicBezTo>
                <a:cubicBezTo>
                  <a:pt x="1126" y="4136"/>
                  <a:pt x="1213" y="4134"/>
                  <a:pt x="1297" y="4134"/>
                </a:cubicBezTo>
                <a:cubicBezTo>
                  <a:pt x="1381" y="4134"/>
                  <a:pt x="1461" y="4136"/>
                  <a:pt x="1545" y="4137"/>
                </a:cubicBezTo>
                <a:cubicBezTo>
                  <a:pt x="1629" y="4137"/>
                  <a:pt x="1716" y="4136"/>
                  <a:pt x="1804" y="4136"/>
                </a:cubicBezTo>
                <a:cubicBezTo>
                  <a:pt x="1892" y="4136"/>
                  <a:pt x="1979" y="4138"/>
                  <a:pt x="2068" y="4139"/>
                </a:cubicBezTo>
                <a:cubicBezTo>
                  <a:pt x="2156" y="4140"/>
                  <a:pt x="2246" y="4141"/>
                  <a:pt x="2331" y="4140"/>
                </a:cubicBezTo>
                <a:cubicBezTo>
                  <a:pt x="2416" y="4139"/>
                  <a:pt x="2496" y="4138"/>
                  <a:pt x="2579" y="4139"/>
                </a:cubicBezTo>
                <a:cubicBezTo>
                  <a:pt x="2662" y="4141"/>
                  <a:pt x="2749" y="4147"/>
                  <a:pt x="2836" y="4145"/>
                </a:cubicBezTo>
                <a:cubicBezTo>
                  <a:pt x="2922" y="4143"/>
                  <a:pt x="3008" y="4135"/>
                  <a:pt x="3093" y="4134"/>
                </a:cubicBezTo>
                <a:cubicBezTo>
                  <a:pt x="3178" y="4133"/>
                  <a:pt x="3262" y="4140"/>
                  <a:pt x="3347" y="4140"/>
                </a:cubicBezTo>
                <a:cubicBezTo>
                  <a:pt x="3432" y="4141"/>
                  <a:pt x="3519" y="4137"/>
                  <a:pt x="3606" y="4135"/>
                </a:cubicBezTo>
                <a:cubicBezTo>
                  <a:pt x="3692" y="4134"/>
                  <a:pt x="3779" y="4136"/>
                  <a:pt x="3865" y="4138"/>
                </a:cubicBezTo>
                <a:cubicBezTo>
                  <a:pt x="3951" y="4140"/>
                  <a:pt x="4037" y="4140"/>
                  <a:pt x="4122" y="4140"/>
                </a:cubicBezTo>
                <a:cubicBezTo>
                  <a:pt x="4208" y="4141"/>
                  <a:pt x="4294" y="4140"/>
                  <a:pt x="4379" y="4140"/>
                </a:cubicBezTo>
                <a:cubicBezTo>
                  <a:pt x="4464" y="4140"/>
                  <a:pt x="4548" y="4140"/>
                  <a:pt x="4634" y="4140"/>
                </a:cubicBezTo>
                <a:cubicBezTo>
                  <a:pt x="4719" y="4140"/>
                  <a:pt x="4805" y="4141"/>
                  <a:pt x="4892" y="4140"/>
                </a:cubicBezTo>
                <a:cubicBezTo>
                  <a:pt x="4980" y="4140"/>
                  <a:pt x="5069" y="4139"/>
                  <a:pt x="5155" y="4138"/>
                </a:cubicBezTo>
                <a:cubicBezTo>
                  <a:pt x="5242" y="4137"/>
                  <a:pt x="5326" y="4137"/>
                  <a:pt x="5369" y="4105"/>
                </a:cubicBezTo>
                <a:cubicBezTo>
                  <a:pt x="5411" y="4073"/>
                  <a:pt x="5413" y="4009"/>
                  <a:pt x="5413" y="3943"/>
                </a:cubicBezTo>
                <a:cubicBezTo>
                  <a:pt x="5412" y="3878"/>
                  <a:pt x="5410" y="3811"/>
                  <a:pt x="5406" y="3745"/>
                </a:cubicBezTo>
                <a:cubicBezTo>
                  <a:pt x="5402" y="3678"/>
                  <a:pt x="5397" y="3612"/>
                  <a:pt x="5395" y="3546"/>
                </a:cubicBezTo>
                <a:cubicBezTo>
                  <a:pt x="5393" y="3480"/>
                  <a:pt x="5394" y="3413"/>
                  <a:pt x="5397" y="3349"/>
                </a:cubicBezTo>
                <a:cubicBezTo>
                  <a:pt x="5399" y="3284"/>
                  <a:pt x="5403" y="3221"/>
                  <a:pt x="5407" y="3157"/>
                </a:cubicBezTo>
                <a:cubicBezTo>
                  <a:pt x="5411" y="3093"/>
                  <a:pt x="5414" y="3028"/>
                  <a:pt x="5414" y="2962"/>
                </a:cubicBezTo>
                <a:cubicBezTo>
                  <a:pt x="5414" y="2896"/>
                  <a:pt x="5411" y="2829"/>
                  <a:pt x="5409" y="2764"/>
                </a:cubicBezTo>
                <a:cubicBezTo>
                  <a:pt x="5408" y="2700"/>
                  <a:pt x="5408" y="2638"/>
                  <a:pt x="5407" y="2573"/>
                </a:cubicBezTo>
                <a:cubicBezTo>
                  <a:pt x="5406" y="2509"/>
                  <a:pt x="5404" y="2440"/>
                  <a:pt x="5402" y="2373"/>
                </a:cubicBezTo>
                <a:cubicBezTo>
                  <a:pt x="5400" y="2306"/>
                  <a:pt x="5398" y="2240"/>
                  <a:pt x="5401" y="2174"/>
                </a:cubicBezTo>
                <a:cubicBezTo>
                  <a:pt x="5403" y="2107"/>
                  <a:pt x="5411" y="2040"/>
                  <a:pt x="5413" y="1976"/>
                </a:cubicBezTo>
                <a:cubicBezTo>
                  <a:pt x="5415" y="1912"/>
                  <a:pt x="5411" y="1851"/>
                  <a:pt x="5409" y="1786"/>
                </a:cubicBezTo>
                <a:cubicBezTo>
                  <a:pt x="5407" y="1722"/>
                  <a:pt x="5407" y="1654"/>
                  <a:pt x="5405" y="1586"/>
                </a:cubicBezTo>
                <a:cubicBezTo>
                  <a:pt x="5403" y="1518"/>
                  <a:pt x="5401" y="1450"/>
                  <a:pt x="5401" y="1385"/>
                </a:cubicBezTo>
                <a:cubicBezTo>
                  <a:pt x="5400" y="1319"/>
                  <a:pt x="5401" y="1256"/>
                  <a:pt x="5402" y="1192"/>
                </a:cubicBezTo>
                <a:cubicBezTo>
                  <a:pt x="5403" y="1128"/>
                  <a:pt x="5403" y="1063"/>
                  <a:pt x="5405" y="997"/>
                </a:cubicBezTo>
                <a:cubicBezTo>
                  <a:pt x="5406" y="930"/>
                  <a:pt x="5409" y="861"/>
                  <a:pt x="5410" y="795"/>
                </a:cubicBezTo>
                <a:cubicBezTo>
                  <a:pt x="5410" y="729"/>
                  <a:pt x="5408" y="665"/>
                  <a:pt x="5407" y="600"/>
                </a:cubicBezTo>
                <a:cubicBezTo>
                  <a:pt x="5406" y="536"/>
                  <a:pt x="5406" y="470"/>
                  <a:pt x="5406" y="405"/>
                </a:cubicBezTo>
                <a:cubicBezTo>
                  <a:pt x="5406" y="341"/>
                  <a:pt x="5406" y="277"/>
                  <a:pt x="5406" y="211"/>
                </a:cubicBezTo>
                <a:cubicBezTo>
                  <a:pt x="5405" y="144"/>
                  <a:pt x="5405" y="75"/>
                  <a:pt x="5361" y="39"/>
                </a:cubicBezTo>
                <a:cubicBezTo>
                  <a:pt x="5317" y="3"/>
                  <a:pt x="5230" y="0"/>
                  <a:pt x="5146" y="1"/>
                </a:cubicBezTo>
                <a:cubicBezTo>
                  <a:pt x="5062" y="2"/>
                  <a:pt x="4980" y="6"/>
                  <a:pt x="4894" y="9"/>
                </a:cubicBezTo>
                <a:cubicBezTo>
                  <a:pt x="4809" y="12"/>
                  <a:pt x="4718" y="13"/>
                  <a:pt x="4632" y="13"/>
                </a:cubicBezTo>
                <a:cubicBezTo>
                  <a:pt x="4546" y="14"/>
                  <a:pt x="4463" y="12"/>
                  <a:pt x="4377" y="12"/>
                </a:cubicBezTo>
                <a:cubicBezTo>
                  <a:pt x="4290" y="11"/>
                  <a:pt x="4200" y="10"/>
                  <a:pt x="4113" y="8"/>
                </a:cubicBezTo>
                <a:cubicBezTo>
                  <a:pt x="4027" y="7"/>
                  <a:pt x="3943" y="4"/>
                  <a:pt x="3860" y="5"/>
                </a:cubicBezTo>
                <a:cubicBezTo>
                  <a:pt x="3777" y="5"/>
                  <a:pt x="3695" y="8"/>
                  <a:pt x="3610" y="10"/>
                </a:cubicBezTo>
                <a:cubicBezTo>
                  <a:pt x="3525" y="12"/>
                  <a:pt x="3438" y="13"/>
                  <a:pt x="3352" y="14"/>
                </a:cubicBezTo>
                <a:cubicBezTo>
                  <a:pt x="3266" y="14"/>
                  <a:pt x="3180" y="14"/>
                  <a:pt x="3094" y="14"/>
                </a:cubicBezTo>
                <a:cubicBezTo>
                  <a:pt x="3008" y="13"/>
                  <a:pt x="2921" y="12"/>
                  <a:pt x="2834" y="13"/>
                </a:cubicBezTo>
                <a:cubicBezTo>
                  <a:pt x="2748" y="14"/>
                  <a:pt x="2663" y="19"/>
                  <a:pt x="2579" y="18"/>
                </a:cubicBezTo>
                <a:cubicBezTo>
                  <a:pt x="2493" y="18"/>
                  <a:pt x="2408" y="13"/>
                  <a:pt x="2322" y="11"/>
                </a:cubicBezTo>
                <a:cubicBezTo>
                  <a:pt x="2237" y="9"/>
                  <a:pt x="2151" y="10"/>
                  <a:pt x="2067" y="9"/>
                </a:cubicBezTo>
                <a:cubicBezTo>
                  <a:pt x="1983" y="8"/>
                  <a:pt x="1899" y="4"/>
                  <a:pt x="1814" y="5"/>
                </a:cubicBezTo>
                <a:cubicBezTo>
                  <a:pt x="1728" y="6"/>
                  <a:pt x="1641" y="11"/>
                  <a:pt x="1555" y="13"/>
                </a:cubicBezTo>
                <a:cubicBezTo>
                  <a:pt x="1469" y="14"/>
                  <a:pt x="1384" y="13"/>
                  <a:pt x="1297" y="12"/>
                </a:cubicBezTo>
                <a:cubicBezTo>
                  <a:pt x="1211" y="11"/>
                  <a:pt x="1123" y="11"/>
                  <a:pt x="1037" y="11"/>
                </a:cubicBezTo>
                <a:cubicBezTo>
                  <a:pt x="950" y="11"/>
                  <a:pt x="864" y="11"/>
                  <a:pt x="780" y="13"/>
                </a:cubicBezTo>
                <a:cubicBezTo>
                  <a:pt x="696" y="15"/>
                  <a:pt x="614" y="19"/>
                  <a:pt x="530" y="19"/>
                </a:cubicBezTo>
                <a:cubicBezTo>
                  <a:pt x="446" y="19"/>
                  <a:pt x="360" y="15"/>
                  <a:pt x="275" y="14"/>
                </a:cubicBezTo>
                <a:cubicBezTo>
                  <a:pt x="190" y="12"/>
                  <a:pt x="106" y="14"/>
                  <a:pt x="62" y="49"/>
                </a:cubicBezTo>
                <a:cubicBezTo>
                  <a:pt x="18" y="84"/>
                  <a:pt x="15" y="153"/>
                  <a:pt x="13" y="217"/>
                </a:cubicBezTo>
                <a:cubicBezTo>
                  <a:pt x="11" y="282"/>
                  <a:pt x="10" y="343"/>
                  <a:pt x="10" y="407"/>
                </a:cubicBezTo>
                <a:cubicBezTo>
                  <a:pt x="10" y="471"/>
                  <a:pt x="12" y="538"/>
                  <a:pt x="11" y="603"/>
                </a:cubicBezTo>
                <a:cubicBezTo>
                  <a:pt x="11" y="668"/>
                  <a:pt x="8" y="731"/>
                  <a:pt x="7" y="795"/>
                </a:cubicBezTo>
                <a:cubicBezTo>
                  <a:pt x="6" y="860"/>
                  <a:pt x="7" y="926"/>
                  <a:pt x="7" y="991"/>
                </a:cubicBezTo>
                <a:cubicBezTo>
                  <a:pt x="8" y="1055"/>
                  <a:pt x="7" y="1117"/>
                  <a:pt x="7" y="1182"/>
                </a:cubicBezTo>
                <a:cubicBezTo>
                  <a:pt x="6" y="1248"/>
                  <a:pt x="4" y="1316"/>
                  <a:pt x="4" y="1383"/>
                </a:cubicBezTo>
                <a:cubicBezTo>
                  <a:pt x="5" y="1450"/>
                  <a:pt x="6" y="1515"/>
                  <a:pt x="7" y="1581"/>
                </a:cubicBezTo>
                <a:cubicBezTo>
                  <a:pt x="9" y="1647"/>
                  <a:pt x="9" y="1714"/>
                  <a:pt x="9" y="1780"/>
                </a:cubicBezTo>
                <a:cubicBezTo>
                  <a:pt x="9" y="1847"/>
                  <a:pt x="9" y="1913"/>
                  <a:pt x="7" y="1977"/>
                </a:cubicBezTo>
                <a:cubicBezTo>
                  <a:pt x="6" y="2040"/>
                  <a:pt x="3" y="2101"/>
                  <a:pt x="3" y="2166"/>
                </a:cubicBezTo>
                <a:cubicBezTo>
                  <a:pt x="3" y="2231"/>
                  <a:pt x="6" y="2300"/>
                  <a:pt x="9" y="2367"/>
                </a:cubicBezTo>
                <a:cubicBezTo>
                  <a:pt x="12" y="2434"/>
                  <a:pt x="15" y="2499"/>
                  <a:pt x="15" y="2564"/>
                </a:cubicBezTo>
                <a:cubicBezTo>
                  <a:pt x="16" y="2630"/>
                  <a:pt x="13" y="2696"/>
                  <a:pt x="10" y="2762"/>
                </a:cubicBezTo>
                <a:cubicBezTo>
                  <a:pt x="7" y="2828"/>
                  <a:pt x="4" y="2894"/>
                  <a:pt x="4" y="2959"/>
                </a:cubicBezTo>
                <a:cubicBezTo>
                  <a:pt x="5" y="3024"/>
                  <a:pt x="8" y="3089"/>
                  <a:pt x="7" y="3154"/>
                </a:cubicBezTo>
                <a:cubicBezTo>
                  <a:pt x="6" y="3220"/>
                  <a:pt x="1" y="3286"/>
                  <a:pt x="0" y="3352"/>
                </a:cubicBezTo>
                <a:cubicBezTo>
                  <a:pt x="0" y="3418"/>
                  <a:pt x="5" y="3483"/>
                  <a:pt x="8" y="3550"/>
                </a:cubicBezTo>
                <a:cubicBezTo>
                  <a:pt x="11" y="3616"/>
                  <a:pt x="13" y="3684"/>
                  <a:pt x="11" y="3767"/>
                </a:cubicBezTo>
                <a:cubicBezTo>
                  <a:pt x="10" y="3849"/>
                  <a:pt x="6" y="3948"/>
                  <a:pt x="5" y="4136"/>
                </a:cubicBezTo>
              </a:path>
            </a:pathLst>
          </a:custGeom>
          <a:noFill/>
          <a:ln cap="rnd" w="31680">
            <a:solidFill>
              <a:srgbClr val="008cd8"/>
            </a:solidFill>
            <a:bevel/>
          </a:ln>
        </p:spPr>
        <p:style>
          <a:lnRef idx="0"/>
          <a:fillRef idx="0"/>
          <a:effectRef idx="0"/>
          <a:fontRef idx="minor"/>
        </p:style>
      </p:sp>
      <p:sp>
        <p:nvSpPr>
          <p:cNvPr id="361" name="CustomShape 92"/>
          <p:cNvSpPr/>
          <p:nvPr/>
        </p:nvSpPr>
        <p:spPr>
          <a:xfrm>
            <a:off x="4779720" y="1281960"/>
            <a:ext cx="1954080" cy="345600"/>
          </a:xfrm>
          <a:custGeom>
            <a:avLst/>
            <a:gdLst/>
            <a:ahLst/>
            <a:rect l="l" t="t" r="r" b="b"/>
            <a:pathLst>
              <a:path w="5431" h="963">
                <a:moveTo>
                  <a:pt x="20" y="962"/>
                </a:moveTo>
                <a:cubicBezTo>
                  <a:pt x="273" y="944"/>
                  <a:pt x="396" y="941"/>
                  <a:pt x="503" y="938"/>
                </a:cubicBezTo>
                <a:cubicBezTo>
                  <a:pt x="611" y="935"/>
                  <a:pt x="703" y="933"/>
                  <a:pt x="794" y="936"/>
                </a:cubicBezTo>
                <a:cubicBezTo>
                  <a:pt x="885" y="940"/>
                  <a:pt x="974" y="949"/>
                  <a:pt x="1057" y="950"/>
                </a:cubicBezTo>
                <a:cubicBezTo>
                  <a:pt x="1140" y="952"/>
                  <a:pt x="1216" y="946"/>
                  <a:pt x="1300" y="943"/>
                </a:cubicBezTo>
                <a:cubicBezTo>
                  <a:pt x="1384" y="939"/>
                  <a:pt x="1476" y="938"/>
                  <a:pt x="1565" y="939"/>
                </a:cubicBezTo>
                <a:cubicBezTo>
                  <a:pt x="1654" y="939"/>
                  <a:pt x="1741" y="941"/>
                  <a:pt x="1824" y="943"/>
                </a:cubicBezTo>
                <a:cubicBezTo>
                  <a:pt x="1907" y="944"/>
                  <a:pt x="1985" y="945"/>
                  <a:pt x="2066" y="947"/>
                </a:cubicBezTo>
                <a:cubicBezTo>
                  <a:pt x="2147" y="949"/>
                  <a:pt x="2230" y="952"/>
                  <a:pt x="2318" y="950"/>
                </a:cubicBezTo>
                <a:cubicBezTo>
                  <a:pt x="2407" y="948"/>
                  <a:pt x="2501" y="940"/>
                  <a:pt x="2591" y="938"/>
                </a:cubicBezTo>
                <a:cubicBezTo>
                  <a:pt x="2681" y="935"/>
                  <a:pt x="2767" y="937"/>
                  <a:pt x="2851" y="935"/>
                </a:cubicBezTo>
                <a:cubicBezTo>
                  <a:pt x="2935" y="933"/>
                  <a:pt x="3015" y="927"/>
                  <a:pt x="3101" y="927"/>
                </a:cubicBezTo>
                <a:cubicBezTo>
                  <a:pt x="3186" y="927"/>
                  <a:pt x="3276" y="934"/>
                  <a:pt x="3361" y="939"/>
                </a:cubicBezTo>
                <a:cubicBezTo>
                  <a:pt x="3446" y="944"/>
                  <a:pt x="3526" y="948"/>
                  <a:pt x="3609" y="946"/>
                </a:cubicBezTo>
                <a:cubicBezTo>
                  <a:pt x="3692" y="944"/>
                  <a:pt x="3780" y="936"/>
                  <a:pt x="3867" y="935"/>
                </a:cubicBezTo>
                <a:cubicBezTo>
                  <a:pt x="3954" y="933"/>
                  <a:pt x="4041" y="938"/>
                  <a:pt x="4128" y="940"/>
                </a:cubicBezTo>
                <a:cubicBezTo>
                  <a:pt x="4215" y="942"/>
                  <a:pt x="4302" y="940"/>
                  <a:pt x="4387" y="942"/>
                </a:cubicBezTo>
                <a:cubicBezTo>
                  <a:pt x="4472" y="943"/>
                  <a:pt x="4555" y="948"/>
                  <a:pt x="4642" y="946"/>
                </a:cubicBezTo>
                <a:cubicBezTo>
                  <a:pt x="4728" y="943"/>
                  <a:pt x="4819" y="934"/>
                  <a:pt x="4926" y="934"/>
                </a:cubicBezTo>
                <a:cubicBezTo>
                  <a:pt x="5032" y="934"/>
                  <a:pt x="5153" y="943"/>
                  <a:pt x="5407" y="921"/>
                </a:cubicBezTo>
                <a:cubicBezTo>
                  <a:pt x="5415" y="892"/>
                  <a:pt x="5417" y="875"/>
                  <a:pt x="5415" y="859"/>
                </a:cubicBezTo>
                <a:cubicBezTo>
                  <a:pt x="5413" y="842"/>
                  <a:pt x="5408" y="825"/>
                  <a:pt x="5407" y="812"/>
                </a:cubicBezTo>
                <a:cubicBezTo>
                  <a:pt x="5406" y="799"/>
                  <a:pt x="5409" y="790"/>
                  <a:pt x="5413" y="774"/>
                </a:cubicBezTo>
                <a:cubicBezTo>
                  <a:pt x="5417" y="758"/>
                  <a:pt x="5420" y="734"/>
                  <a:pt x="5421" y="721"/>
                </a:cubicBezTo>
                <a:cubicBezTo>
                  <a:pt x="5422" y="708"/>
                  <a:pt x="5419" y="704"/>
                  <a:pt x="5417" y="689"/>
                </a:cubicBezTo>
                <a:cubicBezTo>
                  <a:pt x="5416" y="673"/>
                  <a:pt x="5415" y="645"/>
                  <a:pt x="5417" y="627"/>
                </a:cubicBezTo>
                <a:cubicBezTo>
                  <a:pt x="5419" y="608"/>
                  <a:pt x="5423" y="598"/>
                  <a:pt x="5426" y="585"/>
                </a:cubicBezTo>
                <a:cubicBezTo>
                  <a:pt x="5429" y="571"/>
                  <a:pt x="5430" y="553"/>
                  <a:pt x="5428" y="538"/>
                </a:cubicBezTo>
                <a:cubicBezTo>
                  <a:pt x="5427" y="524"/>
                  <a:pt x="5422" y="513"/>
                  <a:pt x="5417" y="496"/>
                </a:cubicBezTo>
                <a:cubicBezTo>
                  <a:pt x="5412" y="480"/>
                  <a:pt x="5408" y="458"/>
                  <a:pt x="5409" y="441"/>
                </a:cubicBezTo>
                <a:cubicBezTo>
                  <a:pt x="5411" y="424"/>
                  <a:pt x="5418" y="410"/>
                  <a:pt x="5420" y="399"/>
                </a:cubicBezTo>
                <a:cubicBezTo>
                  <a:pt x="5422" y="387"/>
                  <a:pt x="5420" y="377"/>
                  <a:pt x="5419" y="366"/>
                </a:cubicBezTo>
                <a:cubicBezTo>
                  <a:pt x="5419" y="355"/>
                  <a:pt x="5420" y="342"/>
                  <a:pt x="5417" y="327"/>
                </a:cubicBezTo>
                <a:cubicBezTo>
                  <a:pt x="5413" y="312"/>
                  <a:pt x="5405" y="294"/>
                  <a:pt x="5407" y="282"/>
                </a:cubicBezTo>
                <a:cubicBezTo>
                  <a:pt x="5408" y="270"/>
                  <a:pt x="5420" y="264"/>
                  <a:pt x="5423" y="250"/>
                </a:cubicBezTo>
                <a:cubicBezTo>
                  <a:pt x="5426" y="237"/>
                  <a:pt x="5421" y="215"/>
                  <a:pt x="5419" y="196"/>
                </a:cubicBezTo>
                <a:cubicBezTo>
                  <a:pt x="5417" y="176"/>
                  <a:pt x="5418" y="159"/>
                  <a:pt x="5417" y="145"/>
                </a:cubicBezTo>
                <a:cubicBezTo>
                  <a:pt x="5417" y="130"/>
                  <a:pt x="5416" y="119"/>
                  <a:pt x="5414" y="110"/>
                </a:cubicBezTo>
                <a:cubicBezTo>
                  <a:pt x="5411" y="100"/>
                  <a:pt x="5407" y="91"/>
                  <a:pt x="5407" y="78"/>
                </a:cubicBezTo>
                <a:cubicBezTo>
                  <a:pt x="5407" y="64"/>
                  <a:pt x="5411" y="45"/>
                  <a:pt x="5368" y="34"/>
                </a:cubicBezTo>
                <a:cubicBezTo>
                  <a:pt x="5326" y="23"/>
                  <a:pt x="5237" y="21"/>
                  <a:pt x="5151" y="20"/>
                </a:cubicBezTo>
                <a:cubicBezTo>
                  <a:pt x="5064" y="18"/>
                  <a:pt x="4981" y="19"/>
                  <a:pt x="4898" y="19"/>
                </a:cubicBezTo>
                <a:cubicBezTo>
                  <a:pt x="4815" y="19"/>
                  <a:pt x="4732" y="18"/>
                  <a:pt x="4649" y="15"/>
                </a:cubicBezTo>
                <a:cubicBezTo>
                  <a:pt x="4566" y="12"/>
                  <a:pt x="4483" y="6"/>
                  <a:pt x="4397" y="9"/>
                </a:cubicBezTo>
                <a:cubicBezTo>
                  <a:pt x="4310" y="12"/>
                  <a:pt x="4221" y="25"/>
                  <a:pt x="4134" y="32"/>
                </a:cubicBezTo>
                <a:cubicBezTo>
                  <a:pt x="4048" y="39"/>
                  <a:pt x="3963" y="41"/>
                  <a:pt x="3877" y="38"/>
                </a:cubicBezTo>
                <a:cubicBezTo>
                  <a:pt x="3791" y="35"/>
                  <a:pt x="3702" y="28"/>
                  <a:pt x="3614" y="26"/>
                </a:cubicBezTo>
                <a:cubicBezTo>
                  <a:pt x="3526" y="24"/>
                  <a:pt x="3439" y="27"/>
                  <a:pt x="3353" y="26"/>
                </a:cubicBezTo>
                <a:cubicBezTo>
                  <a:pt x="3268" y="26"/>
                  <a:pt x="3184" y="22"/>
                  <a:pt x="3101" y="20"/>
                </a:cubicBezTo>
                <a:cubicBezTo>
                  <a:pt x="3017" y="18"/>
                  <a:pt x="2933" y="17"/>
                  <a:pt x="2851" y="15"/>
                </a:cubicBezTo>
                <a:cubicBezTo>
                  <a:pt x="2768" y="14"/>
                  <a:pt x="2687" y="12"/>
                  <a:pt x="2601" y="11"/>
                </a:cubicBezTo>
                <a:cubicBezTo>
                  <a:pt x="2514" y="11"/>
                  <a:pt x="2421" y="11"/>
                  <a:pt x="2331" y="11"/>
                </a:cubicBezTo>
                <a:cubicBezTo>
                  <a:pt x="2241" y="11"/>
                  <a:pt x="2154" y="10"/>
                  <a:pt x="2071" y="14"/>
                </a:cubicBezTo>
                <a:cubicBezTo>
                  <a:pt x="1988" y="17"/>
                  <a:pt x="1909" y="24"/>
                  <a:pt x="1824" y="23"/>
                </a:cubicBezTo>
                <a:cubicBezTo>
                  <a:pt x="1739" y="21"/>
                  <a:pt x="1648" y="11"/>
                  <a:pt x="1558" y="12"/>
                </a:cubicBezTo>
                <a:cubicBezTo>
                  <a:pt x="1468" y="13"/>
                  <a:pt x="1379" y="26"/>
                  <a:pt x="1294" y="28"/>
                </a:cubicBezTo>
                <a:cubicBezTo>
                  <a:pt x="1208" y="30"/>
                  <a:pt x="1127" y="21"/>
                  <a:pt x="1044" y="18"/>
                </a:cubicBezTo>
                <a:cubicBezTo>
                  <a:pt x="960" y="14"/>
                  <a:pt x="875" y="16"/>
                  <a:pt x="788" y="18"/>
                </a:cubicBezTo>
                <a:cubicBezTo>
                  <a:pt x="701" y="20"/>
                  <a:pt x="613" y="23"/>
                  <a:pt x="530" y="20"/>
                </a:cubicBezTo>
                <a:cubicBezTo>
                  <a:pt x="447" y="17"/>
                  <a:pt x="369" y="9"/>
                  <a:pt x="285" y="5"/>
                </a:cubicBezTo>
                <a:cubicBezTo>
                  <a:pt x="200" y="1"/>
                  <a:pt x="108" y="0"/>
                  <a:pt x="61" y="11"/>
                </a:cubicBezTo>
                <a:cubicBezTo>
                  <a:pt x="13" y="22"/>
                  <a:pt x="9" y="43"/>
                  <a:pt x="6" y="63"/>
                </a:cubicBezTo>
                <a:cubicBezTo>
                  <a:pt x="3" y="82"/>
                  <a:pt x="0" y="100"/>
                  <a:pt x="2" y="116"/>
                </a:cubicBezTo>
                <a:cubicBezTo>
                  <a:pt x="3" y="132"/>
                  <a:pt x="9" y="146"/>
                  <a:pt x="12" y="159"/>
                </a:cubicBezTo>
                <a:cubicBezTo>
                  <a:pt x="15" y="172"/>
                  <a:pt x="15" y="184"/>
                  <a:pt x="20" y="197"/>
                </a:cubicBezTo>
                <a:cubicBezTo>
                  <a:pt x="24" y="209"/>
                  <a:pt x="32" y="223"/>
                  <a:pt x="30" y="240"/>
                </a:cubicBezTo>
                <a:cubicBezTo>
                  <a:pt x="28" y="256"/>
                  <a:pt x="15" y="275"/>
                  <a:pt x="11" y="289"/>
                </a:cubicBezTo>
                <a:cubicBezTo>
                  <a:pt x="7" y="302"/>
                  <a:pt x="11" y="310"/>
                  <a:pt x="14" y="321"/>
                </a:cubicBezTo>
                <a:cubicBezTo>
                  <a:pt x="17" y="333"/>
                  <a:pt x="17" y="347"/>
                  <a:pt x="17" y="363"/>
                </a:cubicBezTo>
                <a:cubicBezTo>
                  <a:pt x="16" y="378"/>
                  <a:pt x="14" y="395"/>
                  <a:pt x="10" y="413"/>
                </a:cubicBezTo>
                <a:cubicBezTo>
                  <a:pt x="7" y="430"/>
                  <a:pt x="3" y="448"/>
                  <a:pt x="5" y="459"/>
                </a:cubicBezTo>
                <a:cubicBezTo>
                  <a:pt x="8" y="471"/>
                  <a:pt x="17" y="475"/>
                  <a:pt x="21" y="489"/>
                </a:cubicBezTo>
                <a:cubicBezTo>
                  <a:pt x="24" y="502"/>
                  <a:pt x="22" y="524"/>
                  <a:pt x="22" y="541"/>
                </a:cubicBezTo>
                <a:cubicBezTo>
                  <a:pt x="21" y="558"/>
                  <a:pt x="23" y="570"/>
                  <a:pt x="25" y="582"/>
                </a:cubicBezTo>
                <a:cubicBezTo>
                  <a:pt x="28" y="594"/>
                  <a:pt x="31" y="605"/>
                  <a:pt x="30" y="619"/>
                </a:cubicBezTo>
                <a:cubicBezTo>
                  <a:pt x="28" y="633"/>
                  <a:pt x="23" y="650"/>
                  <a:pt x="19" y="667"/>
                </a:cubicBezTo>
                <a:cubicBezTo>
                  <a:pt x="16" y="683"/>
                  <a:pt x="14" y="698"/>
                  <a:pt x="14" y="713"/>
                </a:cubicBezTo>
                <a:cubicBezTo>
                  <a:pt x="13" y="729"/>
                  <a:pt x="14" y="744"/>
                  <a:pt x="14" y="764"/>
                </a:cubicBezTo>
                <a:cubicBezTo>
                  <a:pt x="15" y="784"/>
                  <a:pt x="16" y="809"/>
                  <a:pt x="19" y="826"/>
                </a:cubicBezTo>
                <a:cubicBezTo>
                  <a:pt x="22" y="843"/>
                  <a:pt x="27" y="853"/>
                  <a:pt x="24" y="862"/>
                </a:cubicBezTo>
                <a:cubicBezTo>
                  <a:pt x="21" y="871"/>
                  <a:pt x="9" y="879"/>
                  <a:pt x="24" y="921"/>
                </a:cubicBezTo>
                <a:lnTo>
                  <a:pt x="20" y="962"/>
                </a:lnTo>
                <a:close/>
              </a:path>
            </a:pathLst>
          </a:custGeom>
          <a:solidFill>
            <a:srgbClr val="ffff6d"/>
          </a:solidFill>
          <a:ln>
            <a:noFill/>
          </a:ln>
        </p:spPr>
        <p:style>
          <a:lnRef idx="0"/>
          <a:fillRef idx="0"/>
          <a:effectRef idx="0"/>
          <a:fontRef idx="minor"/>
        </p:style>
      </p:sp>
      <p:sp>
        <p:nvSpPr>
          <p:cNvPr id="362" name="CustomShape 93"/>
          <p:cNvSpPr/>
          <p:nvPr/>
        </p:nvSpPr>
        <p:spPr>
          <a:xfrm>
            <a:off x="4790160" y="1617840"/>
            <a:ext cx="1937160" cy="6120"/>
          </a:xfrm>
          <a:custGeom>
            <a:avLst/>
            <a:gdLst/>
            <a:ahLst/>
            <a:rect l="l" t="t" r="r" b="b"/>
            <a:pathLst>
              <a:path w="5384" h="20">
                <a:moveTo>
                  <a:pt x="0" y="15"/>
                </a:moveTo>
                <a:cubicBezTo>
                  <a:pt x="247" y="6"/>
                  <a:pt x="377" y="1"/>
                  <a:pt x="484" y="1"/>
                </a:cubicBezTo>
                <a:cubicBezTo>
                  <a:pt x="591" y="0"/>
                  <a:pt x="675" y="5"/>
                  <a:pt x="760" y="7"/>
                </a:cubicBezTo>
                <a:cubicBezTo>
                  <a:pt x="844" y="9"/>
                  <a:pt x="929" y="9"/>
                  <a:pt x="1015" y="8"/>
                </a:cubicBezTo>
                <a:cubicBezTo>
                  <a:pt x="1101" y="8"/>
                  <a:pt x="1188" y="8"/>
                  <a:pt x="1275" y="8"/>
                </a:cubicBezTo>
                <a:cubicBezTo>
                  <a:pt x="1362" y="8"/>
                  <a:pt x="1449" y="8"/>
                  <a:pt x="1534" y="10"/>
                </a:cubicBezTo>
                <a:cubicBezTo>
                  <a:pt x="1619" y="13"/>
                  <a:pt x="1702" y="18"/>
                  <a:pt x="1788" y="16"/>
                </a:cubicBezTo>
                <a:cubicBezTo>
                  <a:pt x="1874" y="13"/>
                  <a:pt x="1964" y="4"/>
                  <a:pt x="2049" y="2"/>
                </a:cubicBezTo>
                <a:cubicBezTo>
                  <a:pt x="2134" y="0"/>
                  <a:pt x="2215" y="4"/>
                  <a:pt x="2299" y="7"/>
                </a:cubicBezTo>
                <a:cubicBezTo>
                  <a:pt x="2383" y="9"/>
                  <a:pt x="2470" y="11"/>
                  <a:pt x="2556" y="9"/>
                </a:cubicBezTo>
                <a:cubicBezTo>
                  <a:pt x="2640" y="7"/>
                  <a:pt x="2725" y="3"/>
                  <a:pt x="2809" y="4"/>
                </a:cubicBezTo>
                <a:cubicBezTo>
                  <a:pt x="2893" y="4"/>
                  <a:pt x="2978" y="10"/>
                  <a:pt x="3066" y="13"/>
                </a:cubicBezTo>
                <a:cubicBezTo>
                  <a:pt x="3154" y="17"/>
                  <a:pt x="3245" y="19"/>
                  <a:pt x="3335" y="17"/>
                </a:cubicBezTo>
                <a:cubicBezTo>
                  <a:pt x="3424" y="14"/>
                  <a:pt x="3511" y="9"/>
                  <a:pt x="3595" y="5"/>
                </a:cubicBezTo>
                <a:cubicBezTo>
                  <a:pt x="3679" y="2"/>
                  <a:pt x="3761" y="1"/>
                  <a:pt x="3846" y="3"/>
                </a:cubicBezTo>
                <a:cubicBezTo>
                  <a:pt x="3932" y="4"/>
                  <a:pt x="4022" y="8"/>
                  <a:pt x="4106" y="9"/>
                </a:cubicBezTo>
                <a:cubicBezTo>
                  <a:pt x="4190" y="9"/>
                  <a:pt x="4269" y="7"/>
                  <a:pt x="4352" y="8"/>
                </a:cubicBezTo>
                <a:cubicBezTo>
                  <a:pt x="4436" y="10"/>
                  <a:pt x="4525" y="14"/>
                  <a:pt x="4611" y="15"/>
                </a:cubicBezTo>
                <a:cubicBezTo>
                  <a:pt x="4697" y="15"/>
                  <a:pt x="4780" y="11"/>
                  <a:pt x="4887" y="8"/>
                </a:cubicBezTo>
                <a:cubicBezTo>
                  <a:pt x="4994" y="5"/>
                  <a:pt x="5125" y="3"/>
                  <a:pt x="5383" y="13"/>
                </a:cubicBezTo>
              </a:path>
            </a:pathLst>
          </a:custGeom>
          <a:noFill/>
          <a:ln cap="rnd" w="31680">
            <a:solidFill>
              <a:srgbClr val="008cd8"/>
            </a:solidFill>
            <a:bevel/>
          </a:ln>
        </p:spPr>
        <p:style>
          <a:lnRef idx="0"/>
          <a:fillRef idx="0"/>
          <a:effectRef idx="0"/>
          <a:fontRef idx="minor"/>
        </p:style>
      </p:sp>
      <p:sp>
        <p:nvSpPr>
          <p:cNvPr id="363" name="CustomShape 94"/>
          <p:cNvSpPr/>
          <p:nvPr/>
        </p:nvSpPr>
        <p:spPr>
          <a:xfrm>
            <a:off x="4783680" y="1285560"/>
            <a:ext cx="1947600" cy="338040"/>
          </a:xfrm>
          <a:custGeom>
            <a:avLst/>
            <a:gdLst/>
            <a:ahLst/>
            <a:rect l="l" t="t" r="r" b="b"/>
            <a:pathLst>
              <a:path w="5413" h="942">
                <a:moveTo>
                  <a:pt x="5407" y="917"/>
                </a:moveTo>
                <a:cubicBezTo>
                  <a:pt x="5393" y="891"/>
                  <a:pt x="5400" y="862"/>
                  <a:pt x="5402" y="842"/>
                </a:cubicBezTo>
                <a:cubicBezTo>
                  <a:pt x="5405" y="822"/>
                  <a:pt x="5402" y="811"/>
                  <a:pt x="5402" y="799"/>
                </a:cubicBezTo>
                <a:cubicBezTo>
                  <a:pt x="5402" y="788"/>
                  <a:pt x="5404" y="775"/>
                  <a:pt x="5403" y="762"/>
                </a:cubicBezTo>
                <a:cubicBezTo>
                  <a:pt x="5403" y="749"/>
                  <a:pt x="5400" y="736"/>
                  <a:pt x="5400" y="720"/>
                </a:cubicBezTo>
                <a:cubicBezTo>
                  <a:pt x="5399" y="704"/>
                  <a:pt x="5399" y="685"/>
                  <a:pt x="5399" y="671"/>
                </a:cubicBezTo>
                <a:cubicBezTo>
                  <a:pt x="5400" y="656"/>
                  <a:pt x="5399" y="646"/>
                  <a:pt x="5400" y="633"/>
                </a:cubicBezTo>
                <a:cubicBezTo>
                  <a:pt x="5400" y="621"/>
                  <a:pt x="5402" y="606"/>
                  <a:pt x="5402" y="591"/>
                </a:cubicBezTo>
                <a:cubicBezTo>
                  <a:pt x="5403" y="575"/>
                  <a:pt x="5403" y="559"/>
                  <a:pt x="5404" y="541"/>
                </a:cubicBezTo>
                <a:cubicBezTo>
                  <a:pt x="5404" y="524"/>
                  <a:pt x="5406" y="506"/>
                  <a:pt x="5404" y="490"/>
                </a:cubicBezTo>
                <a:cubicBezTo>
                  <a:pt x="5402" y="474"/>
                  <a:pt x="5396" y="459"/>
                  <a:pt x="5395" y="444"/>
                </a:cubicBezTo>
                <a:cubicBezTo>
                  <a:pt x="5393" y="430"/>
                  <a:pt x="5396" y="416"/>
                  <a:pt x="5401" y="401"/>
                </a:cubicBezTo>
                <a:cubicBezTo>
                  <a:pt x="5406" y="387"/>
                  <a:pt x="5412" y="373"/>
                  <a:pt x="5412" y="359"/>
                </a:cubicBezTo>
                <a:cubicBezTo>
                  <a:pt x="5412" y="345"/>
                  <a:pt x="5405" y="331"/>
                  <a:pt x="5403" y="319"/>
                </a:cubicBezTo>
                <a:cubicBezTo>
                  <a:pt x="5401" y="307"/>
                  <a:pt x="5403" y="297"/>
                  <a:pt x="5404" y="283"/>
                </a:cubicBezTo>
                <a:cubicBezTo>
                  <a:pt x="5405" y="268"/>
                  <a:pt x="5405" y="249"/>
                  <a:pt x="5404" y="234"/>
                </a:cubicBezTo>
                <a:cubicBezTo>
                  <a:pt x="5402" y="218"/>
                  <a:pt x="5399" y="206"/>
                  <a:pt x="5399" y="191"/>
                </a:cubicBezTo>
                <a:cubicBezTo>
                  <a:pt x="5399" y="176"/>
                  <a:pt x="5402" y="158"/>
                  <a:pt x="5404" y="144"/>
                </a:cubicBezTo>
                <a:cubicBezTo>
                  <a:pt x="5405" y="130"/>
                  <a:pt x="5404" y="120"/>
                  <a:pt x="5404" y="107"/>
                </a:cubicBezTo>
                <a:cubicBezTo>
                  <a:pt x="5404" y="95"/>
                  <a:pt x="5404" y="80"/>
                  <a:pt x="5405" y="62"/>
                </a:cubicBezTo>
                <a:cubicBezTo>
                  <a:pt x="5406" y="44"/>
                  <a:pt x="5407" y="22"/>
                  <a:pt x="5364" y="13"/>
                </a:cubicBezTo>
                <a:cubicBezTo>
                  <a:pt x="5320" y="4"/>
                  <a:pt x="5232" y="7"/>
                  <a:pt x="5147" y="7"/>
                </a:cubicBezTo>
                <a:cubicBezTo>
                  <a:pt x="5063" y="8"/>
                  <a:pt x="4982" y="7"/>
                  <a:pt x="4897" y="7"/>
                </a:cubicBezTo>
                <a:cubicBezTo>
                  <a:pt x="4812" y="7"/>
                  <a:pt x="4724" y="7"/>
                  <a:pt x="4639" y="8"/>
                </a:cubicBezTo>
                <a:cubicBezTo>
                  <a:pt x="4553" y="8"/>
                  <a:pt x="4471" y="8"/>
                  <a:pt x="4385" y="10"/>
                </a:cubicBezTo>
                <a:cubicBezTo>
                  <a:pt x="4299" y="13"/>
                  <a:pt x="4209" y="17"/>
                  <a:pt x="4119" y="17"/>
                </a:cubicBezTo>
                <a:cubicBezTo>
                  <a:pt x="4029" y="16"/>
                  <a:pt x="3939" y="10"/>
                  <a:pt x="3855" y="7"/>
                </a:cubicBezTo>
                <a:cubicBezTo>
                  <a:pt x="3771" y="3"/>
                  <a:pt x="3694" y="2"/>
                  <a:pt x="3612" y="4"/>
                </a:cubicBezTo>
                <a:cubicBezTo>
                  <a:pt x="3531" y="6"/>
                  <a:pt x="3446" y="11"/>
                  <a:pt x="3361" y="11"/>
                </a:cubicBezTo>
                <a:cubicBezTo>
                  <a:pt x="3275" y="12"/>
                  <a:pt x="3189" y="8"/>
                  <a:pt x="3100" y="6"/>
                </a:cubicBezTo>
                <a:cubicBezTo>
                  <a:pt x="3012" y="3"/>
                  <a:pt x="2921" y="3"/>
                  <a:pt x="2833" y="4"/>
                </a:cubicBezTo>
                <a:cubicBezTo>
                  <a:pt x="2745" y="4"/>
                  <a:pt x="2660" y="5"/>
                  <a:pt x="2576" y="6"/>
                </a:cubicBezTo>
                <a:cubicBezTo>
                  <a:pt x="2491" y="6"/>
                  <a:pt x="2407" y="6"/>
                  <a:pt x="2322" y="7"/>
                </a:cubicBezTo>
                <a:cubicBezTo>
                  <a:pt x="2236" y="7"/>
                  <a:pt x="2150" y="8"/>
                  <a:pt x="2064" y="9"/>
                </a:cubicBezTo>
                <a:cubicBezTo>
                  <a:pt x="1978" y="9"/>
                  <a:pt x="1892" y="9"/>
                  <a:pt x="1806" y="9"/>
                </a:cubicBezTo>
                <a:cubicBezTo>
                  <a:pt x="1720" y="9"/>
                  <a:pt x="1633" y="8"/>
                  <a:pt x="1545" y="8"/>
                </a:cubicBezTo>
                <a:cubicBezTo>
                  <a:pt x="1457" y="9"/>
                  <a:pt x="1368" y="10"/>
                  <a:pt x="1283" y="8"/>
                </a:cubicBezTo>
                <a:cubicBezTo>
                  <a:pt x="1198" y="5"/>
                  <a:pt x="1116" y="0"/>
                  <a:pt x="1033" y="0"/>
                </a:cubicBezTo>
                <a:cubicBezTo>
                  <a:pt x="950" y="1"/>
                  <a:pt x="865" y="8"/>
                  <a:pt x="780" y="10"/>
                </a:cubicBezTo>
                <a:cubicBezTo>
                  <a:pt x="695" y="11"/>
                  <a:pt x="609" y="9"/>
                  <a:pt x="523" y="7"/>
                </a:cubicBezTo>
                <a:cubicBezTo>
                  <a:pt x="436" y="6"/>
                  <a:pt x="348" y="6"/>
                  <a:pt x="261" y="5"/>
                </a:cubicBezTo>
                <a:cubicBezTo>
                  <a:pt x="174" y="4"/>
                  <a:pt x="88" y="3"/>
                  <a:pt x="46" y="11"/>
                </a:cubicBezTo>
                <a:cubicBezTo>
                  <a:pt x="4" y="19"/>
                  <a:pt x="6" y="36"/>
                  <a:pt x="7" y="52"/>
                </a:cubicBezTo>
                <a:cubicBezTo>
                  <a:pt x="8" y="68"/>
                  <a:pt x="7" y="82"/>
                  <a:pt x="9" y="98"/>
                </a:cubicBezTo>
                <a:cubicBezTo>
                  <a:pt x="10" y="113"/>
                  <a:pt x="13" y="130"/>
                  <a:pt x="13" y="144"/>
                </a:cubicBezTo>
                <a:cubicBezTo>
                  <a:pt x="12" y="159"/>
                  <a:pt x="8" y="171"/>
                  <a:pt x="8" y="185"/>
                </a:cubicBezTo>
                <a:cubicBezTo>
                  <a:pt x="7" y="199"/>
                  <a:pt x="9" y="214"/>
                  <a:pt x="9" y="229"/>
                </a:cubicBezTo>
                <a:cubicBezTo>
                  <a:pt x="10" y="244"/>
                  <a:pt x="8" y="258"/>
                  <a:pt x="8" y="273"/>
                </a:cubicBezTo>
                <a:cubicBezTo>
                  <a:pt x="8" y="287"/>
                  <a:pt x="8" y="302"/>
                  <a:pt x="8" y="318"/>
                </a:cubicBezTo>
                <a:cubicBezTo>
                  <a:pt x="8" y="334"/>
                  <a:pt x="7" y="351"/>
                  <a:pt x="7" y="367"/>
                </a:cubicBezTo>
                <a:cubicBezTo>
                  <a:pt x="7" y="383"/>
                  <a:pt x="8" y="398"/>
                  <a:pt x="8" y="412"/>
                </a:cubicBezTo>
                <a:cubicBezTo>
                  <a:pt x="9" y="427"/>
                  <a:pt x="9" y="440"/>
                  <a:pt x="10" y="453"/>
                </a:cubicBezTo>
                <a:cubicBezTo>
                  <a:pt x="11" y="467"/>
                  <a:pt x="13" y="480"/>
                  <a:pt x="12" y="494"/>
                </a:cubicBezTo>
                <a:cubicBezTo>
                  <a:pt x="12" y="507"/>
                  <a:pt x="8" y="521"/>
                  <a:pt x="6" y="536"/>
                </a:cubicBezTo>
                <a:cubicBezTo>
                  <a:pt x="3" y="551"/>
                  <a:pt x="2" y="568"/>
                  <a:pt x="2" y="583"/>
                </a:cubicBezTo>
                <a:cubicBezTo>
                  <a:pt x="2" y="598"/>
                  <a:pt x="5" y="611"/>
                  <a:pt x="6" y="625"/>
                </a:cubicBezTo>
                <a:cubicBezTo>
                  <a:pt x="8" y="640"/>
                  <a:pt x="8" y="657"/>
                  <a:pt x="9" y="671"/>
                </a:cubicBezTo>
                <a:cubicBezTo>
                  <a:pt x="9" y="685"/>
                  <a:pt x="9" y="697"/>
                  <a:pt x="9" y="711"/>
                </a:cubicBezTo>
                <a:cubicBezTo>
                  <a:pt x="8" y="726"/>
                  <a:pt x="7" y="743"/>
                  <a:pt x="7" y="758"/>
                </a:cubicBezTo>
                <a:cubicBezTo>
                  <a:pt x="6" y="772"/>
                  <a:pt x="7" y="785"/>
                  <a:pt x="6" y="799"/>
                </a:cubicBezTo>
                <a:cubicBezTo>
                  <a:pt x="5" y="814"/>
                  <a:pt x="3" y="830"/>
                  <a:pt x="2" y="848"/>
                </a:cubicBezTo>
                <a:cubicBezTo>
                  <a:pt x="1" y="865"/>
                  <a:pt x="0" y="883"/>
                  <a:pt x="9" y="941"/>
                </a:cubicBezTo>
              </a:path>
            </a:pathLst>
          </a:custGeom>
          <a:noFill/>
          <a:ln cap="rnd" w="31680">
            <a:solidFill>
              <a:srgbClr val="008cd8"/>
            </a:solidFill>
            <a:bevel/>
          </a:ln>
        </p:spPr>
        <p:style>
          <a:lnRef idx="0"/>
          <a:fillRef idx="0"/>
          <a:effectRef idx="0"/>
          <a:fontRef idx="minor"/>
        </p:style>
      </p:sp>
      <p:sp>
        <p:nvSpPr>
          <p:cNvPr id="364" name="CustomShape 95"/>
          <p:cNvSpPr/>
          <p:nvPr/>
        </p:nvSpPr>
        <p:spPr>
          <a:xfrm>
            <a:off x="4828680" y="1376640"/>
            <a:ext cx="1148400" cy="14184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ea typeface="DejaVu Sans"/>
              </a:rPr>
              <a:t>Γιώργος (Ανθοπώλης)</a:t>
            </a:r>
            <a:endParaRPr b="0" lang="el-GR" sz="1000" spc="-1" strike="noStrike">
              <a:latin typeface="Arial"/>
            </a:endParaRPr>
          </a:p>
        </p:txBody>
      </p:sp>
      <p:sp>
        <p:nvSpPr>
          <p:cNvPr id="365" name="CustomShape 96"/>
          <p:cNvSpPr/>
          <p:nvPr/>
        </p:nvSpPr>
        <p:spPr>
          <a:xfrm>
            <a:off x="4906080" y="1647000"/>
            <a:ext cx="10141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Επωνυμία: Φλόρα ΕΠΕ</a:t>
            </a:r>
            <a:endParaRPr b="0" lang="el-GR" sz="800" spc="-1" strike="noStrike">
              <a:latin typeface="Arial"/>
            </a:endParaRPr>
          </a:p>
        </p:txBody>
      </p:sp>
      <p:sp>
        <p:nvSpPr>
          <p:cNvPr id="366" name="CustomShape 97"/>
          <p:cNvSpPr/>
          <p:nvPr/>
        </p:nvSpPr>
        <p:spPr>
          <a:xfrm>
            <a:off x="4815000" y="2801880"/>
            <a:ext cx="1882440" cy="14040"/>
          </a:xfrm>
          <a:custGeom>
            <a:avLst/>
            <a:gdLst/>
            <a:ahLst/>
            <a:rect l="l" t="t" r="r" b="b"/>
            <a:pathLst>
              <a:path w="5232" h="42">
                <a:moveTo>
                  <a:pt x="0" y="2"/>
                </a:moveTo>
                <a:cubicBezTo>
                  <a:pt x="254" y="19"/>
                  <a:pt x="382" y="12"/>
                  <a:pt x="487" y="14"/>
                </a:cubicBezTo>
                <a:cubicBezTo>
                  <a:pt x="593" y="16"/>
                  <a:pt x="678" y="27"/>
                  <a:pt x="759" y="28"/>
                </a:cubicBezTo>
                <a:cubicBezTo>
                  <a:pt x="841" y="30"/>
                  <a:pt x="920" y="23"/>
                  <a:pt x="997" y="18"/>
                </a:cubicBezTo>
                <a:cubicBezTo>
                  <a:pt x="1075" y="14"/>
                  <a:pt x="1150" y="12"/>
                  <a:pt x="1236" y="10"/>
                </a:cubicBezTo>
                <a:cubicBezTo>
                  <a:pt x="1321" y="8"/>
                  <a:pt x="1415" y="5"/>
                  <a:pt x="1503" y="8"/>
                </a:cubicBezTo>
                <a:cubicBezTo>
                  <a:pt x="1591" y="10"/>
                  <a:pt x="1672" y="19"/>
                  <a:pt x="1753" y="22"/>
                </a:cubicBezTo>
                <a:cubicBezTo>
                  <a:pt x="1834" y="26"/>
                  <a:pt x="1914" y="24"/>
                  <a:pt x="1996" y="21"/>
                </a:cubicBezTo>
                <a:cubicBezTo>
                  <a:pt x="2079" y="19"/>
                  <a:pt x="2163" y="14"/>
                  <a:pt x="2243" y="15"/>
                </a:cubicBezTo>
                <a:cubicBezTo>
                  <a:pt x="2324" y="16"/>
                  <a:pt x="2401" y="21"/>
                  <a:pt x="2485" y="22"/>
                </a:cubicBezTo>
                <a:cubicBezTo>
                  <a:pt x="2569" y="24"/>
                  <a:pt x="2661" y="21"/>
                  <a:pt x="2747" y="19"/>
                </a:cubicBezTo>
                <a:cubicBezTo>
                  <a:pt x="2832" y="18"/>
                  <a:pt x="2911" y="18"/>
                  <a:pt x="2994" y="18"/>
                </a:cubicBezTo>
                <a:cubicBezTo>
                  <a:pt x="3077" y="17"/>
                  <a:pt x="3165" y="16"/>
                  <a:pt x="3246" y="18"/>
                </a:cubicBezTo>
                <a:cubicBezTo>
                  <a:pt x="3328" y="20"/>
                  <a:pt x="3404" y="26"/>
                  <a:pt x="3487" y="27"/>
                </a:cubicBezTo>
                <a:cubicBezTo>
                  <a:pt x="3569" y="28"/>
                  <a:pt x="3658" y="26"/>
                  <a:pt x="3741" y="23"/>
                </a:cubicBezTo>
                <a:cubicBezTo>
                  <a:pt x="3824" y="20"/>
                  <a:pt x="3901" y="16"/>
                  <a:pt x="3983" y="15"/>
                </a:cubicBezTo>
                <a:cubicBezTo>
                  <a:pt x="4065" y="14"/>
                  <a:pt x="4151" y="15"/>
                  <a:pt x="4236" y="15"/>
                </a:cubicBezTo>
                <a:cubicBezTo>
                  <a:pt x="4320" y="15"/>
                  <a:pt x="4402" y="13"/>
                  <a:pt x="4483" y="10"/>
                </a:cubicBezTo>
                <a:cubicBezTo>
                  <a:pt x="4565" y="6"/>
                  <a:pt x="4646" y="0"/>
                  <a:pt x="4752" y="3"/>
                </a:cubicBezTo>
                <a:cubicBezTo>
                  <a:pt x="4859" y="5"/>
                  <a:pt x="4990" y="16"/>
                  <a:pt x="5231" y="41"/>
                </a:cubicBezTo>
                <a:lnTo>
                  <a:pt x="0" y="2"/>
                </a:lnTo>
                <a:close/>
              </a:path>
            </a:pathLst>
          </a:custGeom>
          <a:solidFill>
            <a:srgbClr val="ffffff"/>
          </a:solidFill>
          <a:ln>
            <a:noFill/>
          </a:ln>
        </p:spPr>
        <p:style>
          <a:lnRef idx="0"/>
          <a:fillRef idx="0"/>
          <a:effectRef idx="0"/>
          <a:fontRef idx="minor"/>
        </p:style>
      </p:sp>
      <p:sp>
        <p:nvSpPr>
          <p:cNvPr id="367" name="CustomShape 98"/>
          <p:cNvSpPr/>
          <p:nvPr/>
        </p:nvSpPr>
        <p:spPr>
          <a:xfrm>
            <a:off x="4813560" y="2805120"/>
            <a:ext cx="57600" cy="360"/>
          </a:xfrm>
          <a:custGeom>
            <a:avLst/>
            <a:gdLst/>
            <a:ahLst/>
            <a:rect l="l" t="t" r="r" b="b"/>
            <a:pathLst>
              <a:path w="163" h="2">
                <a:moveTo>
                  <a:pt x="0" y="0"/>
                </a:moveTo>
                <a:cubicBezTo>
                  <a:pt x="61" y="1"/>
                  <a:pt x="114" y="1"/>
                  <a:pt x="162" y="1"/>
                </a:cubicBezTo>
              </a:path>
            </a:pathLst>
          </a:custGeom>
          <a:noFill/>
          <a:ln w="29160">
            <a:solidFill>
              <a:srgbClr val="008cd8"/>
            </a:solidFill>
            <a:round/>
          </a:ln>
        </p:spPr>
        <p:style>
          <a:lnRef idx="0"/>
          <a:fillRef idx="0"/>
          <a:effectRef idx="0"/>
          <a:fontRef idx="minor"/>
        </p:style>
      </p:sp>
      <p:sp>
        <p:nvSpPr>
          <p:cNvPr id="368" name="CustomShape 99"/>
          <p:cNvSpPr/>
          <p:nvPr/>
        </p:nvSpPr>
        <p:spPr>
          <a:xfrm>
            <a:off x="4900680" y="2805840"/>
            <a:ext cx="57240" cy="720"/>
          </a:xfrm>
          <a:custGeom>
            <a:avLst/>
            <a:gdLst/>
            <a:ahLst/>
            <a:rect l="l" t="t" r="r" b="b"/>
            <a:pathLst>
              <a:path w="162" h="5">
                <a:moveTo>
                  <a:pt x="0" y="0"/>
                </a:moveTo>
                <a:cubicBezTo>
                  <a:pt x="65" y="1"/>
                  <a:pt x="116" y="3"/>
                  <a:pt x="161" y="4"/>
                </a:cubicBezTo>
              </a:path>
            </a:pathLst>
          </a:custGeom>
          <a:noFill/>
          <a:ln w="29160">
            <a:solidFill>
              <a:srgbClr val="008cd8"/>
            </a:solidFill>
            <a:round/>
          </a:ln>
        </p:spPr>
        <p:style>
          <a:lnRef idx="0"/>
          <a:fillRef idx="0"/>
          <a:effectRef idx="0"/>
          <a:fontRef idx="minor"/>
        </p:style>
      </p:sp>
      <p:sp>
        <p:nvSpPr>
          <p:cNvPr id="369" name="CustomShape 100"/>
          <p:cNvSpPr/>
          <p:nvPr/>
        </p:nvSpPr>
        <p:spPr>
          <a:xfrm>
            <a:off x="4987440" y="2808000"/>
            <a:ext cx="57240" cy="360"/>
          </a:xfrm>
          <a:custGeom>
            <a:avLst/>
            <a:gdLst/>
            <a:ahLst/>
            <a:rect l="l" t="t" r="r" b="b"/>
            <a:pathLst>
              <a:path w="162" h="3">
                <a:moveTo>
                  <a:pt x="0" y="0"/>
                </a:moveTo>
                <a:cubicBezTo>
                  <a:pt x="2" y="0"/>
                  <a:pt x="3" y="0"/>
                  <a:pt x="5" y="0"/>
                </a:cubicBezTo>
                <a:cubicBezTo>
                  <a:pt x="61" y="1"/>
                  <a:pt x="113" y="2"/>
                  <a:pt x="161" y="2"/>
                </a:cubicBezTo>
              </a:path>
            </a:pathLst>
          </a:custGeom>
          <a:noFill/>
          <a:ln w="29160">
            <a:solidFill>
              <a:srgbClr val="008cd8"/>
            </a:solidFill>
            <a:round/>
          </a:ln>
        </p:spPr>
        <p:style>
          <a:lnRef idx="0"/>
          <a:fillRef idx="0"/>
          <a:effectRef idx="0"/>
          <a:fontRef idx="minor"/>
        </p:style>
      </p:sp>
      <p:sp>
        <p:nvSpPr>
          <p:cNvPr id="370" name="CustomShape 101"/>
          <p:cNvSpPr/>
          <p:nvPr/>
        </p:nvSpPr>
        <p:spPr>
          <a:xfrm>
            <a:off x="5074560" y="2808720"/>
            <a:ext cx="57240" cy="360"/>
          </a:xfrm>
          <a:custGeom>
            <a:avLst/>
            <a:gdLst/>
            <a:ahLst/>
            <a:rect l="l" t="t" r="r" b="b"/>
            <a:pathLst>
              <a:path w="162" h="2">
                <a:moveTo>
                  <a:pt x="0" y="0"/>
                </a:moveTo>
                <a:cubicBezTo>
                  <a:pt x="12" y="0"/>
                  <a:pt x="23" y="0"/>
                  <a:pt x="35" y="0"/>
                </a:cubicBezTo>
                <a:cubicBezTo>
                  <a:pt x="78" y="1"/>
                  <a:pt x="119" y="1"/>
                  <a:pt x="161" y="1"/>
                </a:cubicBezTo>
              </a:path>
            </a:pathLst>
          </a:custGeom>
          <a:noFill/>
          <a:ln w="29160">
            <a:solidFill>
              <a:srgbClr val="008cd8"/>
            </a:solidFill>
            <a:round/>
          </a:ln>
        </p:spPr>
        <p:style>
          <a:lnRef idx="0"/>
          <a:fillRef idx="0"/>
          <a:effectRef idx="0"/>
          <a:fontRef idx="minor"/>
        </p:style>
      </p:sp>
      <p:sp>
        <p:nvSpPr>
          <p:cNvPr id="371" name="CustomShape 102"/>
          <p:cNvSpPr/>
          <p:nvPr/>
        </p:nvSpPr>
        <p:spPr>
          <a:xfrm>
            <a:off x="5161320" y="2807280"/>
            <a:ext cx="57240" cy="1080"/>
          </a:xfrm>
          <a:custGeom>
            <a:avLst/>
            <a:gdLst/>
            <a:ahLst/>
            <a:rect l="l" t="t" r="r" b="b"/>
            <a:pathLst>
              <a:path w="162" h="6">
                <a:moveTo>
                  <a:pt x="0" y="5"/>
                </a:moveTo>
                <a:cubicBezTo>
                  <a:pt x="10" y="4"/>
                  <a:pt x="21" y="4"/>
                  <a:pt x="31" y="4"/>
                </a:cubicBezTo>
                <a:cubicBezTo>
                  <a:pt x="73" y="3"/>
                  <a:pt x="117" y="1"/>
                  <a:pt x="161" y="0"/>
                </a:cubicBezTo>
              </a:path>
            </a:pathLst>
          </a:custGeom>
          <a:noFill/>
          <a:ln w="29160">
            <a:solidFill>
              <a:srgbClr val="008cd8"/>
            </a:solidFill>
            <a:round/>
          </a:ln>
        </p:spPr>
        <p:style>
          <a:lnRef idx="0"/>
          <a:fillRef idx="0"/>
          <a:effectRef idx="0"/>
          <a:fontRef idx="minor"/>
        </p:style>
      </p:sp>
      <p:sp>
        <p:nvSpPr>
          <p:cNvPr id="372" name="CustomShape 103"/>
          <p:cNvSpPr/>
          <p:nvPr/>
        </p:nvSpPr>
        <p:spPr>
          <a:xfrm>
            <a:off x="5248440" y="2806560"/>
            <a:ext cx="57240" cy="360"/>
          </a:xfrm>
          <a:custGeom>
            <a:avLst/>
            <a:gdLst/>
            <a:ahLst/>
            <a:rect l="l" t="t" r="r" b="b"/>
            <a:pathLst>
              <a:path w="162" h="4">
                <a:moveTo>
                  <a:pt x="0" y="0"/>
                </a:moveTo>
                <a:cubicBezTo>
                  <a:pt x="13" y="0"/>
                  <a:pt x="27" y="0"/>
                  <a:pt x="40" y="0"/>
                </a:cubicBezTo>
                <a:cubicBezTo>
                  <a:pt x="81" y="0"/>
                  <a:pt x="121" y="2"/>
                  <a:pt x="161" y="3"/>
                </a:cubicBezTo>
              </a:path>
            </a:pathLst>
          </a:custGeom>
          <a:noFill/>
          <a:ln w="29160">
            <a:solidFill>
              <a:srgbClr val="008cd8"/>
            </a:solidFill>
            <a:round/>
          </a:ln>
        </p:spPr>
        <p:style>
          <a:lnRef idx="0"/>
          <a:fillRef idx="0"/>
          <a:effectRef idx="0"/>
          <a:fontRef idx="minor"/>
        </p:style>
      </p:sp>
      <p:sp>
        <p:nvSpPr>
          <p:cNvPr id="373" name="CustomShape 104"/>
          <p:cNvSpPr/>
          <p:nvPr/>
        </p:nvSpPr>
        <p:spPr>
          <a:xfrm>
            <a:off x="5335200" y="2807640"/>
            <a:ext cx="57240" cy="360"/>
          </a:xfrm>
          <a:custGeom>
            <a:avLst/>
            <a:gdLst/>
            <a:ahLst/>
            <a:rect l="l" t="t" r="r" b="b"/>
            <a:pathLst>
              <a:path w="162" h="4">
                <a:moveTo>
                  <a:pt x="0" y="2"/>
                </a:moveTo>
                <a:cubicBezTo>
                  <a:pt x="16" y="3"/>
                  <a:pt x="32" y="3"/>
                  <a:pt x="48" y="3"/>
                </a:cubicBezTo>
                <a:cubicBezTo>
                  <a:pt x="86" y="2"/>
                  <a:pt x="123" y="1"/>
                  <a:pt x="161" y="0"/>
                </a:cubicBezTo>
              </a:path>
            </a:pathLst>
          </a:custGeom>
          <a:noFill/>
          <a:ln w="29160">
            <a:solidFill>
              <a:srgbClr val="008cd8"/>
            </a:solidFill>
            <a:round/>
          </a:ln>
        </p:spPr>
        <p:style>
          <a:lnRef idx="0"/>
          <a:fillRef idx="0"/>
          <a:effectRef idx="0"/>
          <a:fontRef idx="minor"/>
        </p:style>
      </p:sp>
      <p:sp>
        <p:nvSpPr>
          <p:cNvPr id="374" name="CustomShape 105"/>
          <p:cNvSpPr/>
          <p:nvPr/>
        </p:nvSpPr>
        <p:spPr>
          <a:xfrm>
            <a:off x="5422320" y="2805480"/>
            <a:ext cx="57240" cy="360"/>
          </a:xfrm>
          <a:custGeom>
            <a:avLst/>
            <a:gdLst/>
            <a:ahLst/>
            <a:rect l="l" t="t" r="r" b="b"/>
            <a:pathLst>
              <a:path w="162" h="3">
                <a:moveTo>
                  <a:pt x="0" y="2"/>
                </a:moveTo>
                <a:cubicBezTo>
                  <a:pt x="22" y="2"/>
                  <a:pt x="43" y="1"/>
                  <a:pt x="65" y="1"/>
                </a:cubicBezTo>
                <a:cubicBezTo>
                  <a:pt x="97" y="0"/>
                  <a:pt x="129" y="0"/>
                  <a:pt x="161" y="1"/>
                </a:cubicBezTo>
              </a:path>
            </a:pathLst>
          </a:custGeom>
          <a:noFill/>
          <a:ln w="29160">
            <a:solidFill>
              <a:srgbClr val="008cd8"/>
            </a:solidFill>
            <a:round/>
          </a:ln>
        </p:spPr>
        <p:style>
          <a:lnRef idx="0"/>
          <a:fillRef idx="0"/>
          <a:effectRef idx="0"/>
          <a:fontRef idx="minor"/>
        </p:style>
      </p:sp>
      <p:sp>
        <p:nvSpPr>
          <p:cNvPr id="375" name="CustomShape 106"/>
          <p:cNvSpPr/>
          <p:nvPr/>
        </p:nvSpPr>
        <p:spPr>
          <a:xfrm>
            <a:off x="5509080" y="2806560"/>
            <a:ext cx="57240" cy="1080"/>
          </a:xfrm>
          <a:custGeom>
            <a:avLst/>
            <a:gdLst/>
            <a:ahLst/>
            <a:rect l="l" t="t" r="r" b="b"/>
            <a:pathLst>
              <a:path w="162" h="6">
                <a:moveTo>
                  <a:pt x="0" y="0"/>
                </a:moveTo>
                <a:cubicBezTo>
                  <a:pt x="24" y="1"/>
                  <a:pt x="47" y="1"/>
                  <a:pt x="70" y="2"/>
                </a:cubicBezTo>
                <a:cubicBezTo>
                  <a:pt x="101" y="3"/>
                  <a:pt x="131" y="4"/>
                  <a:pt x="161" y="5"/>
                </a:cubicBezTo>
              </a:path>
            </a:pathLst>
          </a:custGeom>
          <a:noFill/>
          <a:ln w="29160">
            <a:solidFill>
              <a:srgbClr val="008cd8"/>
            </a:solidFill>
            <a:round/>
          </a:ln>
        </p:spPr>
        <p:style>
          <a:lnRef idx="0"/>
          <a:fillRef idx="0"/>
          <a:effectRef idx="0"/>
          <a:fontRef idx="minor"/>
        </p:style>
      </p:sp>
      <p:sp>
        <p:nvSpPr>
          <p:cNvPr id="376" name="CustomShape 107"/>
          <p:cNvSpPr/>
          <p:nvPr/>
        </p:nvSpPr>
        <p:spPr>
          <a:xfrm>
            <a:off x="5596200" y="2808720"/>
            <a:ext cx="57240" cy="360"/>
          </a:xfrm>
          <a:custGeom>
            <a:avLst/>
            <a:gdLst/>
            <a:ahLst/>
            <a:rect l="l" t="t" r="r" b="b"/>
            <a:pathLst>
              <a:path w="162" h="2">
                <a:moveTo>
                  <a:pt x="0" y="0"/>
                </a:moveTo>
                <a:cubicBezTo>
                  <a:pt x="26" y="1"/>
                  <a:pt x="52" y="1"/>
                  <a:pt x="77" y="1"/>
                </a:cubicBezTo>
                <a:cubicBezTo>
                  <a:pt x="105" y="1"/>
                  <a:pt x="133" y="0"/>
                  <a:pt x="161" y="0"/>
                </a:cubicBezTo>
              </a:path>
            </a:pathLst>
          </a:custGeom>
          <a:noFill/>
          <a:ln w="29160">
            <a:solidFill>
              <a:srgbClr val="008cd8"/>
            </a:solidFill>
            <a:round/>
          </a:ln>
        </p:spPr>
        <p:style>
          <a:lnRef idx="0"/>
          <a:fillRef idx="0"/>
          <a:effectRef idx="0"/>
          <a:fontRef idx="minor"/>
        </p:style>
      </p:sp>
      <p:sp>
        <p:nvSpPr>
          <p:cNvPr id="377" name="CustomShape 108"/>
          <p:cNvSpPr/>
          <p:nvPr/>
        </p:nvSpPr>
        <p:spPr>
          <a:xfrm>
            <a:off x="5683320" y="2807640"/>
            <a:ext cx="56880" cy="360"/>
          </a:xfrm>
          <a:custGeom>
            <a:avLst/>
            <a:gdLst/>
            <a:ahLst/>
            <a:rect l="l" t="t" r="r" b="b"/>
            <a:pathLst>
              <a:path w="161" h="3">
                <a:moveTo>
                  <a:pt x="0" y="2"/>
                </a:moveTo>
                <a:cubicBezTo>
                  <a:pt x="27" y="1"/>
                  <a:pt x="54" y="1"/>
                  <a:pt x="81" y="0"/>
                </a:cubicBezTo>
                <a:cubicBezTo>
                  <a:pt x="107" y="0"/>
                  <a:pt x="133" y="0"/>
                  <a:pt x="160" y="0"/>
                </a:cubicBezTo>
              </a:path>
            </a:pathLst>
          </a:custGeom>
          <a:noFill/>
          <a:ln w="29160">
            <a:solidFill>
              <a:srgbClr val="008cd8"/>
            </a:solidFill>
            <a:round/>
          </a:ln>
        </p:spPr>
        <p:style>
          <a:lnRef idx="0"/>
          <a:fillRef idx="0"/>
          <a:effectRef idx="0"/>
          <a:fontRef idx="minor"/>
        </p:style>
      </p:sp>
      <p:sp>
        <p:nvSpPr>
          <p:cNvPr id="378" name="CustomShape 109"/>
          <p:cNvSpPr/>
          <p:nvPr/>
        </p:nvSpPr>
        <p:spPr>
          <a:xfrm>
            <a:off x="5769720" y="2807640"/>
            <a:ext cx="57240" cy="360"/>
          </a:xfrm>
          <a:custGeom>
            <a:avLst/>
            <a:gdLst/>
            <a:ahLst/>
            <a:rect l="l" t="t" r="r" b="b"/>
            <a:pathLst>
              <a:path w="162" h="4">
                <a:moveTo>
                  <a:pt x="0" y="0"/>
                </a:moveTo>
                <a:cubicBezTo>
                  <a:pt x="28" y="0"/>
                  <a:pt x="56" y="1"/>
                  <a:pt x="85" y="1"/>
                </a:cubicBezTo>
                <a:cubicBezTo>
                  <a:pt x="110" y="2"/>
                  <a:pt x="136" y="3"/>
                  <a:pt x="161" y="3"/>
                </a:cubicBezTo>
              </a:path>
            </a:pathLst>
          </a:custGeom>
          <a:noFill/>
          <a:ln w="29160">
            <a:solidFill>
              <a:srgbClr val="008cd8"/>
            </a:solidFill>
            <a:round/>
          </a:ln>
        </p:spPr>
        <p:style>
          <a:lnRef idx="0"/>
          <a:fillRef idx="0"/>
          <a:effectRef idx="0"/>
          <a:fontRef idx="minor"/>
        </p:style>
      </p:sp>
      <p:sp>
        <p:nvSpPr>
          <p:cNvPr id="379" name="CustomShape 110"/>
          <p:cNvSpPr/>
          <p:nvPr/>
        </p:nvSpPr>
        <p:spPr>
          <a:xfrm>
            <a:off x="5856840" y="2809080"/>
            <a:ext cx="57240" cy="360"/>
          </a:xfrm>
          <a:custGeom>
            <a:avLst/>
            <a:gdLst/>
            <a:ahLst/>
            <a:rect l="l" t="t" r="r" b="b"/>
            <a:pathLst>
              <a:path w="162" h="3">
                <a:moveTo>
                  <a:pt x="0" y="2"/>
                </a:moveTo>
                <a:cubicBezTo>
                  <a:pt x="31" y="2"/>
                  <a:pt x="62" y="2"/>
                  <a:pt x="93" y="2"/>
                </a:cubicBezTo>
                <a:cubicBezTo>
                  <a:pt x="115" y="2"/>
                  <a:pt x="138" y="1"/>
                  <a:pt x="161" y="0"/>
                </a:cubicBezTo>
              </a:path>
            </a:pathLst>
          </a:custGeom>
          <a:noFill/>
          <a:ln w="29160">
            <a:solidFill>
              <a:srgbClr val="008cd8"/>
            </a:solidFill>
            <a:round/>
          </a:ln>
        </p:spPr>
        <p:style>
          <a:lnRef idx="0"/>
          <a:fillRef idx="0"/>
          <a:effectRef idx="0"/>
          <a:fontRef idx="minor"/>
        </p:style>
      </p:sp>
      <p:sp>
        <p:nvSpPr>
          <p:cNvPr id="380" name="CustomShape 111"/>
          <p:cNvSpPr/>
          <p:nvPr/>
        </p:nvSpPr>
        <p:spPr>
          <a:xfrm>
            <a:off x="5943600" y="2806200"/>
            <a:ext cx="57240" cy="720"/>
          </a:xfrm>
          <a:custGeom>
            <a:avLst/>
            <a:gdLst/>
            <a:ahLst/>
            <a:rect l="l" t="t" r="r" b="b"/>
            <a:pathLst>
              <a:path w="162" h="5">
                <a:moveTo>
                  <a:pt x="0" y="4"/>
                </a:moveTo>
                <a:cubicBezTo>
                  <a:pt x="35" y="3"/>
                  <a:pt x="70" y="1"/>
                  <a:pt x="105" y="1"/>
                </a:cubicBezTo>
                <a:cubicBezTo>
                  <a:pt x="124" y="0"/>
                  <a:pt x="142" y="0"/>
                  <a:pt x="161" y="0"/>
                </a:cubicBezTo>
              </a:path>
            </a:pathLst>
          </a:custGeom>
          <a:noFill/>
          <a:ln w="29160">
            <a:solidFill>
              <a:srgbClr val="008cd8"/>
            </a:solidFill>
            <a:round/>
          </a:ln>
        </p:spPr>
        <p:style>
          <a:lnRef idx="0"/>
          <a:fillRef idx="0"/>
          <a:effectRef idx="0"/>
          <a:fontRef idx="minor"/>
        </p:style>
      </p:sp>
      <p:sp>
        <p:nvSpPr>
          <p:cNvPr id="381" name="CustomShape 112"/>
          <p:cNvSpPr/>
          <p:nvPr/>
        </p:nvSpPr>
        <p:spPr>
          <a:xfrm>
            <a:off x="6030720" y="2806560"/>
            <a:ext cx="57240" cy="360"/>
          </a:xfrm>
          <a:custGeom>
            <a:avLst/>
            <a:gdLst/>
            <a:ahLst/>
            <a:rect l="l" t="t" r="r" b="b"/>
            <a:pathLst>
              <a:path w="162" h="4">
                <a:moveTo>
                  <a:pt x="0" y="0"/>
                </a:moveTo>
                <a:cubicBezTo>
                  <a:pt x="39" y="0"/>
                  <a:pt x="78" y="1"/>
                  <a:pt x="116" y="2"/>
                </a:cubicBezTo>
                <a:cubicBezTo>
                  <a:pt x="131" y="3"/>
                  <a:pt x="146" y="3"/>
                  <a:pt x="161" y="3"/>
                </a:cubicBezTo>
              </a:path>
            </a:pathLst>
          </a:custGeom>
          <a:noFill/>
          <a:ln w="29160">
            <a:solidFill>
              <a:srgbClr val="008cd8"/>
            </a:solidFill>
            <a:round/>
          </a:ln>
        </p:spPr>
        <p:style>
          <a:lnRef idx="0"/>
          <a:fillRef idx="0"/>
          <a:effectRef idx="0"/>
          <a:fontRef idx="minor"/>
        </p:style>
      </p:sp>
      <p:sp>
        <p:nvSpPr>
          <p:cNvPr id="382" name="CustomShape 113"/>
          <p:cNvSpPr/>
          <p:nvPr/>
        </p:nvSpPr>
        <p:spPr>
          <a:xfrm>
            <a:off x="6117480" y="2807640"/>
            <a:ext cx="57240" cy="360"/>
          </a:xfrm>
          <a:custGeom>
            <a:avLst/>
            <a:gdLst/>
            <a:ahLst/>
            <a:rect l="l" t="t" r="r" b="b"/>
            <a:pathLst>
              <a:path w="162" h="3">
                <a:moveTo>
                  <a:pt x="0" y="2"/>
                </a:moveTo>
                <a:cubicBezTo>
                  <a:pt x="40" y="2"/>
                  <a:pt x="80" y="2"/>
                  <a:pt x="119" y="1"/>
                </a:cubicBezTo>
                <a:cubicBezTo>
                  <a:pt x="133" y="1"/>
                  <a:pt x="147" y="0"/>
                  <a:pt x="161" y="0"/>
                </a:cubicBezTo>
              </a:path>
            </a:pathLst>
          </a:custGeom>
          <a:noFill/>
          <a:ln w="29160">
            <a:solidFill>
              <a:srgbClr val="008cd8"/>
            </a:solidFill>
            <a:round/>
          </a:ln>
        </p:spPr>
        <p:style>
          <a:lnRef idx="0"/>
          <a:fillRef idx="0"/>
          <a:effectRef idx="0"/>
          <a:fontRef idx="minor"/>
        </p:style>
      </p:sp>
      <p:sp>
        <p:nvSpPr>
          <p:cNvPr id="383" name="CustomShape 114"/>
          <p:cNvSpPr/>
          <p:nvPr/>
        </p:nvSpPr>
        <p:spPr>
          <a:xfrm>
            <a:off x="6204600" y="2805480"/>
            <a:ext cx="57240" cy="360"/>
          </a:xfrm>
          <a:custGeom>
            <a:avLst/>
            <a:gdLst/>
            <a:ahLst/>
            <a:rect l="l" t="t" r="r" b="b"/>
            <a:pathLst>
              <a:path w="162" h="4">
                <a:moveTo>
                  <a:pt x="0" y="3"/>
                </a:moveTo>
                <a:cubicBezTo>
                  <a:pt x="41" y="1"/>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384" name="CustomShape 115"/>
          <p:cNvSpPr/>
          <p:nvPr/>
        </p:nvSpPr>
        <p:spPr>
          <a:xfrm>
            <a:off x="6291360" y="2806200"/>
            <a:ext cx="57240" cy="1080"/>
          </a:xfrm>
          <a:custGeom>
            <a:avLst/>
            <a:gdLst/>
            <a:ahLst/>
            <a:rect l="l" t="t" r="r" b="b"/>
            <a:pathLst>
              <a:path w="162" h="6">
                <a:moveTo>
                  <a:pt x="0" y="0"/>
                </a:moveTo>
                <a:cubicBezTo>
                  <a:pt x="48" y="1"/>
                  <a:pt x="96" y="3"/>
                  <a:pt x="143" y="5"/>
                </a:cubicBezTo>
                <a:cubicBezTo>
                  <a:pt x="149" y="5"/>
                  <a:pt x="155" y="5"/>
                  <a:pt x="161" y="5"/>
                </a:cubicBezTo>
              </a:path>
            </a:pathLst>
          </a:custGeom>
          <a:noFill/>
          <a:ln w="29160">
            <a:solidFill>
              <a:srgbClr val="008cd8"/>
            </a:solidFill>
            <a:round/>
          </a:ln>
        </p:spPr>
        <p:style>
          <a:lnRef idx="0"/>
          <a:fillRef idx="0"/>
          <a:effectRef idx="0"/>
          <a:fontRef idx="minor"/>
        </p:style>
      </p:sp>
      <p:sp>
        <p:nvSpPr>
          <p:cNvPr id="385" name="CustomShape 116"/>
          <p:cNvSpPr/>
          <p:nvPr/>
        </p:nvSpPr>
        <p:spPr>
          <a:xfrm>
            <a:off x="6378480" y="2808720"/>
            <a:ext cx="57240" cy="360"/>
          </a:xfrm>
          <a:custGeom>
            <a:avLst/>
            <a:gdLst/>
            <a:ahLst/>
            <a:rect l="l" t="t" r="r" b="b"/>
            <a:pathLst>
              <a:path w="162" h="3">
                <a:moveTo>
                  <a:pt x="0" y="0"/>
                </a:moveTo>
                <a:cubicBezTo>
                  <a:pt x="52" y="1"/>
                  <a:pt x="102" y="2"/>
                  <a:pt x="152" y="1"/>
                </a:cubicBezTo>
                <a:cubicBezTo>
                  <a:pt x="155" y="1"/>
                  <a:pt x="158" y="1"/>
                  <a:pt x="161" y="1"/>
                </a:cubicBezTo>
              </a:path>
            </a:pathLst>
          </a:custGeom>
          <a:noFill/>
          <a:ln w="29160">
            <a:solidFill>
              <a:srgbClr val="008cd8"/>
            </a:solidFill>
            <a:round/>
          </a:ln>
        </p:spPr>
        <p:style>
          <a:lnRef idx="0"/>
          <a:fillRef idx="0"/>
          <a:effectRef idx="0"/>
          <a:fontRef idx="minor"/>
        </p:style>
      </p:sp>
      <p:sp>
        <p:nvSpPr>
          <p:cNvPr id="386" name="CustomShape 117"/>
          <p:cNvSpPr/>
          <p:nvPr/>
        </p:nvSpPr>
        <p:spPr>
          <a:xfrm>
            <a:off x="6465240" y="2807640"/>
            <a:ext cx="57240" cy="360"/>
          </a:xfrm>
          <a:custGeom>
            <a:avLst/>
            <a:gdLst/>
            <a:ahLst/>
            <a:rect l="l" t="t" r="r" b="b"/>
            <a:pathLst>
              <a:path w="162" h="4">
                <a:moveTo>
                  <a:pt x="0" y="3"/>
                </a:moveTo>
                <a:cubicBezTo>
                  <a:pt x="49" y="2"/>
                  <a:pt x="101" y="1"/>
                  <a:pt x="161" y="0"/>
                </a:cubicBezTo>
              </a:path>
            </a:pathLst>
          </a:custGeom>
          <a:noFill/>
          <a:ln w="29160">
            <a:solidFill>
              <a:srgbClr val="008cd8"/>
            </a:solidFill>
            <a:round/>
          </a:ln>
        </p:spPr>
        <p:style>
          <a:lnRef idx="0"/>
          <a:fillRef idx="0"/>
          <a:effectRef idx="0"/>
          <a:fontRef idx="minor"/>
        </p:style>
      </p:sp>
      <p:sp>
        <p:nvSpPr>
          <p:cNvPr id="387" name="CustomShape 118"/>
          <p:cNvSpPr/>
          <p:nvPr/>
        </p:nvSpPr>
        <p:spPr>
          <a:xfrm>
            <a:off x="6552360" y="2806920"/>
            <a:ext cx="57240" cy="360"/>
          </a:xfrm>
          <a:custGeom>
            <a:avLst/>
            <a:gdLst/>
            <a:ahLst/>
            <a:rect l="l" t="t" r="r" b="b"/>
            <a:pathLst>
              <a:path w="162" h="2">
                <a:moveTo>
                  <a:pt x="0" y="1"/>
                </a:moveTo>
                <a:cubicBezTo>
                  <a:pt x="46" y="0"/>
                  <a:pt x="98" y="0"/>
                  <a:pt x="161" y="0"/>
                </a:cubicBezTo>
              </a:path>
            </a:pathLst>
          </a:custGeom>
          <a:noFill/>
          <a:ln w="29160">
            <a:solidFill>
              <a:srgbClr val="008cd8"/>
            </a:solidFill>
            <a:round/>
          </a:ln>
        </p:spPr>
        <p:style>
          <a:lnRef idx="0"/>
          <a:fillRef idx="0"/>
          <a:effectRef idx="0"/>
          <a:fontRef idx="minor"/>
        </p:style>
      </p:sp>
      <p:sp>
        <p:nvSpPr>
          <p:cNvPr id="388" name="CustomShape 119"/>
          <p:cNvSpPr/>
          <p:nvPr/>
        </p:nvSpPr>
        <p:spPr>
          <a:xfrm>
            <a:off x="6639120" y="2806920"/>
            <a:ext cx="57240" cy="360"/>
          </a:xfrm>
          <a:custGeom>
            <a:avLst/>
            <a:gdLst/>
            <a:ahLst/>
            <a:rect l="l" t="t" r="r" b="b"/>
            <a:pathLst>
              <a:path w="162" h="4">
                <a:moveTo>
                  <a:pt x="0" y="0"/>
                </a:moveTo>
                <a:cubicBezTo>
                  <a:pt x="48" y="1"/>
                  <a:pt x="101" y="2"/>
                  <a:pt x="161" y="3"/>
                </a:cubicBezTo>
              </a:path>
            </a:pathLst>
          </a:custGeom>
          <a:noFill/>
          <a:ln w="29160">
            <a:solidFill>
              <a:srgbClr val="008cd8"/>
            </a:solidFill>
            <a:round/>
          </a:ln>
        </p:spPr>
        <p:style>
          <a:lnRef idx="0"/>
          <a:fillRef idx="0"/>
          <a:effectRef idx="0"/>
          <a:fontRef idx="minor"/>
        </p:style>
      </p:sp>
      <p:sp>
        <p:nvSpPr>
          <p:cNvPr id="389" name="CustomShape 120"/>
          <p:cNvSpPr/>
          <p:nvPr/>
        </p:nvSpPr>
        <p:spPr>
          <a:xfrm>
            <a:off x="4906080" y="2819520"/>
            <a:ext cx="943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ΔέχεταιΠαραγγελία()</a:t>
            </a:r>
            <a:endParaRPr b="0" lang="el-GR" sz="800" spc="-1" strike="noStrike">
              <a:latin typeface="Arial"/>
            </a:endParaRPr>
          </a:p>
        </p:txBody>
      </p:sp>
      <p:sp>
        <p:nvSpPr>
          <p:cNvPr id="390" name="CustomShape 121"/>
          <p:cNvSpPr/>
          <p:nvPr/>
        </p:nvSpPr>
        <p:spPr>
          <a:xfrm>
            <a:off x="4906080" y="1774080"/>
            <a:ext cx="11649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Όνομα Ιδιοκτήτη: Γιώργος</a:t>
            </a:r>
            <a:endParaRPr b="0" lang="el-GR" sz="800" spc="-1" strike="noStrike">
              <a:latin typeface="Arial"/>
            </a:endParaRPr>
          </a:p>
        </p:txBody>
      </p:sp>
      <p:sp>
        <p:nvSpPr>
          <p:cNvPr id="391" name="CustomShape 122"/>
          <p:cNvSpPr/>
          <p:nvPr/>
        </p:nvSpPr>
        <p:spPr>
          <a:xfrm>
            <a:off x="4906080" y="1901160"/>
            <a:ext cx="161424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Επώνυμο Ιδιοκτήτη: Παπαδόπουλος</a:t>
            </a:r>
            <a:endParaRPr b="0" lang="el-GR" sz="800" spc="-1" strike="noStrike">
              <a:latin typeface="Arial"/>
            </a:endParaRPr>
          </a:p>
        </p:txBody>
      </p:sp>
      <p:sp>
        <p:nvSpPr>
          <p:cNvPr id="392" name="CustomShape 123"/>
          <p:cNvSpPr/>
          <p:nvPr/>
        </p:nvSpPr>
        <p:spPr>
          <a:xfrm>
            <a:off x="4906080" y="2028240"/>
            <a:ext cx="14518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Διεύθυνση: Πηνειού 120, Αθήνα</a:t>
            </a:r>
            <a:endParaRPr b="0" lang="el-GR" sz="800" spc="-1" strike="noStrike">
              <a:latin typeface="Arial"/>
            </a:endParaRPr>
          </a:p>
        </p:txBody>
      </p:sp>
      <p:sp>
        <p:nvSpPr>
          <p:cNvPr id="393" name="CustomShape 124"/>
          <p:cNvSpPr/>
          <p:nvPr/>
        </p:nvSpPr>
        <p:spPr>
          <a:xfrm>
            <a:off x="4906080" y="2154960"/>
            <a:ext cx="8488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ΑΦΜ: 999888777</a:t>
            </a:r>
            <a:endParaRPr b="0" lang="el-GR" sz="800" spc="-1" strike="noStrike">
              <a:latin typeface="Arial"/>
            </a:endParaRPr>
          </a:p>
        </p:txBody>
      </p:sp>
      <p:sp>
        <p:nvSpPr>
          <p:cNvPr id="394" name="CustomShape 125"/>
          <p:cNvSpPr/>
          <p:nvPr/>
        </p:nvSpPr>
        <p:spPr>
          <a:xfrm>
            <a:off x="4906080" y="2281680"/>
            <a:ext cx="1141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Τηλέφωνο: 2101234567</a:t>
            </a:r>
            <a:endParaRPr b="0" lang="el-GR" sz="800" spc="-1" strike="noStrike">
              <a:latin typeface="Arial"/>
            </a:endParaRPr>
          </a:p>
        </p:txBody>
      </p:sp>
      <p:sp>
        <p:nvSpPr>
          <p:cNvPr id="395" name="CustomShape 126"/>
          <p:cNvSpPr/>
          <p:nvPr/>
        </p:nvSpPr>
        <p:spPr>
          <a:xfrm>
            <a:off x="4906080" y="2408760"/>
            <a:ext cx="8931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Email: info@flora.gr</a:t>
            </a:r>
            <a:endParaRPr b="0" lang="el-GR" sz="800" spc="-1" strike="noStrike">
              <a:latin typeface="Arial"/>
            </a:endParaRPr>
          </a:p>
        </p:txBody>
      </p:sp>
      <p:sp>
        <p:nvSpPr>
          <p:cNvPr id="396" name="CustomShape 127"/>
          <p:cNvSpPr/>
          <p:nvPr/>
        </p:nvSpPr>
        <p:spPr>
          <a:xfrm>
            <a:off x="4906080" y="2535480"/>
            <a:ext cx="11325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Τραπεζικός Λογαρισμός: </a:t>
            </a:r>
            <a:endParaRPr b="0" lang="el-GR" sz="800" spc="-1" strike="noStrike">
              <a:latin typeface="Arial"/>
            </a:endParaRPr>
          </a:p>
        </p:txBody>
      </p:sp>
      <p:sp>
        <p:nvSpPr>
          <p:cNvPr id="397" name="CustomShape 128"/>
          <p:cNvSpPr/>
          <p:nvPr/>
        </p:nvSpPr>
        <p:spPr>
          <a:xfrm>
            <a:off x="6060240" y="2535480"/>
            <a:ext cx="51444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GR111222</a:t>
            </a:r>
            <a:endParaRPr b="0" lang="el-GR" sz="800" spc="-1" strike="noStrike">
              <a:latin typeface="Arial"/>
            </a:endParaRPr>
          </a:p>
        </p:txBody>
      </p:sp>
      <p:sp>
        <p:nvSpPr>
          <p:cNvPr id="398" name="CustomShape 129"/>
          <p:cNvSpPr/>
          <p:nvPr/>
        </p:nvSpPr>
        <p:spPr>
          <a:xfrm>
            <a:off x="4906080" y="2662200"/>
            <a:ext cx="6069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Κωδ Δικ Συν: </a:t>
            </a:r>
            <a:endParaRPr b="0" lang="el-GR" sz="850" spc="-1" strike="noStrike">
              <a:latin typeface="Arial"/>
            </a:endParaRPr>
          </a:p>
        </p:txBody>
      </p:sp>
      <p:sp>
        <p:nvSpPr>
          <p:cNvPr id="399" name="CustomShape 130"/>
          <p:cNvSpPr/>
          <p:nvPr/>
        </p:nvSpPr>
        <p:spPr>
          <a:xfrm>
            <a:off x="5524560" y="2662200"/>
            <a:ext cx="9997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WorldWideFlower157</a:t>
            </a:r>
            <a:endParaRPr b="0" lang="el-GR" sz="850" spc="-1" strike="noStrike">
              <a:latin typeface="Arial"/>
            </a:endParaRPr>
          </a:p>
        </p:txBody>
      </p:sp>
      <p:sp>
        <p:nvSpPr>
          <p:cNvPr id="400" name="CustomShape 131"/>
          <p:cNvSpPr/>
          <p:nvPr/>
        </p:nvSpPr>
        <p:spPr>
          <a:xfrm>
            <a:off x="2084760" y="5231880"/>
            <a:ext cx="1953000" cy="1370160"/>
          </a:xfrm>
          <a:custGeom>
            <a:avLst/>
            <a:gdLst/>
            <a:ahLst/>
            <a:rect l="l" t="t" r="r" b="b"/>
            <a:pathLst>
              <a:path w="5428" h="3809">
                <a:moveTo>
                  <a:pt x="37" y="3781"/>
                </a:moveTo>
                <a:cubicBezTo>
                  <a:pt x="262" y="3766"/>
                  <a:pt x="387" y="3767"/>
                  <a:pt x="495" y="3773"/>
                </a:cubicBezTo>
                <a:cubicBezTo>
                  <a:pt x="603" y="3779"/>
                  <a:pt x="693" y="3791"/>
                  <a:pt x="780" y="3792"/>
                </a:cubicBezTo>
                <a:cubicBezTo>
                  <a:pt x="867" y="3793"/>
                  <a:pt x="951" y="3783"/>
                  <a:pt x="1037" y="3781"/>
                </a:cubicBezTo>
                <a:cubicBezTo>
                  <a:pt x="1122" y="3779"/>
                  <a:pt x="1209" y="3785"/>
                  <a:pt x="1295" y="3788"/>
                </a:cubicBezTo>
                <a:cubicBezTo>
                  <a:pt x="1381" y="3790"/>
                  <a:pt x="1466" y="3789"/>
                  <a:pt x="1551" y="3788"/>
                </a:cubicBezTo>
                <a:cubicBezTo>
                  <a:pt x="1637" y="3786"/>
                  <a:pt x="1723" y="3785"/>
                  <a:pt x="1809" y="3783"/>
                </a:cubicBezTo>
                <a:cubicBezTo>
                  <a:pt x="1895" y="3780"/>
                  <a:pt x="1981" y="3776"/>
                  <a:pt x="2070" y="3775"/>
                </a:cubicBezTo>
                <a:cubicBezTo>
                  <a:pt x="2158" y="3774"/>
                  <a:pt x="2248" y="3776"/>
                  <a:pt x="2334" y="3780"/>
                </a:cubicBezTo>
                <a:cubicBezTo>
                  <a:pt x="2419" y="3784"/>
                  <a:pt x="2499" y="3790"/>
                  <a:pt x="2584" y="3794"/>
                </a:cubicBezTo>
                <a:cubicBezTo>
                  <a:pt x="2668" y="3799"/>
                  <a:pt x="2758" y="3801"/>
                  <a:pt x="2845" y="3797"/>
                </a:cubicBezTo>
                <a:cubicBezTo>
                  <a:pt x="2932" y="3792"/>
                  <a:pt x="3017" y="3780"/>
                  <a:pt x="3100" y="3776"/>
                </a:cubicBezTo>
                <a:cubicBezTo>
                  <a:pt x="3183" y="3773"/>
                  <a:pt x="3264" y="3777"/>
                  <a:pt x="3349" y="3781"/>
                </a:cubicBezTo>
                <a:cubicBezTo>
                  <a:pt x="3435" y="3785"/>
                  <a:pt x="3525" y="3789"/>
                  <a:pt x="3615" y="3788"/>
                </a:cubicBezTo>
                <a:cubicBezTo>
                  <a:pt x="3704" y="3788"/>
                  <a:pt x="3792" y="3784"/>
                  <a:pt x="3880" y="3785"/>
                </a:cubicBezTo>
                <a:cubicBezTo>
                  <a:pt x="3967" y="3786"/>
                  <a:pt x="4053" y="3792"/>
                  <a:pt x="4138" y="3790"/>
                </a:cubicBezTo>
                <a:cubicBezTo>
                  <a:pt x="4222" y="3787"/>
                  <a:pt x="4304" y="3777"/>
                  <a:pt x="4385" y="3773"/>
                </a:cubicBezTo>
                <a:cubicBezTo>
                  <a:pt x="4465" y="3769"/>
                  <a:pt x="4544" y="3771"/>
                  <a:pt x="4630" y="3775"/>
                </a:cubicBezTo>
                <a:cubicBezTo>
                  <a:pt x="4715" y="3779"/>
                  <a:pt x="4807" y="3784"/>
                  <a:pt x="4896" y="3790"/>
                </a:cubicBezTo>
                <a:cubicBezTo>
                  <a:pt x="4984" y="3796"/>
                  <a:pt x="5069" y="3803"/>
                  <a:pt x="5156" y="3805"/>
                </a:cubicBezTo>
                <a:cubicBezTo>
                  <a:pt x="5244" y="3808"/>
                  <a:pt x="5333" y="3806"/>
                  <a:pt x="5375" y="3770"/>
                </a:cubicBezTo>
                <a:cubicBezTo>
                  <a:pt x="5417" y="3734"/>
                  <a:pt x="5412" y="3663"/>
                  <a:pt x="5410" y="3600"/>
                </a:cubicBezTo>
                <a:cubicBezTo>
                  <a:pt x="5407" y="3537"/>
                  <a:pt x="5408" y="3481"/>
                  <a:pt x="5409" y="3424"/>
                </a:cubicBezTo>
                <a:cubicBezTo>
                  <a:pt x="5409" y="3367"/>
                  <a:pt x="5409" y="3308"/>
                  <a:pt x="5412" y="3247"/>
                </a:cubicBezTo>
                <a:cubicBezTo>
                  <a:pt x="5415" y="3187"/>
                  <a:pt x="5420" y="3124"/>
                  <a:pt x="5421" y="3065"/>
                </a:cubicBezTo>
                <a:cubicBezTo>
                  <a:pt x="5422" y="3006"/>
                  <a:pt x="5420" y="2951"/>
                  <a:pt x="5419" y="2889"/>
                </a:cubicBezTo>
                <a:cubicBezTo>
                  <a:pt x="5418" y="2828"/>
                  <a:pt x="5418" y="2759"/>
                  <a:pt x="5416" y="2696"/>
                </a:cubicBezTo>
                <a:cubicBezTo>
                  <a:pt x="5414" y="2632"/>
                  <a:pt x="5410" y="2573"/>
                  <a:pt x="5410" y="2515"/>
                </a:cubicBezTo>
                <a:cubicBezTo>
                  <a:pt x="5411" y="2456"/>
                  <a:pt x="5416" y="2398"/>
                  <a:pt x="5416" y="2337"/>
                </a:cubicBezTo>
                <a:cubicBezTo>
                  <a:pt x="5415" y="2277"/>
                  <a:pt x="5407" y="2215"/>
                  <a:pt x="5404" y="2156"/>
                </a:cubicBezTo>
                <a:cubicBezTo>
                  <a:pt x="5401" y="2098"/>
                  <a:pt x="5402" y="2043"/>
                  <a:pt x="5403" y="1988"/>
                </a:cubicBezTo>
                <a:cubicBezTo>
                  <a:pt x="5403" y="1933"/>
                  <a:pt x="5402" y="1877"/>
                  <a:pt x="5403" y="1817"/>
                </a:cubicBezTo>
                <a:cubicBezTo>
                  <a:pt x="5404" y="1757"/>
                  <a:pt x="5407" y="1693"/>
                  <a:pt x="5413" y="1631"/>
                </a:cubicBezTo>
                <a:cubicBezTo>
                  <a:pt x="5418" y="1570"/>
                  <a:pt x="5427" y="1512"/>
                  <a:pt x="5427" y="1452"/>
                </a:cubicBezTo>
                <a:cubicBezTo>
                  <a:pt x="5427" y="1392"/>
                  <a:pt x="5419" y="1331"/>
                  <a:pt x="5415" y="1267"/>
                </a:cubicBezTo>
                <a:cubicBezTo>
                  <a:pt x="5410" y="1204"/>
                  <a:pt x="5408" y="1138"/>
                  <a:pt x="5405" y="1077"/>
                </a:cubicBezTo>
                <a:cubicBezTo>
                  <a:pt x="5402" y="1016"/>
                  <a:pt x="5398" y="958"/>
                  <a:pt x="5400" y="902"/>
                </a:cubicBezTo>
                <a:cubicBezTo>
                  <a:pt x="5402" y="845"/>
                  <a:pt x="5410" y="788"/>
                  <a:pt x="5413" y="730"/>
                </a:cubicBezTo>
                <a:cubicBezTo>
                  <a:pt x="5416" y="673"/>
                  <a:pt x="5415" y="614"/>
                  <a:pt x="5411" y="551"/>
                </a:cubicBezTo>
                <a:cubicBezTo>
                  <a:pt x="5407" y="488"/>
                  <a:pt x="5402" y="420"/>
                  <a:pt x="5400" y="361"/>
                </a:cubicBezTo>
                <a:cubicBezTo>
                  <a:pt x="5399" y="301"/>
                  <a:pt x="5402" y="250"/>
                  <a:pt x="5407" y="191"/>
                </a:cubicBezTo>
                <a:cubicBezTo>
                  <a:pt x="5412" y="133"/>
                  <a:pt x="5418" y="67"/>
                  <a:pt x="5377" y="34"/>
                </a:cubicBezTo>
                <a:cubicBezTo>
                  <a:pt x="5335" y="0"/>
                  <a:pt x="5246" y="0"/>
                  <a:pt x="5158" y="0"/>
                </a:cubicBezTo>
                <a:cubicBezTo>
                  <a:pt x="5070" y="1"/>
                  <a:pt x="4984" y="2"/>
                  <a:pt x="4896" y="2"/>
                </a:cubicBezTo>
                <a:cubicBezTo>
                  <a:pt x="4808" y="3"/>
                  <a:pt x="4719" y="3"/>
                  <a:pt x="4636" y="7"/>
                </a:cubicBezTo>
                <a:cubicBezTo>
                  <a:pt x="4552" y="11"/>
                  <a:pt x="4476" y="18"/>
                  <a:pt x="4393" y="20"/>
                </a:cubicBezTo>
                <a:cubicBezTo>
                  <a:pt x="4311" y="22"/>
                  <a:pt x="4224" y="19"/>
                  <a:pt x="4135" y="17"/>
                </a:cubicBezTo>
                <a:cubicBezTo>
                  <a:pt x="4047" y="14"/>
                  <a:pt x="3958" y="14"/>
                  <a:pt x="3871" y="13"/>
                </a:cubicBezTo>
                <a:cubicBezTo>
                  <a:pt x="3785" y="13"/>
                  <a:pt x="3701" y="14"/>
                  <a:pt x="3615" y="15"/>
                </a:cubicBezTo>
                <a:cubicBezTo>
                  <a:pt x="3529" y="17"/>
                  <a:pt x="3440" y="18"/>
                  <a:pt x="3354" y="15"/>
                </a:cubicBezTo>
                <a:cubicBezTo>
                  <a:pt x="3267" y="13"/>
                  <a:pt x="3183" y="6"/>
                  <a:pt x="3097" y="5"/>
                </a:cubicBezTo>
                <a:cubicBezTo>
                  <a:pt x="3011" y="4"/>
                  <a:pt x="2924" y="9"/>
                  <a:pt x="2840" y="10"/>
                </a:cubicBezTo>
                <a:cubicBezTo>
                  <a:pt x="2756" y="12"/>
                  <a:pt x="2674" y="9"/>
                  <a:pt x="2586" y="7"/>
                </a:cubicBezTo>
                <a:cubicBezTo>
                  <a:pt x="2497" y="5"/>
                  <a:pt x="2403" y="2"/>
                  <a:pt x="2319" y="3"/>
                </a:cubicBezTo>
                <a:cubicBezTo>
                  <a:pt x="2235" y="4"/>
                  <a:pt x="2161" y="7"/>
                  <a:pt x="2079" y="10"/>
                </a:cubicBezTo>
                <a:cubicBezTo>
                  <a:pt x="1997" y="13"/>
                  <a:pt x="1905" y="15"/>
                  <a:pt x="1817" y="15"/>
                </a:cubicBezTo>
                <a:cubicBezTo>
                  <a:pt x="1728" y="15"/>
                  <a:pt x="1642" y="13"/>
                  <a:pt x="1558" y="14"/>
                </a:cubicBezTo>
                <a:cubicBezTo>
                  <a:pt x="1475" y="14"/>
                  <a:pt x="1394" y="17"/>
                  <a:pt x="1308" y="17"/>
                </a:cubicBezTo>
                <a:cubicBezTo>
                  <a:pt x="1222" y="18"/>
                  <a:pt x="1130" y="18"/>
                  <a:pt x="1039" y="19"/>
                </a:cubicBezTo>
                <a:cubicBezTo>
                  <a:pt x="948" y="21"/>
                  <a:pt x="858" y="25"/>
                  <a:pt x="774" y="25"/>
                </a:cubicBezTo>
                <a:cubicBezTo>
                  <a:pt x="690" y="25"/>
                  <a:pt x="611" y="20"/>
                  <a:pt x="507" y="17"/>
                </a:cubicBezTo>
                <a:cubicBezTo>
                  <a:pt x="402" y="14"/>
                  <a:pt x="272" y="12"/>
                  <a:pt x="18" y="12"/>
                </a:cubicBezTo>
                <a:cubicBezTo>
                  <a:pt x="11" y="191"/>
                  <a:pt x="12" y="282"/>
                  <a:pt x="14" y="356"/>
                </a:cubicBezTo>
                <a:cubicBezTo>
                  <a:pt x="17" y="431"/>
                  <a:pt x="22" y="488"/>
                  <a:pt x="23" y="549"/>
                </a:cubicBezTo>
                <a:cubicBezTo>
                  <a:pt x="25" y="610"/>
                  <a:pt x="22" y="674"/>
                  <a:pt x="21" y="733"/>
                </a:cubicBezTo>
                <a:cubicBezTo>
                  <a:pt x="20" y="791"/>
                  <a:pt x="20" y="842"/>
                  <a:pt x="18" y="898"/>
                </a:cubicBezTo>
                <a:cubicBezTo>
                  <a:pt x="16" y="954"/>
                  <a:pt x="12" y="1015"/>
                  <a:pt x="13" y="1077"/>
                </a:cubicBezTo>
                <a:cubicBezTo>
                  <a:pt x="13" y="1138"/>
                  <a:pt x="19" y="1199"/>
                  <a:pt x="18" y="1259"/>
                </a:cubicBezTo>
                <a:cubicBezTo>
                  <a:pt x="17" y="1318"/>
                  <a:pt x="9" y="1376"/>
                  <a:pt x="6" y="1437"/>
                </a:cubicBezTo>
                <a:cubicBezTo>
                  <a:pt x="3" y="1499"/>
                  <a:pt x="5" y="1564"/>
                  <a:pt x="5" y="1629"/>
                </a:cubicBezTo>
                <a:cubicBezTo>
                  <a:pt x="5" y="1693"/>
                  <a:pt x="4" y="1757"/>
                  <a:pt x="5" y="1817"/>
                </a:cubicBezTo>
                <a:cubicBezTo>
                  <a:pt x="6" y="1877"/>
                  <a:pt x="10" y="1932"/>
                  <a:pt x="16" y="1991"/>
                </a:cubicBezTo>
                <a:cubicBezTo>
                  <a:pt x="21" y="2049"/>
                  <a:pt x="29" y="2111"/>
                  <a:pt x="29" y="2171"/>
                </a:cubicBezTo>
                <a:cubicBezTo>
                  <a:pt x="29" y="2231"/>
                  <a:pt x="22" y="2289"/>
                  <a:pt x="17" y="2346"/>
                </a:cubicBezTo>
                <a:cubicBezTo>
                  <a:pt x="12" y="2402"/>
                  <a:pt x="10" y="2456"/>
                  <a:pt x="8" y="2515"/>
                </a:cubicBezTo>
                <a:cubicBezTo>
                  <a:pt x="5" y="2573"/>
                  <a:pt x="0" y="2636"/>
                  <a:pt x="2" y="2699"/>
                </a:cubicBezTo>
                <a:cubicBezTo>
                  <a:pt x="4" y="2762"/>
                  <a:pt x="12" y="2825"/>
                  <a:pt x="15" y="2887"/>
                </a:cubicBezTo>
                <a:cubicBezTo>
                  <a:pt x="18" y="2949"/>
                  <a:pt x="17" y="3011"/>
                  <a:pt x="13" y="3067"/>
                </a:cubicBezTo>
                <a:cubicBezTo>
                  <a:pt x="10" y="3124"/>
                  <a:pt x="4" y="3176"/>
                  <a:pt x="2" y="3237"/>
                </a:cubicBezTo>
                <a:cubicBezTo>
                  <a:pt x="1" y="3297"/>
                  <a:pt x="4" y="3365"/>
                  <a:pt x="11" y="3440"/>
                </a:cubicBezTo>
                <a:cubicBezTo>
                  <a:pt x="17" y="3515"/>
                  <a:pt x="27" y="3596"/>
                  <a:pt x="23" y="3808"/>
                </a:cubicBezTo>
                <a:lnTo>
                  <a:pt x="37" y="3781"/>
                </a:lnTo>
                <a:close/>
              </a:path>
            </a:pathLst>
          </a:custGeom>
          <a:solidFill>
            <a:srgbClr val="f2f2f2"/>
          </a:solidFill>
          <a:ln>
            <a:noFill/>
          </a:ln>
        </p:spPr>
        <p:style>
          <a:lnRef idx="0"/>
          <a:fillRef idx="0"/>
          <a:effectRef idx="0"/>
          <a:fontRef idx="minor"/>
        </p:style>
      </p:sp>
      <p:sp>
        <p:nvSpPr>
          <p:cNvPr id="401" name="CustomShape 132"/>
          <p:cNvSpPr/>
          <p:nvPr/>
        </p:nvSpPr>
        <p:spPr>
          <a:xfrm>
            <a:off x="2089440" y="5232240"/>
            <a:ext cx="1946160" cy="1364040"/>
          </a:xfrm>
          <a:custGeom>
            <a:avLst/>
            <a:gdLst/>
            <a:ahLst/>
            <a:rect l="l" t="t" r="r" b="b"/>
            <a:pathLst>
              <a:path w="5409" h="3792">
                <a:moveTo>
                  <a:pt x="2" y="3789"/>
                </a:moveTo>
                <a:cubicBezTo>
                  <a:pt x="244" y="3790"/>
                  <a:pt x="379" y="3781"/>
                  <a:pt x="490" y="3778"/>
                </a:cubicBezTo>
                <a:cubicBezTo>
                  <a:pt x="601" y="3775"/>
                  <a:pt x="686" y="3777"/>
                  <a:pt x="774" y="3780"/>
                </a:cubicBezTo>
                <a:cubicBezTo>
                  <a:pt x="862" y="3783"/>
                  <a:pt x="952" y="3786"/>
                  <a:pt x="1037" y="3788"/>
                </a:cubicBezTo>
                <a:cubicBezTo>
                  <a:pt x="1121" y="3790"/>
                  <a:pt x="1200" y="3791"/>
                  <a:pt x="1284" y="3790"/>
                </a:cubicBezTo>
                <a:cubicBezTo>
                  <a:pt x="1368" y="3789"/>
                  <a:pt x="1456" y="3787"/>
                  <a:pt x="1545" y="3787"/>
                </a:cubicBezTo>
                <a:cubicBezTo>
                  <a:pt x="1633" y="3787"/>
                  <a:pt x="1720" y="3790"/>
                  <a:pt x="1803" y="3790"/>
                </a:cubicBezTo>
                <a:cubicBezTo>
                  <a:pt x="1886" y="3791"/>
                  <a:pt x="1965" y="3791"/>
                  <a:pt x="2050" y="3789"/>
                </a:cubicBezTo>
                <a:cubicBezTo>
                  <a:pt x="2136" y="3787"/>
                  <a:pt x="2229" y="3783"/>
                  <a:pt x="2319" y="3783"/>
                </a:cubicBezTo>
                <a:cubicBezTo>
                  <a:pt x="2409" y="3783"/>
                  <a:pt x="2495" y="3788"/>
                  <a:pt x="2580" y="3788"/>
                </a:cubicBezTo>
                <a:cubicBezTo>
                  <a:pt x="2664" y="3788"/>
                  <a:pt x="2747" y="3784"/>
                  <a:pt x="2832" y="3784"/>
                </a:cubicBezTo>
                <a:cubicBezTo>
                  <a:pt x="2916" y="3784"/>
                  <a:pt x="3003" y="3788"/>
                  <a:pt x="3088" y="3789"/>
                </a:cubicBezTo>
                <a:cubicBezTo>
                  <a:pt x="3174" y="3790"/>
                  <a:pt x="3258" y="3788"/>
                  <a:pt x="3343" y="3787"/>
                </a:cubicBezTo>
                <a:cubicBezTo>
                  <a:pt x="3429" y="3785"/>
                  <a:pt x="3514" y="3784"/>
                  <a:pt x="3599" y="3783"/>
                </a:cubicBezTo>
                <a:cubicBezTo>
                  <a:pt x="3683" y="3783"/>
                  <a:pt x="3767" y="3783"/>
                  <a:pt x="3852" y="3785"/>
                </a:cubicBezTo>
                <a:cubicBezTo>
                  <a:pt x="3937" y="3786"/>
                  <a:pt x="4024" y="3789"/>
                  <a:pt x="4111" y="3790"/>
                </a:cubicBezTo>
                <a:cubicBezTo>
                  <a:pt x="4197" y="3790"/>
                  <a:pt x="4284" y="3788"/>
                  <a:pt x="4370" y="3787"/>
                </a:cubicBezTo>
                <a:cubicBezTo>
                  <a:pt x="4455" y="3786"/>
                  <a:pt x="4539" y="3786"/>
                  <a:pt x="4627" y="3786"/>
                </a:cubicBezTo>
                <a:cubicBezTo>
                  <a:pt x="4715" y="3786"/>
                  <a:pt x="4807" y="3784"/>
                  <a:pt x="4893" y="3783"/>
                </a:cubicBezTo>
                <a:cubicBezTo>
                  <a:pt x="4980" y="3781"/>
                  <a:pt x="5062" y="3779"/>
                  <a:pt x="5146" y="3781"/>
                </a:cubicBezTo>
                <a:cubicBezTo>
                  <a:pt x="5230" y="3783"/>
                  <a:pt x="5315" y="3790"/>
                  <a:pt x="5359" y="3761"/>
                </a:cubicBezTo>
                <a:cubicBezTo>
                  <a:pt x="5402" y="3732"/>
                  <a:pt x="5403" y="3667"/>
                  <a:pt x="5404" y="3604"/>
                </a:cubicBezTo>
                <a:cubicBezTo>
                  <a:pt x="5406" y="3541"/>
                  <a:pt x="5408" y="3480"/>
                  <a:pt x="5408" y="3423"/>
                </a:cubicBezTo>
                <a:cubicBezTo>
                  <a:pt x="5407" y="3366"/>
                  <a:pt x="5404" y="3313"/>
                  <a:pt x="5402" y="3255"/>
                </a:cubicBezTo>
                <a:cubicBezTo>
                  <a:pt x="5400" y="3197"/>
                  <a:pt x="5400" y="3133"/>
                  <a:pt x="5400" y="3070"/>
                </a:cubicBezTo>
                <a:cubicBezTo>
                  <a:pt x="5400" y="3008"/>
                  <a:pt x="5400" y="2948"/>
                  <a:pt x="5399" y="2887"/>
                </a:cubicBezTo>
                <a:cubicBezTo>
                  <a:pt x="5397" y="2826"/>
                  <a:pt x="5393" y="2765"/>
                  <a:pt x="5392" y="2705"/>
                </a:cubicBezTo>
                <a:cubicBezTo>
                  <a:pt x="5390" y="2645"/>
                  <a:pt x="5391" y="2586"/>
                  <a:pt x="5392" y="2525"/>
                </a:cubicBezTo>
                <a:cubicBezTo>
                  <a:pt x="5392" y="2465"/>
                  <a:pt x="5393" y="2402"/>
                  <a:pt x="5392" y="2342"/>
                </a:cubicBezTo>
                <a:cubicBezTo>
                  <a:pt x="5391" y="2282"/>
                  <a:pt x="5388" y="2226"/>
                  <a:pt x="5389" y="2167"/>
                </a:cubicBezTo>
                <a:cubicBezTo>
                  <a:pt x="5390" y="2109"/>
                  <a:pt x="5394" y="2049"/>
                  <a:pt x="5398" y="1989"/>
                </a:cubicBezTo>
                <a:cubicBezTo>
                  <a:pt x="5401" y="1929"/>
                  <a:pt x="5403" y="1869"/>
                  <a:pt x="5403" y="1808"/>
                </a:cubicBezTo>
                <a:cubicBezTo>
                  <a:pt x="5404" y="1747"/>
                  <a:pt x="5403" y="1687"/>
                  <a:pt x="5401" y="1627"/>
                </a:cubicBezTo>
                <a:cubicBezTo>
                  <a:pt x="5400" y="1567"/>
                  <a:pt x="5399" y="1508"/>
                  <a:pt x="5399" y="1447"/>
                </a:cubicBezTo>
                <a:cubicBezTo>
                  <a:pt x="5398" y="1386"/>
                  <a:pt x="5399" y="1323"/>
                  <a:pt x="5399" y="1263"/>
                </a:cubicBezTo>
                <a:cubicBezTo>
                  <a:pt x="5399" y="1203"/>
                  <a:pt x="5399" y="1145"/>
                  <a:pt x="5399" y="1086"/>
                </a:cubicBezTo>
                <a:cubicBezTo>
                  <a:pt x="5399" y="1027"/>
                  <a:pt x="5399" y="968"/>
                  <a:pt x="5399" y="909"/>
                </a:cubicBezTo>
                <a:cubicBezTo>
                  <a:pt x="5400" y="851"/>
                  <a:pt x="5401" y="792"/>
                  <a:pt x="5402" y="733"/>
                </a:cubicBezTo>
                <a:cubicBezTo>
                  <a:pt x="5403" y="673"/>
                  <a:pt x="5404" y="612"/>
                  <a:pt x="5403" y="551"/>
                </a:cubicBezTo>
                <a:cubicBezTo>
                  <a:pt x="5402" y="490"/>
                  <a:pt x="5399" y="427"/>
                  <a:pt x="5400" y="368"/>
                </a:cubicBezTo>
                <a:cubicBezTo>
                  <a:pt x="5400" y="309"/>
                  <a:pt x="5404" y="253"/>
                  <a:pt x="5404" y="194"/>
                </a:cubicBezTo>
                <a:cubicBezTo>
                  <a:pt x="5404" y="135"/>
                  <a:pt x="5400" y="74"/>
                  <a:pt x="5357" y="41"/>
                </a:cubicBezTo>
                <a:cubicBezTo>
                  <a:pt x="5313" y="9"/>
                  <a:pt x="5230" y="6"/>
                  <a:pt x="5145" y="6"/>
                </a:cubicBezTo>
                <a:cubicBezTo>
                  <a:pt x="5060" y="5"/>
                  <a:pt x="4972" y="5"/>
                  <a:pt x="4887" y="5"/>
                </a:cubicBezTo>
                <a:cubicBezTo>
                  <a:pt x="4801" y="5"/>
                  <a:pt x="4718" y="4"/>
                  <a:pt x="4631" y="4"/>
                </a:cubicBezTo>
                <a:cubicBezTo>
                  <a:pt x="4544" y="4"/>
                  <a:pt x="4455" y="5"/>
                  <a:pt x="4368" y="6"/>
                </a:cubicBezTo>
                <a:cubicBezTo>
                  <a:pt x="4282" y="6"/>
                  <a:pt x="4197" y="6"/>
                  <a:pt x="4112" y="7"/>
                </a:cubicBezTo>
                <a:cubicBezTo>
                  <a:pt x="4026" y="8"/>
                  <a:pt x="3940" y="10"/>
                  <a:pt x="3855" y="10"/>
                </a:cubicBezTo>
                <a:cubicBezTo>
                  <a:pt x="3771" y="10"/>
                  <a:pt x="3687" y="9"/>
                  <a:pt x="3603" y="10"/>
                </a:cubicBezTo>
                <a:cubicBezTo>
                  <a:pt x="3519" y="11"/>
                  <a:pt x="3433" y="14"/>
                  <a:pt x="3347" y="15"/>
                </a:cubicBezTo>
                <a:cubicBezTo>
                  <a:pt x="3261" y="16"/>
                  <a:pt x="3173" y="15"/>
                  <a:pt x="3086" y="13"/>
                </a:cubicBezTo>
                <a:cubicBezTo>
                  <a:pt x="3000" y="11"/>
                  <a:pt x="2915" y="8"/>
                  <a:pt x="2828" y="8"/>
                </a:cubicBezTo>
                <a:cubicBezTo>
                  <a:pt x="2741" y="8"/>
                  <a:pt x="2652" y="12"/>
                  <a:pt x="2567" y="10"/>
                </a:cubicBezTo>
                <a:cubicBezTo>
                  <a:pt x="2481" y="9"/>
                  <a:pt x="2398" y="3"/>
                  <a:pt x="2312" y="2"/>
                </a:cubicBezTo>
                <a:cubicBezTo>
                  <a:pt x="2227" y="0"/>
                  <a:pt x="2138" y="3"/>
                  <a:pt x="2054" y="7"/>
                </a:cubicBezTo>
                <a:cubicBezTo>
                  <a:pt x="1969" y="10"/>
                  <a:pt x="1887" y="14"/>
                  <a:pt x="1802" y="13"/>
                </a:cubicBezTo>
                <a:cubicBezTo>
                  <a:pt x="1717" y="13"/>
                  <a:pt x="1628" y="8"/>
                  <a:pt x="1541" y="7"/>
                </a:cubicBezTo>
                <a:cubicBezTo>
                  <a:pt x="1454" y="5"/>
                  <a:pt x="1370" y="8"/>
                  <a:pt x="1286" y="9"/>
                </a:cubicBezTo>
                <a:cubicBezTo>
                  <a:pt x="1202" y="10"/>
                  <a:pt x="1119" y="9"/>
                  <a:pt x="1034" y="12"/>
                </a:cubicBezTo>
                <a:cubicBezTo>
                  <a:pt x="948" y="14"/>
                  <a:pt x="861" y="19"/>
                  <a:pt x="775" y="19"/>
                </a:cubicBezTo>
                <a:cubicBezTo>
                  <a:pt x="689" y="19"/>
                  <a:pt x="605" y="15"/>
                  <a:pt x="499" y="10"/>
                </a:cubicBezTo>
                <a:cubicBezTo>
                  <a:pt x="393" y="6"/>
                  <a:pt x="264" y="2"/>
                  <a:pt x="0" y="6"/>
                </a:cubicBezTo>
              </a:path>
            </a:pathLst>
          </a:custGeom>
          <a:noFill/>
          <a:ln cap="rnd" w="31680">
            <a:solidFill>
              <a:srgbClr val="008cd8"/>
            </a:solidFill>
            <a:bevel/>
          </a:ln>
        </p:spPr>
        <p:style>
          <a:lnRef idx="0"/>
          <a:fillRef idx="0"/>
          <a:effectRef idx="0"/>
          <a:fontRef idx="minor"/>
        </p:style>
      </p:sp>
      <p:sp>
        <p:nvSpPr>
          <p:cNvPr id="402" name="CustomShape 133"/>
          <p:cNvSpPr/>
          <p:nvPr/>
        </p:nvSpPr>
        <p:spPr>
          <a:xfrm>
            <a:off x="2084760" y="5235840"/>
            <a:ext cx="6480" cy="1358640"/>
          </a:xfrm>
          <a:custGeom>
            <a:avLst/>
            <a:gdLst/>
            <a:ahLst/>
            <a:rect l="l" t="t" r="r" b="b"/>
            <a:pathLst>
              <a:path w="21" h="3777">
                <a:moveTo>
                  <a:pt x="12" y="0"/>
                </a:moveTo>
                <a:cubicBezTo>
                  <a:pt x="5" y="171"/>
                  <a:pt x="5" y="262"/>
                  <a:pt x="8" y="339"/>
                </a:cubicBezTo>
                <a:cubicBezTo>
                  <a:pt x="10" y="415"/>
                  <a:pt x="15" y="476"/>
                  <a:pt x="17" y="537"/>
                </a:cubicBezTo>
                <a:cubicBezTo>
                  <a:pt x="19" y="599"/>
                  <a:pt x="18" y="660"/>
                  <a:pt x="18" y="719"/>
                </a:cubicBezTo>
                <a:cubicBezTo>
                  <a:pt x="18" y="778"/>
                  <a:pt x="20" y="835"/>
                  <a:pt x="19" y="894"/>
                </a:cubicBezTo>
                <a:cubicBezTo>
                  <a:pt x="18" y="954"/>
                  <a:pt x="16" y="1016"/>
                  <a:pt x="14" y="1077"/>
                </a:cubicBezTo>
                <a:cubicBezTo>
                  <a:pt x="13" y="1139"/>
                  <a:pt x="14" y="1199"/>
                  <a:pt x="14" y="1259"/>
                </a:cubicBezTo>
                <a:cubicBezTo>
                  <a:pt x="14" y="1318"/>
                  <a:pt x="14" y="1377"/>
                  <a:pt x="14" y="1437"/>
                </a:cubicBezTo>
                <a:cubicBezTo>
                  <a:pt x="14" y="1497"/>
                  <a:pt x="14" y="1560"/>
                  <a:pt x="12" y="1620"/>
                </a:cubicBezTo>
                <a:cubicBezTo>
                  <a:pt x="10" y="1681"/>
                  <a:pt x="6" y="1739"/>
                  <a:pt x="4" y="1799"/>
                </a:cubicBezTo>
                <a:cubicBezTo>
                  <a:pt x="3" y="1860"/>
                  <a:pt x="4" y="1924"/>
                  <a:pt x="6" y="1983"/>
                </a:cubicBezTo>
                <a:cubicBezTo>
                  <a:pt x="8" y="2042"/>
                  <a:pt x="11" y="2097"/>
                  <a:pt x="11" y="2156"/>
                </a:cubicBezTo>
                <a:cubicBezTo>
                  <a:pt x="10" y="2214"/>
                  <a:pt x="6" y="2276"/>
                  <a:pt x="3" y="2337"/>
                </a:cubicBezTo>
                <a:cubicBezTo>
                  <a:pt x="1" y="2399"/>
                  <a:pt x="0" y="2459"/>
                  <a:pt x="1" y="2517"/>
                </a:cubicBezTo>
                <a:cubicBezTo>
                  <a:pt x="2" y="2575"/>
                  <a:pt x="4" y="2630"/>
                  <a:pt x="6" y="2689"/>
                </a:cubicBezTo>
                <a:cubicBezTo>
                  <a:pt x="8" y="2749"/>
                  <a:pt x="10" y="2813"/>
                  <a:pt x="11" y="2876"/>
                </a:cubicBezTo>
                <a:cubicBezTo>
                  <a:pt x="11" y="2939"/>
                  <a:pt x="12" y="3001"/>
                  <a:pt x="12" y="3059"/>
                </a:cubicBezTo>
                <a:cubicBezTo>
                  <a:pt x="12" y="3118"/>
                  <a:pt x="13" y="3173"/>
                  <a:pt x="13" y="3232"/>
                </a:cubicBezTo>
                <a:cubicBezTo>
                  <a:pt x="14" y="3292"/>
                  <a:pt x="14" y="3355"/>
                  <a:pt x="12" y="3428"/>
                </a:cubicBezTo>
                <a:cubicBezTo>
                  <a:pt x="10" y="3502"/>
                  <a:pt x="6" y="3586"/>
                  <a:pt x="13" y="3776"/>
                </a:cubicBezTo>
              </a:path>
            </a:pathLst>
          </a:custGeom>
          <a:noFill/>
          <a:ln cap="rnd" w="31680">
            <a:solidFill>
              <a:srgbClr val="008cd8"/>
            </a:solidFill>
            <a:bevel/>
          </a:ln>
        </p:spPr>
        <p:style>
          <a:lnRef idx="0"/>
          <a:fillRef idx="0"/>
          <a:effectRef idx="0"/>
          <a:fontRef idx="minor"/>
        </p:style>
      </p:sp>
      <p:sp>
        <p:nvSpPr>
          <p:cNvPr id="403" name="CustomShape 134"/>
          <p:cNvSpPr/>
          <p:nvPr/>
        </p:nvSpPr>
        <p:spPr>
          <a:xfrm>
            <a:off x="2084400" y="4898520"/>
            <a:ext cx="1953360" cy="343080"/>
          </a:xfrm>
          <a:custGeom>
            <a:avLst/>
            <a:gdLst/>
            <a:ahLst/>
            <a:rect l="l" t="t" r="r" b="b"/>
            <a:pathLst>
              <a:path w="5429" h="956">
                <a:moveTo>
                  <a:pt x="17" y="946"/>
                </a:moveTo>
                <a:cubicBezTo>
                  <a:pt x="255" y="938"/>
                  <a:pt x="391" y="942"/>
                  <a:pt x="503" y="946"/>
                </a:cubicBezTo>
                <a:cubicBezTo>
                  <a:pt x="615" y="950"/>
                  <a:pt x="704" y="953"/>
                  <a:pt x="790" y="952"/>
                </a:cubicBezTo>
                <a:cubicBezTo>
                  <a:pt x="876" y="950"/>
                  <a:pt x="960" y="945"/>
                  <a:pt x="1044" y="943"/>
                </a:cubicBezTo>
                <a:cubicBezTo>
                  <a:pt x="1128" y="942"/>
                  <a:pt x="1213" y="945"/>
                  <a:pt x="1301" y="946"/>
                </a:cubicBezTo>
                <a:cubicBezTo>
                  <a:pt x="1390" y="948"/>
                  <a:pt x="1482" y="948"/>
                  <a:pt x="1569" y="946"/>
                </a:cubicBezTo>
                <a:cubicBezTo>
                  <a:pt x="1655" y="944"/>
                  <a:pt x="1736" y="940"/>
                  <a:pt x="1817" y="938"/>
                </a:cubicBezTo>
                <a:cubicBezTo>
                  <a:pt x="1899" y="937"/>
                  <a:pt x="1981" y="937"/>
                  <a:pt x="2066" y="934"/>
                </a:cubicBezTo>
                <a:cubicBezTo>
                  <a:pt x="2151" y="931"/>
                  <a:pt x="2238" y="925"/>
                  <a:pt x="2328" y="926"/>
                </a:cubicBezTo>
                <a:cubicBezTo>
                  <a:pt x="2417" y="928"/>
                  <a:pt x="2510" y="938"/>
                  <a:pt x="2596" y="944"/>
                </a:cubicBezTo>
                <a:cubicBezTo>
                  <a:pt x="2682" y="951"/>
                  <a:pt x="2761" y="955"/>
                  <a:pt x="2842" y="952"/>
                </a:cubicBezTo>
                <a:cubicBezTo>
                  <a:pt x="2924" y="949"/>
                  <a:pt x="3007" y="939"/>
                  <a:pt x="3090" y="937"/>
                </a:cubicBezTo>
                <a:cubicBezTo>
                  <a:pt x="3174" y="935"/>
                  <a:pt x="3256" y="942"/>
                  <a:pt x="3345" y="946"/>
                </a:cubicBezTo>
                <a:cubicBezTo>
                  <a:pt x="3434" y="950"/>
                  <a:pt x="3528" y="952"/>
                  <a:pt x="3617" y="951"/>
                </a:cubicBezTo>
                <a:cubicBezTo>
                  <a:pt x="3707" y="950"/>
                  <a:pt x="3791" y="945"/>
                  <a:pt x="3877" y="942"/>
                </a:cubicBezTo>
                <a:cubicBezTo>
                  <a:pt x="3962" y="939"/>
                  <a:pt x="4048" y="937"/>
                  <a:pt x="4134" y="934"/>
                </a:cubicBezTo>
                <a:cubicBezTo>
                  <a:pt x="4221" y="932"/>
                  <a:pt x="4308" y="928"/>
                  <a:pt x="4392" y="929"/>
                </a:cubicBezTo>
                <a:cubicBezTo>
                  <a:pt x="4476" y="929"/>
                  <a:pt x="4557" y="933"/>
                  <a:pt x="4640" y="939"/>
                </a:cubicBezTo>
                <a:cubicBezTo>
                  <a:pt x="4722" y="944"/>
                  <a:pt x="4806" y="952"/>
                  <a:pt x="4892" y="953"/>
                </a:cubicBezTo>
                <a:cubicBezTo>
                  <a:pt x="4978" y="953"/>
                  <a:pt x="5067" y="945"/>
                  <a:pt x="5157" y="940"/>
                </a:cubicBezTo>
                <a:cubicBezTo>
                  <a:pt x="5247" y="936"/>
                  <a:pt x="5338" y="934"/>
                  <a:pt x="5380" y="927"/>
                </a:cubicBezTo>
                <a:cubicBezTo>
                  <a:pt x="5421" y="921"/>
                  <a:pt x="5412" y="911"/>
                  <a:pt x="5410" y="897"/>
                </a:cubicBezTo>
                <a:cubicBezTo>
                  <a:pt x="5409" y="882"/>
                  <a:pt x="5415" y="864"/>
                  <a:pt x="5420" y="850"/>
                </a:cubicBezTo>
                <a:cubicBezTo>
                  <a:pt x="5424" y="836"/>
                  <a:pt x="5426" y="827"/>
                  <a:pt x="5422" y="812"/>
                </a:cubicBezTo>
                <a:cubicBezTo>
                  <a:pt x="5417" y="797"/>
                  <a:pt x="5406" y="776"/>
                  <a:pt x="5404" y="760"/>
                </a:cubicBezTo>
                <a:cubicBezTo>
                  <a:pt x="5402" y="743"/>
                  <a:pt x="5410" y="729"/>
                  <a:pt x="5412" y="717"/>
                </a:cubicBezTo>
                <a:cubicBezTo>
                  <a:pt x="5415" y="705"/>
                  <a:pt x="5412" y="693"/>
                  <a:pt x="5411" y="678"/>
                </a:cubicBezTo>
                <a:cubicBezTo>
                  <a:pt x="5409" y="663"/>
                  <a:pt x="5409" y="645"/>
                  <a:pt x="5409" y="628"/>
                </a:cubicBezTo>
                <a:cubicBezTo>
                  <a:pt x="5409" y="612"/>
                  <a:pt x="5409" y="598"/>
                  <a:pt x="5414" y="585"/>
                </a:cubicBezTo>
                <a:cubicBezTo>
                  <a:pt x="5419" y="571"/>
                  <a:pt x="5428" y="556"/>
                  <a:pt x="5428" y="541"/>
                </a:cubicBezTo>
                <a:cubicBezTo>
                  <a:pt x="5428" y="525"/>
                  <a:pt x="5418" y="507"/>
                  <a:pt x="5415" y="493"/>
                </a:cubicBezTo>
                <a:cubicBezTo>
                  <a:pt x="5412" y="479"/>
                  <a:pt x="5416" y="468"/>
                  <a:pt x="5415" y="457"/>
                </a:cubicBezTo>
                <a:cubicBezTo>
                  <a:pt x="5414" y="445"/>
                  <a:pt x="5408" y="432"/>
                  <a:pt x="5406" y="416"/>
                </a:cubicBezTo>
                <a:cubicBezTo>
                  <a:pt x="5403" y="401"/>
                  <a:pt x="5403" y="384"/>
                  <a:pt x="5408" y="365"/>
                </a:cubicBezTo>
                <a:cubicBezTo>
                  <a:pt x="5412" y="347"/>
                  <a:pt x="5420" y="327"/>
                  <a:pt x="5420" y="313"/>
                </a:cubicBezTo>
                <a:cubicBezTo>
                  <a:pt x="5420" y="299"/>
                  <a:pt x="5414" y="290"/>
                  <a:pt x="5415" y="279"/>
                </a:cubicBezTo>
                <a:cubicBezTo>
                  <a:pt x="5417" y="269"/>
                  <a:pt x="5426" y="256"/>
                  <a:pt x="5426" y="243"/>
                </a:cubicBezTo>
                <a:cubicBezTo>
                  <a:pt x="5426" y="230"/>
                  <a:pt x="5416" y="216"/>
                  <a:pt x="5414" y="201"/>
                </a:cubicBezTo>
                <a:cubicBezTo>
                  <a:pt x="5411" y="186"/>
                  <a:pt x="5415" y="169"/>
                  <a:pt x="5416" y="153"/>
                </a:cubicBezTo>
                <a:cubicBezTo>
                  <a:pt x="5417" y="137"/>
                  <a:pt x="5416" y="120"/>
                  <a:pt x="5417" y="106"/>
                </a:cubicBezTo>
                <a:cubicBezTo>
                  <a:pt x="5419" y="91"/>
                  <a:pt x="5424" y="78"/>
                  <a:pt x="5422" y="65"/>
                </a:cubicBezTo>
                <a:cubicBezTo>
                  <a:pt x="5420" y="51"/>
                  <a:pt x="5411" y="36"/>
                  <a:pt x="5366" y="25"/>
                </a:cubicBezTo>
                <a:cubicBezTo>
                  <a:pt x="5322" y="13"/>
                  <a:pt x="5241" y="6"/>
                  <a:pt x="5157" y="4"/>
                </a:cubicBezTo>
                <a:cubicBezTo>
                  <a:pt x="5073" y="3"/>
                  <a:pt x="4986" y="8"/>
                  <a:pt x="4899" y="11"/>
                </a:cubicBezTo>
                <a:cubicBezTo>
                  <a:pt x="4812" y="14"/>
                  <a:pt x="4726" y="14"/>
                  <a:pt x="4642" y="13"/>
                </a:cubicBezTo>
                <a:cubicBezTo>
                  <a:pt x="4559" y="11"/>
                  <a:pt x="4478" y="7"/>
                  <a:pt x="4394" y="7"/>
                </a:cubicBezTo>
                <a:cubicBezTo>
                  <a:pt x="4309" y="8"/>
                  <a:pt x="4219" y="13"/>
                  <a:pt x="4128" y="15"/>
                </a:cubicBezTo>
                <a:cubicBezTo>
                  <a:pt x="4036" y="17"/>
                  <a:pt x="3943" y="14"/>
                  <a:pt x="3854" y="11"/>
                </a:cubicBezTo>
                <a:cubicBezTo>
                  <a:pt x="3765" y="7"/>
                  <a:pt x="3681" y="3"/>
                  <a:pt x="3598" y="4"/>
                </a:cubicBezTo>
                <a:cubicBezTo>
                  <a:pt x="3514" y="4"/>
                  <a:pt x="3432" y="9"/>
                  <a:pt x="3348" y="10"/>
                </a:cubicBezTo>
                <a:cubicBezTo>
                  <a:pt x="3263" y="11"/>
                  <a:pt x="3175" y="8"/>
                  <a:pt x="3091" y="7"/>
                </a:cubicBezTo>
                <a:cubicBezTo>
                  <a:pt x="3006" y="7"/>
                  <a:pt x="2924" y="9"/>
                  <a:pt x="2838" y="11"/>
                </a:cubicBezTo>
                <a:cubicBezTo>
                  <a:pt x="2751" y="14"/>
                  <a:pt x="2662" y="16"/>
                  <a:pt x="2578" y="15"/>
                </a:cubicBezTo>
                <a:cubicBezTo>
                  <a:pt x="2493" y="14"/>
                  <a:pt x="2415" y="9"/>
                  <a:pt x="2332" y="9"/>
                </a:cubicBezTo>
                <a:cubicBezTo>
                  <a:pt x="2249" y="9"/>
                  <a:pt x="2162" y="13"/>
                  <a:pt x="2074" y="12"/>
                </a:cubicBezTo>
                <a:cubicBezTo>
                  <a:pt x="1986" y="11"/>
                  <a:pt x="1898" y="4"/>
                  <a:pt x="1810" y="2"/>
                </a:cubicBezTo>
                <a:cubicBezTo>
                  <a:pt x="1722" y="0"/>
                  <a:pt x="1635" y="3"/>
                  <a:pt x="1551" y="3"/>
                </a:cubicBezTo>
                <a:cubicBezTo>
                  <a:pt x="1467" y="3"/>
                  <a:pt x="1386" y="0"/>
                  <a:pt x="1306" y="2"/>
                </a:cubicBezTo>
                <a:cubicBezTo>
                  <a:pt x="1225" y="4"/>
                  <a:pt x="1145" y="10"/>
                  <a:pt x="1060" y="16"/>
                </a:cubicBezTo>
                <a:cubicBezTo>
                  <a:pt x="975" y="22"/>
                  <a:pt x="887" y="27"/>
                  <a:pt x="796" y="29"/>
                </a:cubicBezTo>
                <a:cubicBezTo>
                  <a:pt x="705" y="31"/>
                  <a:pt x="612" y="30"/>
                  <a:pt x="524" y="24"/>
                </a:cubicBezTo>
                <a:cubicBezTo>
                  <a:pt x="437" y="18"/>
                  <a:pt x="355" y="7"/>
                  <a:pt x="270" y="5"/>
                </a:cubicBezTo>
                <a:cubicBezTo>
                  <a:pt x="185" y="3"/>
                  <a:pt x="96" y="9"/>
                  <a:pt x="55" y="17"/>
                </a:cubicBezTo>
                <a:cubicBezTo>
                  <a:pt x="15" y="26"/>
                  <a:pt x="23" y="36"/>
                  <a:pt x="23" y="48"/>
                </a:cubicBezTo>
                <a:cubicBezTo>
                  <a:pt x="24" y="60"/>
                  <a:pt x="17" y="74"/>
                  <a:pt x="12" y="88"/>
                </a:cubicBezTo>
                <a:cubicBezTo>
                  <a:pt x="7" y="102"/>
                  <a:pt x="5" y="115"/>
                  <a:pt x="5" y="133"/>
                </a:cubicBezTo>
                <a:cubicBezTo>
                  <a:pt x="5" y="151"/>
                  <a:pt x="8" y="172"/>
                  <a:pt x="10" y="187"/>
                </a:cubicBezTo>
                <a:cubicBezTo>
                  <a:pt x="13" y="203"/>
                  <a:pt x="15" y="212"/>
                  <a:pt x="16" y="227"/>
                </a:cubicBezTo>
                <a:cubicBezTo>
                  <a:pt x="16" y="242"/>
                  <a:pt x="14" y="262"/>
                  <a:pt x="11" y="279"/>
                </a:cubicBezTo>
                <a:cubicBezTo>
                  <a:pt x="7" y="297"/>
                  <a:pt x="2" y="311"/>
                  <a:pt x="1" y="325"/>
                </a:cubicBezTo>
                <a:cubicBezTo>
                  <a:pt x="0" y="338"/>
                  <a:pt x="4" y="351"/>
                  <a:pt x="7" y="368"/>
                </a:cubicBezTo>
                <a:cubicBezTo>
                  <a:pt x="10" y="386"/>
                  <a:pt x="11" y="408"/>
                  <a:pt x="11" y="424"/>
                </a:cubicBezTo>
                <a:cubicBezTo>
                  <a:pt x="12" y="439"/>
                  <a:pt x="10" y="447"/>
                  <a:pt x="9" y="455"/>
                </a:cubicBezTo>
                <a:cubicBezTo>
                  <a:pt x="9" y="463"/>
                  <a:pt x="9" y="471"/>
                  <a:pt x="12" y="485"/>
                </a:cubicBezTo>
                <a:cubicBezTo>
                  <a:pt x="16" y="499"/>
                  <a:pt x="23" y="520"/>
                  <a:pt x="24" y="540"/>
                </a:cubicBezTo>
                <a:cubicBezTo>
                  <a:pt x="24" y="561"/>
                  <a:pt x="17" y="582"/>
                  <a:pt x="14" y="598"/>
                </a:cubicBezTo>
                <a:cubicBezTo>
                  <a:pt x="10" y="614"/>
                  <a:pt x="10" y="625"/>
                  <a:pt x="12" y="637"/>
                </a:cubicBezTo>
                <a:cubicBezTo>
                  <a:pt x="15" y="648"/>
                  <a:pt x="20" y="662"/>
                  <a:pt x="22" y="675"/>
                </a:cubicBezTo>
                <a:cubicBezTo>
                  <a:pt x="24" y="689"/>
                  <a:pt x="23" y="702"/>
                  <a:pt x="24" y="717"/>
                </a:cubicBezTo>
                <a:cubicBezTo>
                  <a:pt x="25" y="732"/>
                  <a:pt x="28" y="748"/>
                  <a:pt x="28" y="762"/>
                </a:cubicBezTo>
                <a:cubicBezTo>
                  <a:pt x="28" y="776"/>
                  <a:pt x="25" y="788"/>
                  <a:pt x="22" y="805"/>
                </a:cubicBezTo>
                <a:cubicBezTo>
                  <a:pt x="19" y="822"/>
                  <a:pt x="17" y="844"/>
                  <a:pt x="14" y="865"/>
                </a:cubicBezTo>
                <a:cubicBezTo>
                  <a:pt x="11" y="885"/>
                  <a:pt x="8" y="904"/>
                  <a:pt x="21" y="937"/>
                </a:cubicBezTo>
                <a:lnTo>
                  <a:pt x="17" y="946"/>
                </a:lnTo>
                <a:close/>
              </a:path>
            </a:pathLst>
          </a:custGeom>
          <a:solidFill>
            <a:srgbClr val="ffff6d"/>
          </a:solidFill>
          <a:ln>
            <a:noFill/>
          </a:ln>
        </p:spPr>
        <p:style>
          <a:lnRef idx="0"/>
          <a:fillRef idx="0"/>
          <a:effectRef idx="0"/>
          <a:fontRef idx="minor"/>
        </p:style>
      </p:sp>
      <p:sp>
        <p:nvSpPr>
          <p:cNvPr id="404" name="CustomShape 135"/>
          <p:cNvSpPr/>
          <p:nvPr/>
        </p:nvSpPr>
        <p:spPr>
          <a:xfrm>
            <a:off x="2084400" y="4901400"/>
            <a:ext cx="1950840" cy="337320"/>
          </a:xfrm>
          <a:custGeom>
            <a:avLst/>
            <a:gdLst/>
            <a:ahLst/>
            <a:rect l="l" t="t" r="r" b="b"/>
            <a:pathLst>
              <a:path w="5422" h="940">
                <a:moveTo>
                  <a:pt x="9" y="934"/>
                </a:moveTo>
                <a:cubicBezTo>
                  <a:pt x="279" y="927"/>
                  <a:pt x="399" y="925"/>
                  <a:pt x="504" y="925"/>
                </a:cubicBezTo>
                <a:cubicBezTo>
                  <a:pt x="608" y="925"/>
                  <a:pt x="697" y="927"/>
                  <a:pt x="782" y="928"/>
                </a:cubicBezTo>
                <a:cubicBezTo>
                  <a:pt x="867" y="929"/>
                  <a:pt x="948" y="930"/>
                  <a:pt x="1035" y="929"/>
                </a:cubicBezTo>
                <a:cubicBezTo>
                  <a:pt x="1123" y="928"/>
                  <a:pt x="1218" y="925"/>
                  <a:pt x="1305" y="924"/>
                </a:cubicBezTo>
                <a:cubicBezTo>
                  <a:pt x="1392" y="923"/>
                  <a:pt x="1472" y="924"/>
                  <a:pt x="1556" y="925"/>
                </a:cubicBezTo>
                <a:cubicBezTo>
                  <a:pt x="1640" y="926"/>
                  <a:pt x="1727" y="927"/>
                  <a:pt x="1816" y="929"/>
                </a:cubicBezTo>
                <a:cubicBezTo>
                  <a:pt x="1904" y="931"/>
                  <a:pt x="1993" y="934"/>
                  <a:pt x="2079" y="935"/>
                </a:cubicBezTo>
                <a:cubicBezTo>
                  <a:pt x="2164" y="935"/>
                  <a:pt x="2245" y="934"/>
                  <a:pt x="2330" y="932"/>
                </a:cubicBezTo>
                <a:cubicBezTo>
                  <a:pt x="2415" y="929"/>
                  <a:pt x="2504" y="925"/>
                  <a:pt x="2591" y="925"/>
                </a:cubicBezTo>
                <a:cubicBezTo>
                  <a:pt x="2678" y="924"/>
                  <a:pt x="2762" y="927"/>
                  <a:pt x="2847" y="927"/>
                </a:cubicBezTo>
                <a:cubicBezTo>
                  <a:pt x="2932" y="926"/>
                  <a:pt x="3018" y="923"/>
                  <a:pt x="3105" y="923"/>
                </a:cubicBezTo>
                <a:cubicBezTo>
                  <a:pt x="3191" y="923"/>
                  <a:pt x="3278" y="928"/>
                  <a:pt x="3364" y="930"/>
                </a:cubicBezTo>
                <a:cubicBezTo>
                  <a:pt x="3450" y="931"/>
                  <a:pt x="3536" y="931"/>
                  <a:pt x="3620" y="930"/>
                </a:cubicBezTo>
                <a:cubicBezTo>
                  <a:pt x="3704" y="930"/>
                  <a:pt x="3788" y="930"/>
                  <a:pt x="3872" y="930"/>
                </a:cubicBezTo>
                <a:cubicBezTo>
                  <a:pt x="3956" y="930"/>
                  <a:pt x="4042" y="930"/>
                  <a:pt x="4130" y="930"/>
                </a:cubicBezTo>
                <a:cubicBezTo>
                  <a:pt x="4217" y="929"/>
                  <a:pt x="4306" y="928"/>
                  <a:pt x="4391" y="930"/>
                </a:cubicBezTo>
                <a:cubicBezTo>
                  <a:pt x="4476" y="932"/>
                  <a:pt x="4557" y="937"/>
                  <a:pt x="4641" y="938"/>
                </a:cubicBezTo>
                <a:cubicBezTo>
                  <a:pt x="4724" y="939"/>
                  <a:pt x="4810" y="937"/>
                  <a:pt x="4897" y="936"/>
                </a:cubicBezTo>
                <a:cubicBezTo>
                  <a:pt x="4983" y="935"/>
                  <a:pt x="5069" y="935"/>
                  <a:pt x="5153" y="934"/>
                </a:cubicBezTo>
                <a:cubicBezTo>
                  <a:pt x="5237" y="932"/>
                  <a:pt x="5319" y="927"/>
                  <a:pt x="5360" y="917"/>
                </a:cubicBezTo>
                <a:cubicBezTo>
                  <a:pt x="5402" y="907"/>
                  <a:pt x="5403" y="891"/>
                  <a:pt x="5404" y="879"/>
                </a:cubicBezTo>
                <a:cubicBezTo>
                  <a:pt x="5406" y="867"/>
                  <a:pt x="5409" y="859"/>
                  <a:pt x="5409" y="847"/>
                </a:cubicBezTo>
                <a:cubicBezTo>
                  <a:pt x="5409" y="834"/>
                  <a:pt x="5406" y="816"/>
                  <a:pt x="5405" y="801"/>
                </a:cubicBezTo>
                <a:cubicBezTo>
                  <a:pt x="5404" y="786"/>
                  <a:pt x="5407" y="773"/>
                  <a:pt x="5409" y="759"/>
                </a:cubicBezTo>
                <a:cubicBezTo>
                  <a:pt x="5412" y="744"/>
                  <a:pt x="5415" y="729"/>
                  <a:pt x="5417" y="712"/>
                </a:cubicBezTo>
                <a:cubicBezTo>
                  <a:pt x="5419" y="694"/>
                  <a:pt x="5419" y="676"/>
                  <a:pt x="5419" y="661"/>
                </a:cubicBezTo>
                <a:cubicBezTo>
                  <a:pt x="5419" y="647"/>
                  <a:pt x="5420" y="638"/>
                  <a:pt x="5419" y="623"/>
                </a:cubicBezTo>
                <a:cubicBezTo>
                  <a:pt x="5418" y="609"/>
                  <a:pt x="5416" y="589"/>
                  <a:pt x="5414" y="574"/>
                </a:cubicBezTo>
                <a:cubicBezTo>
                  <a:pt x="5412" y="560"/>
                  <a:pt x="5410" y="550"/>
                  <a:pt x="5412" y="537"/>
                </a:cubicBezTo>
                <a:cubicBezTo>
                  <a:pt x="5414" y="525"/>
                  <a:pt x="5420" y="509"/>
                  <a:pt x="5420" y="494"/>
                </a:cubicBezTo>
                <a:cubicBezTo>
                  <a:pt x="5421" y="478"/>
                  <a:pt x="5417" y="462"/>
                  <a:pt x="5416" y="448"/>
                </a:cubicBezTo>
                <a:cubicBezTo>
                  <a:pt x="5414" y="433"/>
                  <a:pt x="5414" y="421"/>
                  <a:pt x="5414" y="406"/>
                </a:cubicBezTo>
                <a:cubicBezTo>
                  <a:pt x="5414" y="391"/>
                  <a:pt x="5413" y="374"/>
                  <a:pt x="5414" y="360"/>
                </a:cubicBezTo>
                <a:cubicBezTo>
                  <a:pt x="5415" y="346"/>
                  <a:pt x="5417" y="335"/>
                  <a:pt x="5418" y="321"/>
                </a:cubicBezTo>
                <a:cubicBezTo>
                  <a:pt x="5418" y="306"/>
                  <a:pt x="5418" y="289"/>
                  <a:pt x="5415" y="273"/>
                </a:cubicBezTo>
                <a:cubicBezTo>
                  <a:pt x="5412" y="256"/>
                  <a:pt x="5408" y="242"/>
                  <a:pt x="5405" y="228"/>
                </a:cubicBezTo>
                <a:cubicBezTo>
                  <a:pt x="5403" y="214"/>
                  <a:pt x="5402" y="201"/>
                  <a:pt x="5404" y="187"/>
                </a:cubicBezTo>
                <a:cubicBezTo>
                  <a:pt x="5406" y="173"/>
                  <a:pt x="5410" y="157"/>
                  <a:pt x="5414" y="141"/>
                </a:cubicBezTo>
                <a:cubicBezTo>
                  <a:pt x="5417" y="126"/>
                  <a:pt x="5419" y="109"/>
                  <a:pt x="5419" y="95"/>
                </a:cubicBezTo>
                <a:cubicBezTo>
                  <a:pt x="5419" y="80"/>
                  <a:pt x="5417" y="66"/>
                  <a:pt x="5417" y="52"/>
                </a:cubicBezTo>
                <a:cubicBezTo>
                  <a:pt x="5417" y="38"/>
                  <a:pt x="5419" y="22"/>
                  <a:pt x="5377" y="14"/>
                </a:cubicBezTo>
                <a:cubicBezTo>
                  <a:pt x="5335" y="5"/>
                  <a:pt x="5248" y="3"/>
                  <a:pt x="5161" y="3"/>
                </a:cubicBezTo>
                <a:cubicBezTo>
                  <a:pt x="5074" y="4"/>
                  <a:pt x="4986" y="7"/>
                  <a:pt x="4898" y="9"/>
                </a:cubicBezTo>
                <a:cubicBezTo>
                  <a:pt x="4809" y="12"/>
                  <a:pt x="4720" y="14"/>
                  <a:pt x="4633" y="14"/>
                </a:cubicBezTo>
                <a:cubicBezTo>
                  <a:pt x="4545" y="13"/>
                  <a:pt x="4461" y="9"/>
                  <a:pt x="4377" y="9"/>
                </a:cubicBezTo>
                <a:cubicBezTo>
                  <a:pt x="4294" y="8"/>
                  <a:pt x="4212" y="11"/>
                  <a:pt x="4129" y="12"/>
                </a:cubicBezTo>
                <a:cubicBezTo>
                  <a:pt x="4046" y="12"/>
                  <a:pt x="3961" y="10"/>
                  <a:pt x="3873" y="9"/>
                </a:cubicBezTo>
                <a:cubicBezTo>
                  <a:pt x="3784" y="9"/>
                  <a:pt x="3692" y="10"/>
                  <a:pt x="3607" y="10"/>
                </a:cubicBezTo>
                <a:cubicBezTo>
                  <a:pt x="3521" y="10"/>
                  <a:pt x="3441" y="10"/>
                  <a:pt x="3359" y="11"/>
                </a:cubicBezTo>
                <a:cubicBezTo>
                  <a:pt x="3276" y="13"/>
                  <a:pt x="3191" y="16"/>
                  <a:pt x="3105" y="17"/>
                </a:cubicBezTo>
                <a:cubicBezTo>
                  <a:pt x="3018" y="17"/>
                  <a:pt x="2931" y="12"/>
                  <a:pt x="2843" y="9"/>
                </a:cubicBezTo>
                <a:cubicBezTo>
                  <a:pt x="2755" y="7"/>
                  <a:pt x="2668" y="5"/>
                  <a:pt x="2583" y="3"/>
                </a:cubicBezTo>
                <a:cubicBezTo>
                  <a:pt x="2499" y="1"/>
                  <a:pt x="2417" y="0"/>
                  <a:pt x="2331" y="1"/>
                </a:cubicBezTo>
                <a:cubicBezTo>
                  <a:pt x="2244" y="2"/>
                  <a:pt x="2152" y="6"/>
                  <a:pt x="2064" y="7"/>
                </a:cubicBezTo>
                <a:cubicBezTo>
                  <a:pt x="1975" y="9"/>
                  <a:pt x="1890" y="8"/>
                  <a:pt x="1807" y="8"/>
                </a:cubicBezTo>
                <a:cubicBezTo>
                  <a:pt x="1723" y="7"/>
                  <a:pt x="1641" y="6"/>
                  <a:pt x="1558" y="7"/>
                </a:cubicBezTo>
                <a:cubicBezTo>
                  <a:pt x="1474" y="7"/>
                  <a:pt x="1388" y="9"/>
                  <a:pt x="1303" y="9"/>
                </a:cubicBezTo>
                <a:cubicBezTo>
                  <a:pt x="1217" y="10"/>
                  <a:pt x="1131" y="9"/>
                  <a:pt x="1044" y="8"/>
                </a:cubicBezTo>
                <a:cubicBezTo>
                  <a:pt x="957" y="7"/>
                  <a:pt x="869" y="4"/>
                  <a:pt x="784" y="3"/>
                </a:cubicBezTo>
                <a:cubicBezTo>
                  <a:pt x="700" y="3"/>
                  <a:pt x="619" y="5"/>
                  <a:pt x="534" y="5"/>
                </a:cubicBezTo>
                <a:cubicBezTo>
                  <a:pt x="449" y="5"/>
                  <a:pt x="359" y="3"/>
                  <a:pt x="274" y="5"/>
                </a:cubicBezTo>
                <a:cubicBezTo>
                  <a:pt x="188" y="6"/>
                  <a:pt x="107" y="10"/>
                  <a:pt x="64" y="20"/>
                </a:cubicBezTo>
                <a:cubicBezTo>
                  <a:pt x="22" y="29"/>
                  <a:pt x="18" y="44"/>
                  <a:pt x="16" y="57"/>
                </a:cubicBezTo>
                <a:cubicBezTo>
                  <a:pt x="14" y="71"/>
                  <a:pt x="15" y="83"/>
                  <a:pt x="16" y="96"/>
                </a:cubicBezTo>
                <a:cubicBezTo>
                  <a:pt x="17" y="109"/>
                  <a:pt x="18" y="122"/>
                  <a:pt x="16" y="138"/>
                </a:cubicBezTo>
                <a:cubicBezTo>
                  <a:pt x="15" y="154"/>
                  <a:pt x="10" y="171"/>
                  <a:pt x="10" y="186"/>
                </a:cubicBezTo>
                <a:cubicBezTo>
                  <a:pt x="10" y="201"/>
                  <a:pt x="14" y="213"/>
                  <a:pt x="16" y="227"/>
                </a:cubicBezTo>
                <a:cubicBezTo>
                  <a:pt x="17" y="241"/>
                  <a:pt x="17" y="257"/>
                  <a:pt x="15" y="271"/>
                </a:cubicBezTo>
                <a:cubicBezTo>
                  <a:pt x="13" y="285"/>
                  <a:pt x="11" y="296"/>
                  <a:pt x="8" y="309"/>
                </a:cubicBezTo>
                <a:cubicBezTo>
                  <a:pt x="6" y="322"/>
                  <a:pt x="4" y="337"/>
                  <a:pt x="4" y="352"/>
                </a:cubicBezTo>
                <a:cubicBezTo>
                  <a:pt x="3" y="367"/>
                  <a:pt x="4" y="382"/>
                  <a:pt x="7" y="400"/>
                </a:cubicBezTo>
                <a:cubicBezTo>
                  <a:pt x="10" y="417"/>
                  <a:pt x="15" y="436"/>
                  <a:pt x="18" y="452"/>
                </a:cubicBezTo>
                <a:cubicBezTo>
                  <a:pt x="20" y="467"/>
                  <a:pt x="19" y="480"/>
                  <a:pt x="19" y="493"/>
                </a:cubicBezTo>
                <a:cubicBezTo>
                  <a:pt x="19" y="505"/>
                  <a:pt x="19" y="519"/>
                  <a:pt x="19" y="535"/>
                </a:cubicBezTo>
                <a:cubicBezTo>
                  <a:pt x="18" y="552"/>
                  <a:pt x="18" y="572"/>
                  <a:pt x="19" y="586"/>
                </a:cubicBezTo>
                <a:cubicBezTo>
                  <a:pt x="19" y="601"/>
                  <a:pt x="19" y="609"/>
                  <a:pt x="18" y="621"/>
                </a:cubicBezTo>
                <a:cubicBezTo>
                  <a:pt x="17" y="633"/>
                  <a:pt x="14" y="649"/>
                  <a:pt x="14" y="664"/>
                </a:cubicBezTo>
                <a:cubicBezTo>
                  <a:pt x="13" y="680"/>
                  <a:pt x="15" y="695"/>
                  <a:pt x="16" y="709"/>
                </a:cubicBezTo>
                <a:cubicBezTo>
                  <a:pt x="17" y="723"/>
                  <a:pt x="18" y="735"/>
                  <a:pt x="19" y="749"/>
                </a:cubicBezTo>
                <a:cubicBezTo>
                  <a:pt x="21" y="764"/>
                  <a:pt x="24" y="781"/>
                  <a:pt x="23" y="797"/>
                </a:cubicBezTo>
                <a:cubicBezTo>
                  <a:pt x="22" y="813"/>
                  <a:pt x="18" y="828"/>
                  <a:pt x="13" y="847"/>
                </a:cubicBezTo>
                <a:cubicBezTo>
                  <a:pt x="7" y="865"/>
                  <a:pt x="0" y="886"/>
                  <a:pt x="15" y="929"/>
                </a:cubicBezTo>
              </a:path>
            </a:pathLst>
          </a:custGeom>
          <a:noFill/>
          <a:ln cap="rnd" w="31680">
            <a:solidFill>
              <a:srgbClr val="008cd8"/>
            </a:solidFill>
            <a:bevel/>
          </a:ln>
        </p:spPr>
        <p:style>
          <a:lnRef idx="0"/>
          <a:fillRef idx="0"/>
          <a:effectRef idx="0"/>
          <a:fontRef idx="minor"/>
        </p:style>
      </p:sp>
      <p:sp>
        <p:nvSpPr>
          <p:cNvPr id="405" name="CustomShape 136"/>
          <p:cNvSpPr/>
          <p:nvPr/>
        </p:nvSpPr>
        <p:spPr>
          <a:xfrm>
            <a:off x="2131920" y="4991760"/>
            <a:ext cx="1078920" cy="14184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ea typeface="DejaVu Sans"/>
              </a:rPr>
              <a:t>Αντόνιο (Ανθοδέτης)</a:t>
            </a:r>
            <a:endParaRPr b="0" lang="el-GR" sz="1000" spc="-1" strike="noStrike">
              <a:latin typeface="Arial"/>
            </a:endParaRPr>
          </a:p>
        </p:txBody>
      </p:sp>
      <p:sp>
        <p:nvSpPr>
          <p:cNvPr id="406" name="CustomShape 137"/>
          <p:cNvSpPr/>
          <p:nvPr/>
        </p:nvSpPr>
        <p:spPr>
          <a:xfrm>
            <a:off x="2209680" y="5262480"/>
            <a:ext cx="12279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Επωνυμία: Κρεατσιόνε ΕΠΕ</a:t>
            </a:r>
            <a:endParaRPr b="0" lang="el-GR" sz="800" spc="-1" strike="noStrike">
              <a:latin typeface="Arial"/>
            </a:endParaRPr>
          </a:p>
        </p:txBody>
      </p:sp>
      <p:sp>
        <p:nvSpPr>
          <p:cNvPr id="407" name="CustomShape 138"/>
          <p:cNvSpPr/>
          <p:nvPr/>
        </p:nvSpPr>
        <p:spPr>
          <a:xfrm>
            <a:off x="2117520" y="6417000"/>
            <a:ext cx="1879920" cy="9720"/>
          </a:xfrm>
          <a:custGeom>
            <a:avLst/>
            <a:gdLst/>
            <a:ahLst/>
            <a:rect l="l" t="t" r="r" b="b"/>
            <a:pathLst>
              <a:path w="5225" h="30">
                <a:moveTo>
                  <a:pt x="0" y="5"/>
                </a:moveTo>
                <a:cubicBezTo>
                  <a:pt x="247" y="0"/>
                  <a:pt x="366" y="10"/>
                  <a:pt x="470" y="14"/>
                </a:cubicBezTo>
                <a:cubicBezTo>
                  <a:pt x="574" y="18"/>
                  <a:pt x="663" y="17"/>
                  <a:pt x="749" y="20"/>
                </a:cubicBezTo>
                <a:cubicBezTo>
                  <a:pt x="834" y="22"/>
                  <a:pt x="916" y="29"/>
                  <a:pt x="997" y="27"/>
                </a:cubicBezTo>
                <a:cubicBezTo>
                  <a:pt x="1078" y="26"/>
                  <a:pt x="1159" y="16"/>
                  <a:pt x="1246" y="14"/>
                </a:cubicBezTo>
                <a:cubicBezTo>
                  <a:pt x="1332" y="11"/>
                  <a:pt x="1424" y="16"/>
                  <a:pt x="1509" y="15"/>
                </a:cubicBezTo>
                <a:cubicBezTo>
                  <a:pt x="1594" y="13"/>
                  <a:pt x="1671" y="6"/>
                  <a:pt x="1749" y="9"/>
                </a:cubicBezTo>
                <a:cubicBezTo>
                  <a:pt x="1828" y="11"/>
                  <a:pt x="1908" y="23"/>
                  <a:pt x="1989" y="24"/>
                </a:cubicBezTo>
                <a:cubicBezTo>
                  <a:pt x="2070" y="25"/>
                  <a:pt x="2151" y="14"/>
                  <a:pt x="2239" y="13"/>
                </a:cubicBezTo>
                <a:cubicBezTo>
                  <a:pt x="2327" y="12"/>
                  <a:pt x="2421" y="19"/>
                  <a:pt x="2503" y="19"/>
                </a:cubicBezTo>
                <a:cubicBezTo>
                  <a:pt x="2585" y="20"/>
                  <a:pt x="2654" y="12"/>
                  <a:pt x="2735" y="11"/>
                </a:cubicBezTo>
                <a:cubicBezTo>
                  <a:pt x="2816" y="9"/>
                  <a:pt x="2908" y="13"/>
                  <a:pt x="2999" y="17"/>
                </a:cubicBezTo>
                <a:cubicBezTo>
                  <a:pt x="3089" y="21"/>
                  <a:pt x="3178" y="25"/>
                  <a:pt x="3261" y="25"/>
                </a:cubicBezTo>
                <a:cubicBezTo>
                  <a:pt x="3343" y="25"/>
                  <a:pt x="3420" y="22"/>
                  <a:pt x="3498" y="21"/>
                </a:cubicBezTo>
                <a:cubicBezTo>
                  <a:pt x="3575" y="20"/>
                  <a:pt x="3655" y="21"/>
                  <a:pt x="3737" y="18"/>
                </a:cubicBezTo>
                <a:cubicBezTo>
                  <a:pt x="3819" y="15"/>
                  <a:pt x="3904" y="9"/>
                  <a:pt x="3989" y="8"/>
                </a:cubicBezTo>
                <a:cubicBezTo>
                  <a:pt x="4073" y="7"/>
                  <a:pt x="4157" y="12"/>
                  <a:pt x="4241" y="14"/>
                </a:cubicBezTo>
                <a:cubicBezTo>
                  <a:pt x="4324" y="16"/>
                  <a:pt x="4407" y="15"/>
                  <a:pt x="4487" y="17"/>
                </a:cubicBezTo>
                <a:cubicBezTo>
                  <a:pt x="4567" y="19"/>
                  <a:pt x="4644" y="23"/>
                  <a:pt x="4750" y="22"/>
                </a:cubicBezTo>
                <a:cubicBezTo>
                  <a:pt x="4857" y="22"/>
                  <a:pt x="4994" y="17"/>
                  <a:pt x="5224" y="8"/>
                </a:cubicBezTo>
                <a:lnTo>
                  <a:pt x="0" y="5"/>
                </a:lnTo>
                <a:close/>
              </a:path>
            </a:pathLst>
          </a:custGeom>
          <a:solidFill>
            <a:srgbClr val="ffffff"/>
          </a:solidFill>
          <a:ln>
            <a:noFill/>
          </a:ln>
        </p:spPr>
        <p:style>
          <a:lnRef idx="0"/>
          <a:fillRef idx="0"/>
          <a:effectRef idx="0"/>
          <a:fontRef idx="minor"/>
        </p:style>
      </p:sp>
      <p:sp>
        <p:nvSpPr>
          <p:cNvPr id="408" name="CustomShape 139"/>
          <p:cNvSpPr/>
          <p:nvPr/>
        </p:nvSpPr>
        <p:spPr>
          <a:xfrm>
            <a:off x="2121480" y="6422040"/>
            <a:ext cx="57600" cy="720"/>
          </a:xfrm>
          <a:custGeom>
            <a:avLst/>
            <a:gdLst/>
            <a:ahLst/>
            <a:rect l="l" t="t" r="r" b="b"/>
            <a:pathLst>
              <a:path w="163" h="5">
                <a:moveTo>
                  <a:pt x="0" y="0"/>
                </a:moveTo>
                <a:cubicBezTo>
                  <a:pt x="61" y="2"/>
                  <a:pt x="114" y="3"/>
                  <a:pt x="162" y="4"/>
                </a:cubicBezTo>
              </a:path>
            </a:pathLst>
          </a:custGeom>
          <a:noFill/>
          <a:ln w="29160">
            <a:solidFill>
              <a:srgbClr val="008cd8"/>
            </a:solidFill>
            <a:round/>
          </a:ln>
        </p:spPr>
        <p:style>
          <a:lnRef idx="0"/>
          <a:fillRef idx="0"/>
          <a:effectRef idx="0"/>
          <a:fontRef idx="minor"/>
        </p:style>
      </p:sp>
      <p:sp>
        <p:nvSpPr>
          <p:cNvPr id="409" name="CustomShape 140"/>
          <p:cNvSpPr/>
          <p:nvPr/>
        </p:nvSpPr>
        <p:spPr>
          <a:xfrm>
            <a:off x="2208600" y="6424200"/>
            <a:ext cx="57240" cy="360"/>
          </a:xfrm>
          <a:custGeom>
            <a:avLst/>
            <a:gdLst/>
            <a:ahLst/>
            <a:rect l="l" t="t" r="r" b="b"/>
            <a:pathLst>
              <a:path w="162" h="2">
                <a:moveTo>
                  <a:pt x="0" y="0"/>
                </a:moveTo>
                <a:cubicBezTo>
                  <a:pt x="65" y="1"/>
                  <a:pt x="116" y="1"/>
                  <a:pt x="161" y="1"/>
                </a:cubicBezTo>
              </a:path>
            </a:pathLst>
          </a:custGeom>
          <a:noFill/>
          <a:ln w="29160">
            <a:solidFill>
              <a:srgbClr val="008cd8"/>
            </a:solidFill>
            <a:round/>
          </a:ln>
        </p:spPr>
        <p:style>
          <a:lnRef idx="0"/>
          <a:fillRef idx="0"/>
          <a:effectRef idx="0"/>
          <a:fontRef idx="minor"/>
        </p:style>
      </p:sp>
      <p:sp>
        <p:nvSpPr>
          <p:cNvPr id="410" name="CustomShape 141"/>
          <p:cNvSpPr/>
          <p:nvPr/>
        </p:nvSpPr>
        <p:spPr>
          <a:xfrm>
            <a:off x="2295360" y="6424560"/>
            <a:ext cx="57240" cy="360"/>
          </a:xfrm>
          <a:custGeom>
            <a:avLst/>
            <a:gdLst/>
            <a:ahLst/>
            <a:rect l="l" t="t" r="r" b="b"/>
            <a:pathLst>
              <a:path w="162" h="4">
                <a:moveTo>
                  <a:pt x="0" y="0"/>
                </a:moveTo>
                <a:cubicBezTo>
                  <a:pt x="59" y="0"/>
                  <a:pt x="111" y="1"/>
                  <a:pt x="161" y="3"/>
                </a:cubicBezTo>
              </a:path>
            </a:pathLst>
          </a:custGeom>
          <a:noFill/>
          <a:ln w="29160">
            <a:solidFill>
              <a:srgbClr val="008cd8"/>
            </a:solidFill>
            <a:round/>
          </a:ln>
        </p:spPr>
        <p:style>
          <a:lnRef idx="0"/>
          <a:fillRef idx="0"/>
          <a:effectRef idx="0"/>
          <a:fontRef idx="minor"/>
        </p:style>
      </p:sp>
      <p:sp>
        <p:nvSpPr>
          <p:cNvPr id="411" name="CustomShape 142"/>
          <p:cNvSpPr/>
          <p:nvPr/>
        </p:nvSpPr>
        <p:spPr>
          <a:xfrm>
            <a:off x="2382480" y="6426360"/>
            <a:ext cx="57240" cy="360"/>
          </a:xfrm>
          <a:custGeom>
            <a:avLst/>
            <a:gdLst/>
            <a:ahLst/>
            <a:rect l="l" t="t" r="r" b="b"/>
            <a:pathLst>
              <a:path w="162" h="3">
                <a:moveTo>
                  <a:pt x="0" y="0"/>
                </a:moveTo>
                <a:cubicBezTo>
                  <a:pt x="4" y="0"/>
                  <a:pt x="9" y="0"/>
                  <a:pt x="14" y="0"/>
                </a:cubicBezTo>
                <a:cubicBezTo>
                  <a:pt x="62" y="1"/>
                  <a:pt x="111" y="2"/>
                  <a:pt x="161" y="2"/>
                </a:cubicBezTo>
              </a:path>
            </a:pathLst>
          </a:custGeom>
          <a:noFill/>
          <a:ln w="29160">
            <a:solidFill>
              <a:srgbClr val="008cd8"/>
            </a:solidFill>
            <a:round/>
          </a:ln>
        </p:spPr>
        <p:style>
          <a:lnRef idx="0"/>
          <a:fillRef idx="0"/>
          <a:effectRef idx="0"/>
          <a:fontRef idx="minor"/>
        </p:style>
      </p:sp>
      <p:sp>
        <p:nvSpPr>
          <p:cNvPr id="412" name="CustomShape 143"/>
          <p:cNvSpPr/>
          <p:nvPr/>
        </p:nvSpPr>
        <p:spPr>
          <a:xfrm>
            <a:off x="2469240" y="6426720"/>
            <a:ext cx="57240" cy="360"/>
          </a:xfrm>
          <a:custGeom>
            <a:avLst/>
            <a:gdLst/>
            <a:ahLst/>
            <a:rect l="l" t="t" r="r" b="b"/>
            <a:pathLst>
              <a:path w="162" h="3">
                <a:moveTo>
                  <a:pt x="0" y="2"/>
                </a:moveTo>
                <a:cubicBezTo>
                  <a:pt x="8" y="2"/>
                  <a:pt x="17" y="2"/>
                  <a:pt x="25" y="2"/>
                </a:cubicBezTo>
                <a:cubicBezTo>
                  <a:pt x="70" y="1"/>
                  <a:pt x="116" y="1"/>
                  <a:pt x="161" y="0"/>
                </a:cubicBezTo>
              </a:path>
            </a:pathLst>
          </a:custGeom>
          <a:noFill/>
          <a:ln w="29160">
            <a:solidFill>
              <a:srgbClr val="008cd8"/>
            </a:solidFill>
            <a:round/>
          </a:ln>
        </p:spPr>
        <p:style>
          <a:lnRef idx="0"/>
          <a:fillRef idx="0"/>
          <a:effectRef idx="0"/>
          <a:fontRef idx="minor"/>
        </p:style>
      </p:sp>
      <p:sp>
        <p:nvSpPr>
          <p:cNvPr id="413" name="CustomShape 144"/>
          <p:cNvSpPr/>
          <p:nvPr/>
        </p:nvSpPr>
        <p:spPr>
          <a:xfrm>
            <a:off x="2556360" y="6424920"/>
            <a:ext cx="57240" cy="720"/>
          </a:xfrm>
          <a:custGeom>
            <a:avLst/>
            <a:gdLst/>
            <a:ahLst/>
            <a:rect l="l" t="t" r="r" b="b"/>
            <a:pathLst>
              <a:path w="162" h="5">
                <a:moveTo>
                  <a:pt x="0" y="4"/>
                </a:moveTo>
                <a:cubicBezTo>
                  <a:pt x="11" y="4"/>
                  <a:pt x="23" y="4"/>
                  <a:pt x="35" y="3"/>
                </a:cubicBezTo>
                <a:cubicBezTo>
                  <a:pt x="77" y="2"/>
                  <a:pt x="119" y="1"/>
                  <a:pt x="161" y="0"/>
                </a:cubicBezTo>
              </a:path>
            </a:pathLst>
          </a:custGeom>
          <a:noFill/>
          <a:ln w="29160">
            <a:solidFill>
              <a:srgbClr val="008cd8"/>
            </a:solidFill>
            <a:round/>
          </a:ln>
        </p:spPr>
        <p:style>
          <a:lnRef idx="0"/>
          <a:fillRef idx="0"/>
          <a:effectRef idx="0"/>
          <a:fontRef idx="minor"/>
        </p:style>
      </p:sp>
      <p:sp>
        <p:nvSpPr>
          <p:cNvPr id="414" name="CustomShape 145"/>
          <p:cNvSpPr/>
          <p:nvPr/>
        </p:nvSpPr>
        <p:spPr>
          <a:xfrm>
            <a:off x="2643120" y="6423480"/>
            <a:ext cx="57240" cy="360"/>
          </a:xfrm>
          <a:custGeom>
            <a:avLst/>
            <a:gdLst/>
            <a:ahLst/>
            <a:rect l="l" t="t" r="r" b="b"/>
            <a:pathLst>
              <a:path w="162" h="3">
                <a:moveTo>
                  <a:pt x="0" y="2"/>
                </a:moveTo>
                <a:cubicBezTo>
                  <a:pt x="15" y="1"/>
                  <a:pt x="29" y="1"/>
                  <a:pt x="43" y="1"/>
                </a:cubicBezTo>
                <a:cubicBezTo>
                  <a:pt x="83" y="0"/>
                  <a:pt x="122" y="0"/>
                  <a:pt x="161" y="0"/>
                </a:cubicBezTo>
              </a:path>
            </a:pathLst>
          </a:custGeom>
          <a:noFill/>
          <a:ln w="29160">
            <a:solidFill>
              <a:srgbClr val="008cd8"/>
            </a:solidFill>
            <a:round/>
          </a:ln>
        </p:spPr>
        <p:style>
          <a:lnRef idx="0"/>
          <a:fillRef idx="0"/>
          <a:effectRef idx="0"/>
          <a:fontRef idx="minor"/>
        </p:style>
      </p:sp>
      <p:sp>
        <p:nvSpPr>
          <p:cNvPr id="415" name="CustomShape 146"/>
          <p:cNvSpPr/>
          <p:nvPr/>
        </p:nvSpPr>
        <p:spPr>
          <a:xfrm>
            <a:off x="2730240" y="6423480"/>
            <a:ext cx="57240" cy="360"/>
          </a:xfrm>
          <a:custGeom>
            <a:avLst/>
            <a:gdLst/>
            <a:ahLst/>
            <a:rect l="l" t="t" r="r" b="b"/>
            <a:pathLst>
              <a:path w="162" h="1">
                <a:moveTo>
                  <a:pt x="0" y="0"/>
                </a:moveTo>
                <a:cubicBezTo>
                  <a:pt x="16" y="0"/>
                  <a:pt x="33" y="0"/>
                  <a:pt x="50" y="0"/>
                </a:cubicBezTo>
                <a:cubicBezTo>
                  <a:pt x="86" y="0"/>
                  <a:pt x="124" y="0"/>
                  <a:pt x="161" y="0"/>
                </a:cubicBezTo>
              </a:path>
            </a:pathLst>
          </a:custGeom>
          <a:noFill/>
          <a:ln w="29160">
            <a:solidFill>
              <a:srgbClr val="008cd8"/>
            </a:solidFill>
            <a:round/>
          </a:ln>
        </p:spPr>
        <p:style>
          <a:lnRef idx="0"/>
          <a:fillRef idx="0"/>
          <a:effectRef idx="0"/>
          <a:fontRef idx="minor"/>
        </p:style>
      </p:sp>
      <p:sp>
        <p:nvSpPr>
          <p:cNvPr id="416" name="CustomShape 147"/>
          <p:cNvSpPr/>
          <p:nvPr/>
        </p:nvSpPr>
        <p:spPr>
          <a:xfrm>
            <a:off x="2817000" y="6423480"/>
            <a:ext cx="57600" cy="360"/>
          </a:xfrm>
          <a:custGeom>
            <a:avLst/>
            <a:gdLst/>
            <a:ahLst/>
            <a:rect l="l" t="t" r="r" b="b"/>
            <a:pathLst>
              <a:path w="163" h="1">
                <a:moveTo>
                  <a:pt x="0" y="0"/>
                </a:moveTo>
                <a:cubicBezTo>
                  <a:pt x="22" y="0"/>
                  <a:pt x="44" y="0"/>
                  <a:pt x="66" y="0"/>
                </a:cubicBezTo>
                <a:cubicBezTo>
                  <a:pt x="98" y="0"/>
                  <a:pt x="130" y="0"/>
                  <a:pt x="162" y="0"/>
                </a:cubicBezTo>
              </a:path>
            </a:pathLst>
          </a:custGeom>
          <a:noFill/>
          <a:ln w="29160">
            <a:solidFill>
              <a:srgbClr val="008cd8"/>
            </a:solidFill>
            <a:round/>
          </a:ln>
        </p:spPr>
        <p:style>
          <a:lnRef idx="0"/>
          <a:fillRef idx="0"/>
          <a:effectRef idx="0"/>
          <a:fontRef idx="minor"/>
        </p:style>
      </p:sp>
      <p:sp>
        <p:nvSpPr>
          <p:cNvPr id="417" name="CustomShape 148"/>
          <p:cNvSpPr/>
          <p:nvPr/>
        </p:nvSpPr>
        <p:spPr>
          <a:xfrm>
            <a:off x="2904120" y="6423480"/>
            <a:ext cx="57240" cy="360"/>
          </a:xfrm>
          <a:custGeom>
            <a:avLst/>
            <a:gdLst/>
            <a:ahLst/>
            <a:rect l="l" t="t" r="r" b="b"/>
            <a:pathLst>
              <a:path w="162" h="3">
                <a:moveTo>
                  <a:pt x="0" y="0"/>
                </a:moveTo>
                <a:cubicBezTo>
                  <a:pt x="23" y="0"/>
                  <a:pt x="45" y="0"/>
                  <a:pt x="68" y="1"/>
                </a:cubicBezTo>
                <a:cubicBezTo>
                  <a:pt x="99" y="1"/>
                  <a:pt x="130" y="1"/>
                  <a:pt x="161" y="2"/>
                </a:cubicBezTo>
              </a:path>
            </a:pathLst>
          </a:custGeom>
          <a:noFill/>
          <a:ln w="29160">
            <a:solidFill>
              <a:srgbClr val="008cd8"/>
            </a:solidFill>
            <a:round/>
          </a:ln>
        </p:spPr>
        <p:style>
          <a:lnRef idx="0"/>
          <a:fillRef idx="0"/>
          <a:effectRef idx="0"/>
          <a:fontRef idx="minor"/>
        </p:style>
      </p:sp>
      <p:sp>
        <p:nvSpPr>
          <p:cNvPr id="418" name="CustomShape 149"/>
          <p:cNvSpPr/>
          <p:nvPr/>
        </p:nvSpPr>
        <p:spPr>
          <a:xfrm>
            <a:off x="2991240" y="6423120"/>
            <a:ext cx="57240" cy="720"/>
          </a:xfrm>
          <a:custGeom>
            <a:avLst/>
            <a:gdLst/>
            <a:ahLst/>
            <a:rect l="l" t="t" r="r" b="b"/>
            <a:pathLst>
              <a:path w="162" h="5">
                <a:moveTo>
                  <a:pt x="0" y="4"/>
                </a:moveTo>
                <a:cubicBezTo>
                  <a:pt x="25" y="4"/>
                  <a:pt x="50" y="3"/>
                  <a:pt x="76" y="3"/>
                </a:cubicBezTo>
                <a:cubicBezTo>
                  <a:pt x="104" y="2"/>
                  <a:pt x="132" y="1"/>
                  <a:pt x="161" y="0"/>
                </a:cubicBezTo>
              </a:path>
            </a:pathLst>
          </a:custGeom>
          <a:noFill/>
          <a:ln w="29160">
            <a:solidFill>
              <a:srgbClr val="008cd8"/>
            </a:solidFill>
            <a:round/>
          </a:ln>
        </p:spPr>
        <p:style>
          <a:lnRef idx="0"/>
          <a:fillRef idx="0"/>
          <a:effectRef idx="0"/>
          <a:fontRef idx="minor"/>
        </p:style>
      </p:sp>
      <p:sp>
        <p:nvSpPr>
          <p:cNvPr id="419" name="CustomShape 150"/>
          <p:cNvSpPr/>
          <p:nvPr/>
        </p:nvSpPr>
        <p:spPr>
          <a:xfrm>
            <a:off x="3078000" y="6420240"/>
            <a:ext cx="57240" cy="1080"/>
          </a:xfrm>
          <a:custGeom>
            <a:avLst/>
            <a:gdLst/>
            <a:ahLst/>
            <a:rect l="l" t="t" r="r" b="b"/>
            <a:pathLst>
              <a:path w="162" h="6">
                <a:moveTo>
                  <a:pt x="0" y="5"/>
                </a:moveTo>
                <a:cubicBezTo>
                  <a:pt x="29" y="4"/>
                  <a:pt x="58" y="2"/>
                  <a:pt x="87" y="1"/>
                </a:cubicBezTo>
                <a:cubicBezTo>
                  <a:pt x="112" y="1"/>
                  <a:pt x="137" y="0"/>
                  <a:pt x="161" y="0"/>
                </a:cubicBezTo>
              </a:path>
            </a:pathLst>
          </a:custGeom>
          <a:noFill/>
          <a:ln w="29160">
            <a:solidFill>
              <a:srgbClr val="008cd8"/>
            </a:solidFill>
            <a:round/>
          </a:ln>
        </p:spPr>
        <p:style>
          <a:lnRef idx="0"/>
          <a:fillRef idx="0"/>
          <a:effectRef idx="0"/>
          <a:fontRef idx="minor"/>
        </p:style>
      </p:sp>
      <p:sp>
        <p:nvSpPr>
          <p:cNvPr id="420" name="CustomShape 151"/>
          <p:cNvSpPr/>
          <p:nvPr/>
        </p:nvSpPr>
        <p:spPr>
          <a:xfrm>
            <a:off x="3165120" y="6420240"/>
            <a:ext cx="57240" cy="360"/>
          </a:xfrm>
          <a:custGeom>
            <a:avLst/>
            <a:gdLst/>
            <a:ahLst/>
            <a:rect l="l" t="t" r="r" b="b"/>
            <a:pathLst>
              <a:path w="162" h="3">
                <a:moveTo>
                  <a:pt x="0" y="0"/>
                </a:moveTo>
                <a:cubicBezTo>
                  <a:pt x="29" y="0"/>
                  <a:pt x="58" y="0"/>
                  <a:pt x="87" y="1"/>
                </a:cubicBezTo>
                <a:cubicBezTo>
                  <a:pt x="112" y="1"/>
                  <a:pt x="136" y="2"/>
                  <a:pt x="161" y="2"/>
                </a:cubicBezTo>
              </a:path>
            </a:pathLst>
          </a:custGeom>
          <a:noFill/>
          <a:ln w="29160">
            <a:solidFill>
              <a:srgbClr val="008cd8"/>
            </a:solidFill>
            <a:round/>
          </a:ln>
        </p:spPr>
        <p:style>
          <a:lnRef idx="0"/>
          <a:fillRef idx="0"/>
          <a:effectRef idx="0"/>
          <a:fontRef idx="minor"/>
        </p:style>
      </p:sp>
      <p:sp>
        <p:nvSpPr>
          <p:cNvPr id="421" name="CustomShape 152"/>
          <p:cNvSpPr/>
          <p:nvPr/>
        </p:nvSpPr>
        <p:spPr>
          <a:xfrm>
            <a:off x="3251880" y="6421680"/>
            <a:ext cx="57240" cy="360"/>
          </a:xfrm>
          <a:custGeom>
            <a:avLst/>
            <a:gdLst/>
            <a:ahLst/>
            <a:rect l="l" t="t" r="r" b="b"/>
            <a:pathLst>
              <a:path w="162" h="4">
                <a:moveTo>
                  <a:pt x="0" y="0"/>
                </a:moveTo>
                <a:cubicBezTo>
                  <a:pt x="31" y="1"/>
                  <a:pt x="62" y="2"/>
                  <a:pt x="94" y="2"/>
                </a:cubicBezTo>
                <a:cubicBezTo>
                  <a:pt x="116" y="3"/>
                  <a:pt x="139" y="3"/>
                  <a:pt x="161" y="3"/>
                </a:cubicBezTo>
              </a:path>
            </a:pathLst>
          </a:custGeom>
          <a:noFill/>
          <a:ln w="29160">
            <a:solidFill>
              <a:srgbClr val="008cd8"/>
            </a:solidFill>
            <a:round/>
          </a:ln>
        </p:spPr>
        <p:style>
          <a:lnRef idx="0"/>
          <a:fillRef idx="0"/>
          <a:effectRef idx="0"/>
          <a:fontRef idx="minor"/>
        </p:style>
      </p:sp>
      <p:sp>
        <p:nvSpPr>
          <p:cNvPr id="422" name="CustomShape 153"/>
          <p:cNvSpPr/>
          <p:nvPr/>
        </p:nvSpPr>
        <p:spPr>
          <a:xfrm>
            <a:off x="3339000" y="6423120"/>
            <a:ext cx="57240" cy="360"/>
          </a:xfrm>
          <a:custGeom>
            <a:avLst/>
            <a:gdLst/>
            <a:ahLst/>
            <a:rect l="l" t="t" r="r" b="b"/>
            <a:pathLst>
              <a:path w="162" h="2">
                <a:moveTo>
                  <a:pt x="0" y="0"/>
                </a:moveTo>
                <a:cubicBezTo>
                  <a:pt x="34" y="0"/>
                  <a:pt x="69" y="0"/>
                  <a:pt x="104" y="1"/>
                </a:cubicBezTo>
                <a:cubicBezTo>
                  <a:pt x="123" y="1"/>
                  <a:pt x="142" y="1"/>
                  <a:pt x="161" y="1"/>
                </a:cubicBezTo>
              </a:path>
            </a:pathLst>
          </a:custGeom>
          <a:noFill/>
          <a:ln w="29160">
            <a:solidFill>
              <a:srgbClr val="008cd8"/>
            </a:solidFill>
            <a:round/>
          </a:ln>
        </p:spPr>
        <p:style>
          <a:lnRef idx="0"/>
          <a:fillRef idx="0"/>
          <a:effectRef idx="0"/>
          <a:fontRef idx="minor"/>
        </p:style>
      </p:sp>
      <p:sp>
        <p:nvSpPr>
          <p:cNvPr id="423" name="CustomShape 154"/>
          <p:cNvSpPr/>
          <p:nvPr/>
        </p:nvSpPr>
        <p:spPr>
          <a:xfrm>
            <a:off x="3425760" y="6423480"/>
            <a:ext cx="57600" cy="360"/>
          </a:xfrm>
          <a:custGeom>
            <a:avLst/>
            <a:gdLst/>
            <a:ahLst/>
            <a:rect l="l" t="t" r="r" b="b"/>
            <a:pathLst>
              <a:path w="163" h="2">
                <a:moveTo>
                  <a:pt x="0" y="1"/>
                </a:moveTo>
                <a:cubicBezTo>
                  <a:pt x="39" y="1"/>
                  <a:pt x="78" y="1"/>
                  <a:pt x="116" y="1"/>
                </a:cubicBezTo>
                <a:cubicBezTo>
                  <a:pt x="131" y="1"/>
                  <a:pt x="146" y="0"/>
                  <a:pt x="162" y="0"/>
                </a:cubicBezTo>
              </a:path>
            </a:pathLst>
          </a:custGeom>
          <a:noFill/>
          <a:ln w="29160">
            <a:solidFill>
              <a:srgbClr val="008cd8"/>
            </a:solidFill>
            <a:round/>
          </a:ln>
        </p:spPr>
        <p:style>
          <a:lnRef idx="0"/>
          <a:fillRef idx="0"/>
          <a:effectRef idx="0"/>
          <a:fontRef idx="minor"/>
        </p:style>
      </p:sp>
      <p:sp>
        <p:nvSpPr>
          <p:cNvPr id="424" name="CustomShape 155"/>
          <p:cNvSpPr/>
          <p:nvPr/>
        </p:nvSpPr>
        <p:spPr>
          <a:xfrm>
            <a:off x="3512880" y="6422760"/>
            <a:ext cx="57240" cy="360"/>
          </a:xfrm>
          <a:custGeom>
            <a:avLst/>
            <a:gdLst/>
            <a:ahLst/>
            <a:rect l="l" t="t" r="r" b="b"/>
            <a:pathLst>
              <a:path w="162" h="2">
                <a:moveTo>
                  <a:pt x="0" y="1"/>
                </a:moveTo>
                <a:cubicBezTo>
                  <a:pt x="39" y="1"/>
                  <a:pt x="77" y="1"/>
                  <a:pt x="116" y="0"/>
                </a:cubicBezTo>
                <a:cubicBezTo>
                  <a:pt x="131" y="0"/>
                  <a:pt x="146" y="0"/>
                  <a:pt x="161" y="0"/>
                </a:cubicBezTo>
              </a:path>
            </a:pathLst>
          </a:custGeom>
          <a:noFill/>
          <a:ln w="29160">
            <a:solidFill>
              <a:srgbClr val="008cd8"/>
            </a:solidFill>
            <a:round/>
          </a:ln>
        </p:spPr>
        <p:style>
          <a:lnRef idx="0"/>
          <a:fillRef idx="0"/>
          <a:effectRef idx="0"/>
          <a:fontRef idx="minor"/>
        </p:style>
      </p:sp>
      <p:sp>
        <p:nvSpPr>
          <p:cNvPr id="425" name="CustomShape 156"/>
          <p:cNvSpPr/>
          <p:nvPr/>
        </p:nvSpPr>
        <p:spPr>
          <a:xfrm>
            <a:off x="3600000" y="6423120"/>
            <a:ext cx="57240" cy="360"/>
          </a:xfrm>
          <a:custGeom>
            <a:avLst/>
            <a:gdLst/>
            <a:ahLst/>
            <a:rect l="l" t="t" r="r" b="b"/>
            <a:pathLst>
              <a:path w="162" h="4">
                <a:moveTo>
                  <a:pt x="0" y="0"/>
                </a:moveTo>
                <a:cubicBezTo>
                  <a:pt x="39" y="1"/>
                  <a:pt x="79" y="1"/>
                  <a:pt x="120" y="2"/>
                </a:cubicBezTo>
                <a:cubicBezTo>
                  <a:pt x="134" y="2"/>
                  <a:pt x="147" y="3"/>
                  <a:pt x="161" y="3"/>
                </a:cubicBezTo>
              </a:path>
            </a:pathLst>
          </a:custGeom>
          <a:noFill/>
          <a:ln w="29160">
            <a:solidFill>
              <a:srgbClr val="008cd8"/>
            </a:solidFill>
            <a:round/>
          </a:ln>
        </p:spPr>
        <p:style>
          <a:lnRef idx="0"/>
          <a:fillRef idx="0"/>
          <a:effectRef idx="0"/>
          <a:fontRef idx="minor"/>
        </p:style>
      </p:sp>
      <p:sp>
        <p:nvSpPr>
          <p:cNvPr id="426" name="CustomShape 157"/>
          <p:cNvSpPr/>
          <p:nvPr/>
        </p:nvSpPr>
        <p:spPr>
          <a:xfrm>
            <a:off x="3686760" y="6424920"/>
            <a:ext cx="57240" cy="360"/>
          </a:xfrm>
          <a:custGeom>
            <a:avLst/>
            <a:gdLst/>
            <a:ahLst/>
            <a:rect l="l" t="t" r="r" b="b"/>
            <a:pathLst>
              <a:path w="162" h="4">
                <a:moveTo>
                  <a:pt x="0" y="0"/>
                </a:moveTo>
                <a:cubicBezTo>
                  <a:pt x="47" y="1"/>
                  <a:pt x="93" y="2"/>
                  <a:pt x="138" y="3"/>
                </a:cubicBezTo>
                <a:cubicBezTo>
                  <a:pt x="146" y="3"/>
                  <a:pt x="154" y="3"/>
                  <a:pt x="161" y="3"/>
                </a:cubicBezTo>
              </a:path>
            </a:pathLst>
          </a:custGeom>
          <a:noFill/>
          <a:ln w="29160">
            <a:solidFill>
              <a:srgbClr val="008cd8"/>
            </a:solidFill>
            <a:round/>
          </a:ln>
        </p:spPr>
        <p:style>
          <a:lnRef idx="0"/>
          <a:fillRef idx="0"/>
          <a:effectRef idx="0"/>
          <a:fontRef idx="minor"/>
        </p:style>
      </p:sp>
      <p:sp>
        <p:nvSpPr>
          <p:cNvPr id="427" name="CustomShape 158"/>
          <p:cNvSpPr/>
          <p:nvPr/>
        </p:nvSpPr>
        <p:spPr>
          <a:xfrm>
            <a:off x="3773880" y="6424920"/>
            <a:ext cx="57240" cy="720"/>
          </a:xfrm>
          <a:custGeom>
            <a:avLst/>
            <a:gdLst/>
            <a:ahLst/>
            <a:rect l="l" t="t" r="r" b="b"/>
            <a:pathLst>
              <a:path w="162" h="5">
                <a:moveTo>
                  <a:pt x="0" y="4"/>
                </a:moveTo>
                <a:cubicBezTo>
                  <a:pt x="50" y="4"/>
                  <a:pt x="102" y="3"/>
                  <a:pt x="161" y="0"/>
                </a:cubicBezTo>
              </a:path>
            </a:pathLst>
          </a:custGeom>
          <a:noFill/>
          <a:ln w="29160">
            <a:solidFill>
              <a:srgbClr val="008cd8"/>
            </a:solidFill>
            <a:round/>
          </a:ln>
        </p:spPr>
        <p:style>
          <a:lnRef idx="0"/>
          <a:fillRef idx="0"/>
          <a:effectRef idx="0"/>
          <a:fontRef idx="minor"/>
        </p:style>
      </p:sp>
      <p:sp>
        <p:nvSpPr>
          <p:cNvPr id="428" name="CustomShape 159"/>
          <p:cNvSpPr/>
          <p:nvPr/>
        </p:nvSpPr>
        <p:spPr>
          <a:xfrm>
            <a:off x="3860640" y="6420240"/>
            <a:ext cx="57240" cy="2520"/>
          </a:xfrm>
          <a:custGeom>
            <a:avLst/>
            <a:gdLst/>
            <a:ahLst/>
            <a:rect l="l" t="t" r="r" b="b"/>
            <a:pathLst>
              <a:path w="162" h="10">
                <a:moveTo>
                  <a:pt x="0" y="9"/>
                </a:moveTo>
                <a:cubicBezTo>
                  <a:pt x="45" y="6"/>
                  <a:pt x="96" y="3"/>
                  <a:pt x="161" y="0"/>
                </a:cubicBezTo>
              </a:path>
            </a:pathLst>
          </a:custGeom>
          <a:noFill/>
          <a:ln w="29160">
            <a:solidFill>
              <a:srgbClr val="008cd8"/>
            </a:solidFill>
            <a:round/>
          </a:ln>
        </p:spPr>
        <p:style>
          <a:lnRef idx="0"/>
          <a:fillRef idx="0"/>
          <a:effectRef idx="0"/>
          <a:fontRef idx="minor"/>
        </p:style>
      </p:sp>
      <p:sp>
        <p:nvSpPr>
          <p:cNvPr id="429" name="CustomShape 160"/>
          <p:cNvSpPr/>
          <p:nvPr/>
        </p:nvSpPr>
        <p:spPr>
          <a:xfrm>
            <a:off x="3947400" y="6418800"/>
            <a:ext cx="54360" cy="360"/>
          </a:xfrm>
          <a:custGeom>
            <a:avLst/>
            <a:gdLst/>
            <a:ahLst/>
            <a:rect l="l" t="t" r="r" b="b"/>
            <a:pathLst>
              <a:path w="154" h="3">
                <a:moveTo>
                  <a:pt x="0" y="2"/>
                </a:moveTo>
                <a:cubicBezTo>
                  <a:pt x="45" y="1"/>
                  <a:pt x="96" y="0"/>
                  <a:pt x="153" y="0"/>
                </a:cubicBezTo>
              </a:path>
            </a:pathLst>
          </a:custGeom>
          <a:noFill/>
          <a:ln w="29160">
            <a:solidFill>
              <a:srgbClr val="008cd8"/>
            </a:solidFill>
            <a:round/>
          </a:ln>
        </p:spPr>
        <p:style>
          <a:lnRef idx="0"/>
          <a:fillRef idx="0"/>
          <a:effectRef idx="0"/>
          <a:fontRef idx="minor"/>
        </p:style>
      </p:sp>
      <p:sp>
        <p:nvSpPr>
          <p:cNvPr id="430" name="CustomShape 161"/>
          <p:cNvSpPr/>
          <p:nvPr/>
        </p:nvSpPr>
        <p:spPr>
          <a:xfrm>
            <a:off x="2209680" y="6434640"/>
            <a:ext cx="99684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ΕτοιμάζειΑνθοδέσμη()</a:t>
            </a:r>
            <a:endParaRPr b="0" lang="el-GR" sz="800" spc="-1" strike="noStrike">
              <a:latin typeface="Arial"/>
            </a:endParaRPr>
          </a:p>
        </p:txBody>
      </p:sp>
      <p:sp>
        <p:nvSpPr>
          <p:cNvPr id="431" name="CustomShape 162"/>
          <p:cNvSpPr/>
          <p:nvPr/>
        </p:nvSpPr>
        <p:spPr>
          <a:xfrm>
            <a:off x="2209680" y="5389200"/>
            <a:ext cx="11397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Όνομα Ιδιοκτήτη: Αντόνιο</a:t>
            </a:r>
            <a:endParaRPr b="0" lang="el-GR" sz="800" spc="-1" strike="noStrike">
              <a:latin typeface="Arial"/>
            </a:endParaRPr>
          </a:p>
        </p:txBody>
      </p:sp>
      <p:sp>
        <p:nvSpPr>
          <p:cNvPr id="432" name="CustomShape 163"/>
          <p:cNvSpPr/>
          <p:nvPr/>
        </p:nvSpPr>
        <p:spPr>
          <a:xfrm>
            <a:off x="2209680" y="5516280"/>
            <a:ext cx="12168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Επώνυμο Ιδιοκτήτη: Περότι</a:t>
            </a:r>
            <a:endParaRPr b="0" lang="el-GR" sz="800" spc="-1" strike="noStrike">
              <a:latin typeface="Arial"/>
            </a:endParaRPr>
          </a:p>
        </p:txBody>
      </p:sp>
      <p:sp>
        <p:nvSpPr>
          <p:cNvPr id="433" name="CustomShape 164"/>
          <p:cNvSpPr/>
          <p:nvPr/>
        </p:nvSpPr>
        <p:spPr>
          <a:xfrm>
            <a:off x="2209680" y="5643000"/>
            <a:ext cx="13831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Διεύθυνση: Κολοσέο 10, Ρώμη</a:t>
            </a:r>
            <a:endParaRPr b="0" lang="el-GR" sz="800" spc="-1" strike="noStrike">
              <a:latin typeface="Arial"/>
            </a:endParaRPr>
          </a:p>
        </p:txBody>
      </p:sp>
      <p:sp>
        <p:nvSpPr>
          <p:cNvPr id="434" name="CustomShape 165"/>
          <p:cNvSpPr/>
          <p:nvPr/>
        </p:nvSpPr>
        <p:spPr>
          <a:xfrm>
            <a:off x="2209680" y="5770440"/>
            <a:ext cx="8488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ΑΦΜ: 121212121</a:t>
            </a:r>
            <a:endParaRPr b="0" lang="el-GR" sz="800" spc="-1" strike="noStrike">
              <a:latin typeface="Arial"/>
            </a:endParaRPr>
          </a:p>
        </p:txBody>
      </p:sp>
      <p:sp>
        <p:nvSpPr>
          <p:cNvPr id="435" name="CustomShape 166"/>
          <p:cNvSpPr/>
          <p:nvPr/>
        </p:nvSpPr>
        <p:spPr>
          <a:xfrm>
            <a:off x="2209680" y="5897160"/>
            <a:ext cx="511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Τηλέφωνο: </a:t>
            </a:r>
            <a:endParaRPr b="0" lang="el-GR" sz="850" spc="-1" strike="noStrike">
              <a:latin typeface="Arial"/>
            </a:endParaRPr>
          </a:p>
        </p:txBody>
      </p:sp>
      <p:sp>
        <p:nvSpPr>
          <p:cNvPr id="436" name="CustomShape 167"/>
          <p:cNvSpPr/>
          <p:nvPr/>
        </p:nvSpPr>
        <p:spPr>
          <a:xfrm>
            <a:off x="2732040" y="5897160"/>
            <a:ext cx="124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06</a:t>
            </a:r>
            <a:endParaRPr b="0" lang="el-GR" sz="800" spc="-1" strike="noStrike">
              <a:latin typeface="Arial"/>
            </a:endParaRPr>
          </a:p>
        </p:txBody>
      </p:sp>
      <p:sp>
        <p:nvSpPr>
          <p:cNvPr id="437" name="CustomShape 168"/>
          <p:cNvSpPr/>
          <p:nvPr/>
        </p:nvSpPr>
        <p:spPr>
          <a:xfrm>
            <a:off x="2855880" y="5897160"/>
            <a:ext cx="439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9876543</a:t>
            </a:r>
            <a:endParaRPr b="0" lang="el-GR" sz="800" spc="-1" strike="noStrike">
              <a:latin typeface="Arial"/>
            </a:endParaRPr>
          </a:p>
        </p:txBody>
      </p:sp>
      <p:sp>
        <p:nvSpPr>
          <p:cNvPr id="438" name="CustomShape 169"/>
          <p:cNvSpPr/>
          <p:nvPr/>
        </p:nvSpPr>
        <p:spPr>
          <a:xfrm>
            <a:off x="2209680" y="6023880"/>
            <a:ext cx="11401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Email: info@creazzione.it</a:t>
            </a:r>
            <a:endParaRPr b="0" lang="el-GR" sz="800" spc="-1" strike="noStrike">
              <a:latin typeface="Arial"/>
            </a:endParaRPr>
          </a:p>
        </p:txBody>
      </p:sp>
      <p:sp>
        <p:nvSpPr>
          <p:cNvPr id="439" name="CustomShape 170"/>
          <p:cNvSpPr/>
          <p:nvPr/>
        </p:nvSpPr>
        <p:spPr>
          <a:xfrm>
            <a:off x="2209680" y="6150960"/>
            <a:ext cx="10911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Ειδικότητα: Ανθοδέσμες</a:t>
            </a:r>
            <a:endParaRPr b="0" lang="el-GR" sz="800" spc="-1" strike="noStrike">
              <a:latin typeface="Arial"/>
            </a:endParaRPr>
          </a:p>
        </p:txBody>
      </p:sp>
      <p:sp>
        <p:nvSpPr>
          <p:cNvPr id="440" name="CustomShape 171"/>
          <p:cNvSpPr/>
          <p:nvPr/>
        </p:nvSpPr>
        <p:spPr>
          <a:xfrm>
            <a:off x="2209680" y="6277680"/>
            <a:ext cx="8413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Ωριαία Αμοιβή: 20</a:t>
            </a:r>
            <a:endParaRPr b="0" lang="el-GR" sz="800" spc="-1" strike="noStrike">
              <a:latin typeface="Arial"/>
            </a:endParaRPr>
          </a:p>
        </p:txBody>
      </p:sp>
      <p:sp>
        <p:nvSpPr>
          <p:cNvPr id="441" name="CustomShape 172"/>
          <p:cNvSpPr/>
          <p:nvPr/>
        </p:nvSpPr>
        <p:spPr>
          <a:xfrm>
            <a:off x="4906080" y="2946240"/>
            <a:ext cx="8121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ΖητάΣυνεργασία()</a:t>
            </a:r>
            <a:endParaRPr b="0" lang="el-GR" sz="800" spc="-1" strike="noStrike">
              <a:latin typeface="Arial"/>
            </a:endParaRPr>
          </a:p>
        </p:txBody>
      </p:sp>
      <p:sp>
        <p:nvSpPr>
          <p:cNvPr id="442" name="CustomShape 173"/>
          <p:cNvSpPr/>
          <p:nvPr/>
        </p:nvSpPr>
        <p:spPr>
          <a:xfrm>
            <a:off x="4780440" y="3945960"/>
            <a:ext cx="1954080" cy="1493640"/>
          </a:xfrm>
          <a:custGeom>
            <a:avLst/>
            <a:gdLst/>
            <a:ahLst/>
            <a:rect l="l" t="t" r="r" b="b"/>
            <a:pathLst>
              <a:path w="5431" h="4152">
                <a:moveTo>
                  <a:pt x="26" y="4140"/>
                </a:moveTo>
                <a:cubicBezTo>
                  <a:pt x="259" y="4119"/>
                  <a:pt x="395" y="4129"/>
                  <a:pt x="505" y="4134"/>
                </a:cubicBezTo>
                <a:cubicBezTo>
                  <a:pt x="615" y="4138"/>
                  <a:pt x="698" y="4137"/>
                  <a:pt x="785" y="4134"/>
                </a:cubicBezTo>
                <a:cubicBezTo>
                  <a:pt x="871" y="4131"/>
                  <a:pt x="960" y="4127"/>
                  <a:pt x="1046" y="4130"/>
                </a:cubicBezTo>
                <a:cubicBezTo>
                  <a:pt x="1132" y="4133"/>
                  <a:pt x="1214" y="4142"/>
                  <a:pt x="1299" y="4144"/>
                </a:cubicBezTo>
                <a:cubicBezTo>
                  <a:pt x="1385" y="4146"/>
                  <a:pt x="1474" y="4140"/>
                  <a:pt x="1559" y="4140"/>
                </a:cubicBezTo>
                <a:cubicBezTo>
                  <a:pt x="1644" y="4141"/>
                  <a:pt x="1726" y="4148"/>
                  <a:pt x="1811" y="4150"/>
                </a:cubicBezTo>
                <a:cubicBezTo>
                  <a:pt x="1895" y="4151"/>
                  <a:pt x="1982" y="4148"/>
                  <a:pt x="2069" y="4145"/>
                </a:cubicBezTo>
                <a:cubicBezTo>
                  <a:pt x="2156" y="4141"/>
                  <a:pt x="2243" y="4138"/>
                  <a:pt x="2328" y="4139"/>
                </a:cubicBezTo>
                <a:cubicBezTo>
                  <a:pt x="2412" y="4140"/>
                  <a:pt x="2494" y="4145"/>
                  <a:pt x="2583" y="4145"/>
                </a:cubicBezTo>
                <a:cubicBezTo>
                  <a:pt x="2671" y="4145"/>
                  <a:pt x="2766" y="4140"/>
                  <a:pt x="2850" y="4140"/>
                </a:cubicBezTo>
                <a:cubicBezTo>
                  <a:pt x="2935" y="4140"/>
                  <a:pt x="3009" y="4146"/>
                  <a:pt x="3092" y="4146"/>
                </a:cubicBezTo>
                <a:cubicBezTo>
                  <a:pt x="3174" y="4146"/>
                  <a:pt x="3265" y="4141"/>
                  <a:pt x="3356" y="4140"/>
                </a:cubicBezTo>
                <a:cubicBezTo>
                  <a:pt x="3447" y="4140"/>
                  <a:pt x="3538" y="4143"/>
                  <a:pt x="3625" y="4144"/>
                </a:cubicBezTo>
                <a:cubicBezTo>
                  <a:pt x="3711" y="4145"/>
                  <a:pt x="3794" y="4143"/>
                  <a:pt x="3880" y="4140"/>
                </a:cubicBezTo>
                <a:cubicBezTo>
                  <a:pt x="3966" y="4136"/>
                  <a:pt x="4055" y="4131"/>
                  <a:pt x="4140" y="4130"/>
                </a:cubicBezTo>
                <a:cubicBezTo>
                  <a:pt x="4224" y="4129"/>
                  <a:pt x="4304" y="4133"/>
                  <a:pt x="4384" y="4132"/>
                </a:cubicBezTo>
                <a:cubicBezTo>
                  <a:pt x="4463" y="4132"/>
                  <a:pt x="4542" y="4129"/>
                  <a:pt x="4625" y="4127"/>
                </a:cubicBezTo>
                <a:cubicBezTo>
                  <a:pt x="4708" y="4126"/>
                  <a:pt x="4796" y="4126"/>
                  <a:pt x="4883" y="4129"/>
                </a:cubicBezTo>
                <a:cubicBezTo>
                  <a:pt x="4971" y="4131"/>
                  <a:pt x="5059" y="4136"/>
                  <a:pt x="5147" y="4137"/>
                </a:cubicBezTo>
                <a:cubicBezTo>
                  <a:pt x="5235" y="4138"/>
                  <a:pt x="5324" y="4136"/>
                  <a:pt x="5369" y="4100"/>
                </a:cubicBezTo>
                <a:cubicBezTo>
                  <a:pt x="5413" y="4065"/>
                  <a:pt x="5414" y="3996"/>
                  <a:pt x="5419" y="3932"/>
                </a:cubicBezTo>
                <a:cubicBezTo>
                  <a:pt x="5423" y="3869"/>
                  <a:pt x="5430" y="3809"/>
                  <a:pt x="5430" y="3747"/>
                </a:cubicBezTo>
                <a:cubicBezTo>
                  <a:pt x="5429" y="3684"/>
                  <a:pt x="5422" y="3619"/>
                  <a:pt x="5421" y="3552"/>
                </a:cubicBezTo>
                <a:cubicBezTo>
                  <a:pt x="5420" y="3486"/>
                  <a:pt x="5426" y="3420"/>
                  <a:pt x="5426" y="3352"/>
                </a:cubicBezTo>
                <a:cubicBezTo>
                  <a:pt x="5426" y="3284"/>
                  <a:pt x="5420" y="3214"/>
                  <a:pt x="5418" y="3147"/>
                </a:cubicBezTo>
                <a:cubicBezTo>
                  <a:pt x="5416" y="3080"/>
                  <a:pt x="5418" y="3016"/>
                  <a:pt x="5418" y="2952"/>
                </a:cubicBezTo>
                <a:cubicBezTo>
                  <a:pt x="5418" y="2888"/>
                  <a:pt x="5415" y="2824"/>
                  <a:pt x="5412" y="2762"/>
                </a:cubicBezTo>
                <a:cubicBezTo>
                  <a:pt x="5409" y="2700"/>
                  <a:pt x="5407" y="2640"/>
                  <a:pt x="5410" y="2572"/>
                </a:cubicBezTo>
                <a:cubicBezTo>
                  <a:pt x="5412" y="2503"/>
                  <a:pt x="5420" y="2427"/>
                  <a:pt x="5421" y="2360"/>
                </a:cubicBezTo>
                <a:cubicBezTo>
                  <a:pt x="5421" y="2294"/>
                  <a:pt x="5414" y="2237"/>
                  <a:pt x="5411" y="2173"/>
                </a:cubicBezTo>
                <a:cubicBezTo>
                  <a:pt x="5408" y="2110"/>
                  <a:pt x="5409" y="2040"/>
                  <a:pt x="5412" y="1973"/>
                </a:cubicBezTo>
                <a:cubicBezTo>
                  <a:pt x="5415" y="1905"/>
                  <a:pt x="5419" y="1840"/>
                  <a:pt x="5420" y="1775"/>
                </a:cubicBezTo>
                <a:cubicBezTo>
                  <a:pt x="5420" y="1710"/>
                  <a:pt x="5417" y="1646"/>
                  <a:pt x="5416" y="1582"/>
                </a:cubicBezTo>
                <a:cubicBezTo>
                  <a:pt x="5415" y="1519"/>
                  <a:pt x="5416" y="1458"/>
                  <a:pt x="5415" y="1395"/>
                </a:cubicBezTo>
                <a:cubicBezTo>
                  <a:pt x="5415" y="1332"/>
                  <a:pt x="5413" y="1268"/>
                  <a:pt x="5411" y="1200"/>
                </a:cubicBezTo>
                <a:cubicBezTo>
                  <a:pt x="5409" y="1132"/>
                  <a:pt x="5407" y="1060"/>
                  <a:pt x="5409" y="991"/>
                </a:cubicBezTo>
                <a:cubicBezTo>
                  <a:pt x="5412" y="922"/>
                  <a:pt x="5419" y="856"/>
                  <a:pt x="5417" y="789"/>
                </a:cubicBezTo>
                <a:cubicBezTo>
                  <a:pt x="5416" y="722"/>
                  <a:pt x="5407" y="654"/>
                  <a:pt x="5406" y="590"/>
                </a:cubicBezTo>
                <a:cubicBezTo>
                  <a:pt x="5404" y="525"/>
                  <a:pt x="5409" y="464"/>
                  <a:pt x="5413" y="401"/>
                </a:cubicBezTo>
                <a:cubicBezTo>
                  <a:pt x="5417" y="339"/>
                  <a:pt x="5420" y="275"/>
                  <a:pt x="5419" y="208"/>
                </a:cubicBezTo>
                <a:cubicBezTo>
                  <a:pt x="5418" y="142"/>
                  <a:pt x="5413" y="73"/>
                  <a:pt x="5368" y="40"/>
                </a:cubicBezTo>
                <a:cubicBezTo>
                  <a:pt x="5323" y="6"/>
                  <a:pt x="5237" y="8"/>
                  <a:pt x="5151" y="8"/>
                </a:cubicBezTo>
                <a:cubicBezTo>
                  <a:pt x="5066" y="8"/>
                  <a:pt x="4981" y="7"/>
                  <a:pt x="4897" y="6"/>
                </a:cubicBezTo>
                <a:cubicBezTo>
                  <a:pt x="4812" y="5"/>
                  <a:pt x="4728" y="5"/>
                  <a:pt x="4646" y="7"/>
                </a:cubicBezTo>
                <a:cubicBezTo>
                  <a:pt x="4564" y="10"/>
                  <a:pt x="4483" y="15"/>
                  <a:pt x="4399" y="14"/>
                </a:cubicBezTo>
                <a:cubicBezTo>
                  <a:pt x="4314" y="14"/>
                  <a:pt x="4226" y="7"/>
                  <a:pt x="4138" y="3"/>
                </a:cubicBezTo>
                <a:cubicBezTo>
                  <a:pt x="4049" y="0"/>
                  <a:pt x="3961" y="0"/>
                  <a:pt x="3873" y="2"/>
                </a:cubicBezTo>
                <a:cubicBezTo>
                  <a:pt x="3785" y="4"/>
                  <a:pt x="3696" y="8"/>
                  <a:pt x="3611" y="13"/>
                </a:cubicBezTo>
                <a:cubicBezTo>
                  <a:pt x="3526" y="18"/>
                  <a:pt x="3445" y="24"/>
                  <a:pt x="3359" y="23"/>
                </a:cubicBezTo>
                <a:cubicBezTo>
                  <a:pt x="3273" y="22"/>
                  <a:pt x="3183" y="14"/>
                  <a:pt x="3094" y="9"/>
                </a:cubicBezTo>
                <a:cubicBezTo>
                  <a:pt x="3006" y="4"/>
                  <a:pt x="2920" y="2"/>
                  <a:pt x="2835" y="2"/>
                </a:cubicBezTo>
                <a:cubicBezTo>
                  <a:pt x="2750" y="3"/>
                  <a:pt x="2666" y="5"/>
                  <a:pt x="2584" y="7"/>
                </a:cubicBezTo>
                <a:cubicBezTo>
                  <a:pt x="2500" y="9"/>
                  <a:pt x="2417" y="10"/>
                  <a:pt x="2330" y="13"/>
                </a:cubicBezTo>
                <a:cubicBezTo>
                  <a:pt x="2242" y="16"/>
                  <a:pt x="2150" y="20"/>
                  <a:pt x="2064" y="18"/>
                </a:cubicBezTo>
                <a:cubicBezTo>
                  <a:pt x="1977" y="16"/>
                  <a:pt x="1897" y="8"/>
                  <a:pt x="1813" y="8"/>
                </a:cubicBezTo>
                <a:cubicBezTo>
                  <a:pt x="1730" y="8"/>
                  <a:pt x="1645" y="16"/>
                  <a:pt x="1560" y="17"/>
                </a:cubicBezTo>
                <a:cubicBezTo>
                  <a:pt x="1476" y="18"/>
                  <a:pt x="1392" y="12"/>
                  <a:pt x="1306" y="10"/>
                </a:cubicBezTo>
                <a:cubicBezTo>
                  <a:pt x="1221" y="7"/>
                  <a:pt x="1133" y="9"/>
                  <a:pt x="1046" y="11"/>
                </a:cubicBezTo>
                <a:cubicBezTo>
                  <a:pt x="959" y="12"/>
                  <a:pt x="872" y="13"/>
                  <a:pt x="787" y="14"/>
                </a:cubicBezTo>
                <a:cubicBezTo>
                  <a:pt x="702" y="15"/>
                  <a:pt x="618" y="17"/>
                  <a:pt x="532" y="15"/>
                </a:cubicBezTo>
                <a:cubicBezTo>
                  <a:pt x="447" y="13"/>
                  <a:pt x="361" y="9"/>
                  <a:pt x="272" y="6"/>
                </a:cubicBezTo>
                <a:cubicBezTo>
                  <a:pt x="184" y="4"/>
                  <a:pt x="94" y="5"/>
                  <a:pt x="51" y="39"/>
                </a:cubicBezTo>
                <a:cubicBezTo>
                  <a:pt x="8" y="74"/>
                  <a:pt x="12" y="143"/>
                  <a:pt x="13" y="209"/>
                </a:cubicBezTo>
                <a:cubicBezTo>
                  <a:pt x="15" y="275"/>
                  <a:pt x="14" y="337"/>
                  <a:pt x="17" y="401"/>
                </a:cubicBezTo>
                <a:cubicBezTo>
                  <a:pt x="20" y="466"/>
                  <a:pt x="27" y="532"/>
                  <a:pt x="27" y="598"/>
                </a:cubicBezTo>
                <a:cubicBezTo>
                  <a:pt x="28" y="663"/>
                  <a:pt x="23" y="727"/>
                  <a:pt x="20" y="793"/>
                </a:cubicBezTo>
                <a:cubicBezTo>
                  <a:pt x="17" y="858"/>
                  <a:pt x="16" y="925"/>
                  <a:pt x="15" y="989"/>
                </a:cubicBezTo>
                <a:cubicBezTo>
                  <a:pt x="15" y="1054"/>
                  <a:pt x="15" y="1115"/>
                  <a:pt x="16" y="1185"/>
                </a:cubicBezTo>
                <a:cubicBezTo>
                  <a:pt x="16" y="1254"/>
                  <a:pt x="16" y="1332"/>
                  <a:pt x="14" y="1398"/>
                </a:cubicBezTo>
                <a:cubicBezTo>
                  <a:pt x="13" y="1464"/>
                  <a:pt x="10" y="1519"/>
                  <a:pt x="8" y="1579"/>
                </a:cubicBezTo>
                <a:cubicBezTo>
                  <a:pt x="5" y="1638"/>
                  <a:pt x="4" y="1702"/>
                  <a:pt x="7" y="1771"/>
                </a:cubicBezTo>
                <a:cubicBezTo>
                  <a:pt x="10" y="1839"/>
                  <a:pt x="17" y="1911"/>
                  <a:pt x="16" y="1979"/>
                </a:cubicBezTo>
                <a:cubicBezTo>
                  <a:pt x="16" y="2048"/>
                  <a:pt x="6" y="2112"/>
                  <a:pt x="5" y="2175"/>
                </a:cubicBezTo>
                <a:cubicBezTo>
                  <a:pt x="5" y="2239"/>
                  <a:pt x="12" y="2301"/>
                  <a:pt x="19" y="2364"/>
                </a:cubicBezTo>
                <a:cubicBezTo>
                  <a:pt x="26" y="2427"/>
                  <a:pt x="32" y="2490"/>
                  <a:pt x="30" y="2555"/>
                </a:cubicBezTo>
                <a:cubicBezTo>
                  <a:pt x="27" y="2620"/>
                  <a:pt x="15" y="2688"/>
                  <a:pt x="11" y="2754"/>
                </a:cubicBezTo>
                <a:cubicBezTo>
                  <a:pt x="6" y="2821"/>
                  <a:pt x="9" y="2888"/>
                  <a:pt x="9" y="2957"/>
                </a:cubicBezTo>
                <a:cubicBezTo>
                  <a:pt x="9" y="3027"/>
                  <a:pt x="6" y="3099"/>
                  <a:pt x="4" y="3167"/>
                </a:cubicBezTo>
                <a:cubicBezTo>
                  <a:pt x="1" y="3234"/>
                  <a:pt x="0" y="3297"/>
                  <a:pt x="1" y="3358"/>
                </a:cubicBezTo>
                <a:cubicBezTo>
                  <a:pt x="2" y="3420"/>
                  <a:pt x="6" y="3481"/>
                  <a:pt x="10" y="3549"/>
                </a:cubicBezTo>
                <a:cubicBezTo>
                  <a:pt x="13" y="3617"/>
                  <a:pt x="15" y="3692"/>
                  <a:pt x="16" y="3773"/>
                </a:cubicBezTo>
                <a:cubicBezTo>
                  <a:pt x="16" y="3854"/>
                  <a:pt x="14" y="3941"/>
                  <a:pt x="10" y="4123"/>
                </a:cubicBezTo>
                <a:lnTo>
                  <a:pt x="26" y="4140"/>
                </a:lnTo>
                <a:close/>
              </a:path>
            </a:pathLst>
          </a:custGeom>
          <a:solidFill>
            <a:srgbClr val="f2f2f2"/>
          </a:solidFill>
          <a:ln>
            <a:noFill/>
          </a:ln>
        </p:spPr>
        <p:style>
          <a:lnRef idx="0"/>
          <a:fillRef idx="0"/>
          <a:effectRef idx="0"/>
          <a:fontRef idx="minor"/>
        </p:style>
      </p:sp>
      <p:sp>
        <p:nvSpPr>
          <p:cNvPr id="443" name="CustomShape 174"/>
          <p:cNvSpPr/>
          <p:nvPr/>
        </p:nvSpPr>
        <p:spPr>
          <a:xfrm>
            <a:off x="4782240" y="3946680"/>
            <a:ext cx="1949040" cy="1490400"/>
          </a:xfrm>
          <a:custGeom>
            <a:avLst/>
            <a:gdLst/>
            <a:ahLst/>
            <a:rect l="l" t="t" r="r" b="b"/>
            <a:pathLst>
              <a:path w="5417" h="4143">
                <a:moveTo>
                  <a:pt x="8" y="4142"/>
                </a:moveTo>
                <a:cubicBezTo>
                  <a:pt x="275" y="4135"/>
                  <a:pt x="400" y="4134"/>
                  <a:pt x="507" y="4135"/>
                </a:cubicBezTo>
                <a:cubicBezTo>
                  <a:pt x="615" y="4135"/>
                  <a:pt x="704" y="4136"/>
                  <a:pt x="789" y="4138"/>
                </a:cubicBezTo>
                <a:cubicBezTo>
                  <a:pt x="875" y="4140"/>
                  <a:pt x="957" y="4142"/>
                  <a:pt x="1039" y="4142"/>
                </a:cubicBezTo>
                <a:cubicBezTo>
                  <a:pt x="1122" y="4142"/>
                  <a:pt x="1205" y="4141"/>
                  <a:pt x="1290" y="4140"/>
                </a:cubicBezTo>
                <a:cubicBezTo>
                  <a:pt x="1375" y="4138"/>
                  <a:pt x="1461" y="4137"/>
                  <a:pt x="1548" y="4137"/>
                </a:cubicBezTo>
                <a:cubicBezTo>
                  <a:pt x="1634" y="4138"/>
                  <a:pt x="1721" y="4139"/>
                  <a:pt x="1807" y="4139"/>
                </a:cubicBezTo>
                <a:cubicBezTo>
                  <a:pt x="1894" y="4138"/>
                  <a:pt x="1981" y="4136"/>
                  <a:pt x="2067" y="4134"/>
                </a:cubicBezTo>
                <a:cubicBezTo>
                  <a:pt x="2152" y="4132"/>
                  <a:pt x="2237" y="4130"/>
                  <a:pt x="2322" y="4131"/>
                </a:cubicBezTo>
                <a:cubicBezTo>
                  <a:pt x="2407" y="4132"/>
                  <a:pt x="2492" y="4136"/>
                  <a:pt x="2578" y="4136"/>
                </a:cubicBezTo>
                <a:cubicBezTo>
                  <a:pt x="2663" y="4137"/>
                  <a:pt x="2749" y="4133"/>
                  <a:pt x="2834" y="4132"/>
                </a:cubicBezTo>
                <a:cubicBezTo>
                  <a:pt x="2920" y="4131"/>
                  <a:pt x="3006" y="4133"/>
                  <a:pt x="3094" y="4135"/>
                </a:cubicBezTo>
                <a:cubicBezTo>
                  <a:pt x="3182" y="4138"/>
                  <a:pt x="3272" y="4141"/>
                  <a:pt x="3358" y="4141"/>
                </a:cubicBezTo>
                <a:cubicBezTo>
                  <a:pt x="3444" y="4141"/>
                  <a:pt x="3526" y="4139"/>
                  <a:pt x="3610" y="4138"/>
                </a:cubicBezTo>
                <a:cubicBezTo>
                  <a:pt x="3694" y="4138"/>
                  <a:pt x="3781" y="4140"/>
                  <a:pt x="3865" y="4138"/>
                </a:cubicBezTo>
                <a:cubicBezTo>
                  <a:pt x="3950" y="4137"/>
                  <a:pt x="4033" y="4132"/>
                  <a:pt x="4117" y="4129"/>
                </a:cubicBezTo>
                <a:cubicBezTo>
                  <a:pt x="4201" y="4127"/>
                  <a:pt x="4286" y="4127"/>
                  <a:pt x="4373" y="4128"/>
                </a:cubicBezTo>
                <a:cubicBezTo>
                  <a:pt x="4461" y="4130"/>
                  <a:pt x="4550" y="4133"/>
                  <a:pt x="4635" y="4134"/>
                </a:cubicBezTo>
                <a:cubicBezTo>
                  <a:pt x="4720" y="4136"/>
                  <a:pt x="4800" y="4134"/>
                  <a:pt x="4884" y="4132"/>
                </a:cubicBezTo>
                <a:cubicBezTo>
                  <a:pt x="4968" y="4130"/>
                  <a:pt x="5056" y="4127"/>
                  <a:pt x="5142" y="4126"/>
                </a:cubicBezTo>
                <a:cubicBezTo>
                  <a:pt x="5228" y="4125"/>
                  <a:pt x="5312" y="4126"/>
                  <a:pt x="5356" y="4095"/>
                </a:cubicBezTo>
                <a:cubicBezTo>
                  <a:pt x="5400" y="4065"/>
                  <a:pt x="5404" y="4004"/>
                  <a:pt x="5407" y="3938"/>
                </a:cubicBezTo>
                <a:cubicBezTo>
                  <a:pt x="5409" y="3872"/>
                  <a:pt x="5412" y="3802"/>
                  <a:pt x="5412" y="3734"/>
                </a:cubicBezTo>
                <a:cubicBezTo>
                  <a:pt x="5412" y="3666"/>
                  <a:pt x="5411" y="3599"/>
                  <a:pt x="5409" y="3536"/>
                </a:cubicBezTo>
                <a:cubicBezTo>
                  <a:pt x="5408" y="3472"/>
                  <a:pt x="5407" y="3412"/>
                  <a:pt x="5409" y="3349"/>
                </a:cubicBezTo>
                <a:cubicBezTo>
                  <a:pt x="5412" y="3287"/>
                  <a:pt x="5416" y="3222"/>
                  <a:pt x="5415" y="3156"/>
                </a:cubicBezTo>
                <a:cubicBezTo>
                  <a:pt x="5413" y="3089"/>
                  <a:pt x="5404" y="3019"/>
                  <a:pt x="5401" y="2952"/>
                </a:cubicBezTo>
                <a:cubicBezTo>
                  <a:pt x="5398" y="2884"/>
                  <a:pt x="5400" y="2819"/>
                  <a:pt x="5403" y="2756"/>
                </a:cubicBezTo>
                <a:cubicBezTo>
                  <a:pt x="5406" y="2693"/>
                  <a:pt x="5410" y="2633"/>
                  <a:pt x="5411" y="2568"/>
                </a:cubicBezTo>
                <a:cubicBezTo>
                  <a:pt x="5412" y="2503"/>
                  <a:pt x="5410" y="2434"/>
                  <a:pt x="5408" y="2367"/>
                </a:cubicBezTo>
                <a:cubicBezTo>
                  <a:pt x="5407" y="2299"/>
                  <a:pt x="5405" y="2234"/>
                  <a:pt x="5405" y="2169"/>
                </a:cubicBezTo>
                <a:cubicBezTo>
                  <a:pt x="5405" y="2103"/>
                  <a:pt x="5407" y="2037"/>
                  <a:pt x="5408" y="1972"/>
                </a:cubicBezTo>
                <a:cubicBezTo>
                  <a:pt x="5409" y="1906"/>
                  <a:pt x="5409" y="1841"/>
                  <a:pt x="5410" y="1774"/>
                </a:cubicBezTo>
                <a:cubicBezTo>
                  <a:pt x="5411" y="1707"/>
                  <a:pt x="5413" y="1638"/>
                  <a:pt x="5415" y="1573"/>
                </a:cubicBezTo>
                <a:cubicBezTo>
                  <a:pt x="5416" y="1508"/>
                  <a:pt x="5416" y="1447"/>
                  <a:pt x="5415" y="1383"/>
                </a:cubicBezTo>
                <a:cubicBezTo>
                  <a:pt x="5414" y="1319"/>
                  <a:pt x="5411" y="1252"/>
                  <a:pt x="5410" y="1186"/>
                </a:cubicBezTo>
                <a:cubicBezTo>
                  <a:pt x="5410" y="1119"/>
                  <a:pt x="5410" y="1053"/>
                  <a:pt x="5410" y="988"/>
                </a:cubicBezTo>
                <a:cubicBezTo>
                  <a:pt x="5410" y="922"/>
                  <a:pt x="5408" y="858"/>
                  <a:pt x="5409" y="794"/>
                </a:cubicBezTo>
                <a:cubicBezTo>
                  <a:pt x="5409" y="729"/>
                  <a:pt x="5412" y="665"/>
                  <a:pt x="5412" y="599"/>
                </a:cubicBezTo>
                <a:cubicBezTo>
                  <a:pt x="5412" y="534"/>
                  <a:pt x="5410" y="467"/>
                  <a:pt x="5408" y="400"/>
                </a:cubicBezTo>
                <a:cubicBezTo>
                  <a:pt x="5407" y="333"/>
                  <a:pt x="5405" y="266"/>
                  <a:pt x="5404" y="200"/>
                </a:cubicBezTo>
                <a:cubicBezTo>
                  <a:pt x="5402" y="134"/>
                  <a:pt x="5401" y="69"/>
                  <a:pt x="5360" y="36"/>
                </a:cubicBezTo>
                <a:cubicBezTo>
                  <a:pt x="5318" y="3"/>
                  <a:pt x="5236" y="1"/>
                  <a:pt x="5151" y="3"/>
                </a:cubicBezTo>
                <a:cubicBezTo>
                  <a:pt x="5066" y="4"/>
                  <a:pt x="4977" y="9"/>
                  <a:pt x="4892" y="10"/>
                </a:cubicBezTo>
                <a:cubicBezTo>
                  <a:pt x="4806" y="11"/>
                  <a:pt x="4724" y="9"/>
                  <a:pt x="4641" y="9"/>
                </a:cubicBezTo>
                <a:cubicBezTo>
                  <a:pt x="4559" y="9"/>
                  <a:pt x="4476" y="12"/>
                  <a:pt x="4389" y="13"/>
                </a:cubicBezTo>
                <a:cubicBezTo>
                  <a:pt x="4303" y="15"/>
                  <a:pt x="4212" y="16"/>
                  <a:pt x="4126" y="15"/>
                </a:cubicBezTo>
                <a:cubicBezTo>
                  <a:pt x="4039" y="14"/>
                  <a:pt x="3956" y="12"/>
                  <a:pt x="3871" y="10"/>
                </a:cubicBezTo>
                <a:cubicBezTo>
                  <a:pt x="3787" y="8"/>
                  <a:pt x="3700" y="6"/>
                  <a:pt x="3613" y="5"/>
                </a:cubicBezTo>
                <a:cubicBezTo>
                  <a:pt x="3527" y="3"/>
                  <a:pt x="3439" y="3"/>
                  <a:pt x="3351" y="4"/>
                </a:cubicBezTo>
                <a:cubicBezTo>
                  <a:pt x="3262" y="4"/>
                  <a:pt x="3173" y="7"/>
                  <a:pt x="3086" y="7"/>
                </a:cubicBezTo>
                <a:cubicBezTo>
                  <a:pt x="3000" y="7"/>
                  <a:pt x="2917" y="4"/>
                  <a:pt x="2833" y="5"/>
                </a:cubicBezTo>
                <a:cubicBezTo>
                  <a:pt x="2748" y="6"/>
                  <a:pt x="2662" y="10"/>
                  <a:pt x="2577" y="10"/>
                </a:cubicBezTo>
                <a:cubicBezTo>
                  <a:pt x="2491" y="11"/>
                  <a:pt x="2406" y="9"/>
                  <a:pt x="2320" y="8"/>
                </a:cubicBezTo>
                <a:cubicBezTo>
                  <a:pt x="2235" y="7"/>
                  <a:pt x="2150" y="8"/>
                  <a:pt x="2066" y="7"/>
                </a:cubicBezTo>
                <a:cubicBezTo>
                  <a:pt x="1982" y="6"/>
                  <a:pt x="1900" y="5"/>
                  <a:pt x="1813" y="4"/>
                </a:cubicBezTo>
                <a:cubicBezTo>
                  <a:pt x="1726" y="4"/>
                  <a:pt x="1634" y="4"/>
                  <a:pt x="1546" y="4"/>
                </a:cubicBezTo>
                <a:cubicBezTo>
                  <a:pt x="1459" y="3"/>
                  <a:pt x="1376" y="2"/>
                  <a:pt x="1293" y="2"/>
                </a:cubicBezTo>
                <a:cubicBezTo>
                  <a:pt x="1209" y="1"/>
                  <a:pt x="1125" y="1"/>
                  <a:pt x="1040" y="2"/>
                </a:cubicBezTo>
                <a:cubicBezTo>
                  <a:pt x="955" y="4"/>
                  <a:pt x="869" y="8"/>
                  <a:pt x="785" y="7"/>
                </a:cubicBezTo>
                <a:cubicBezTo>
                  <a:pt x="701" y="7"/>
                  <a:pt x="618" y="2"/>
                  <a:pt x="532" y="1"/>
                </a:cubicBezTo>
                <a:cubicBezTo>
                  <a:pt x="445" y="0"/>
                  <a:pt x="354" y="4"/>
                  <a:pt x="267" y="8"/>
                </a:cubicBezTo>
                <a:cubicBezTo>
                  <a:pt x="179" y="11"/>
                  <a:pt x="95" y="14"/>
                  <a:pt x="51" y="48"/>
                </a:cubicBezTo>
                <a:cubicBezTo>
                  <a:pt x="7" y="82"/>
                  <a:pt x="4" y="147"/>
                  <a:pt x="5" y="210"/>
                </a:cubicBezTo>
                <a:cubicBezTo>
                  <a:pt x="7" y="273"/>
                  <a:pt x="14" y="333"/>
                  <a:pt x="14" y="396"/>
                </a:cubicBezTo>
                <a:cubicBezTo>
                  <a:pt x="14" y="459"/>
                  <a:pt x="8" y="524"/>
                  <a:pt x="8" y="592"/>
                </a:cubicBezTo>
                <a:cubicBezTo>
                  <a:pt x="7" y="660"/>
                  <a:pt x="13" y="732"/>
                  <a:pt x="14" y="799"/>
                </a:cubicBezTo>
                <a:cubicBezTo>
                  <a:pt x="15" y="866"/>
                  <a:pt x="12" y="929"/>
                  <a:pt x="11" y="991"/>
                </a:cubicBezTo>
                <a:cubicBezTo>
                  <a:pt x="10" y="1053"/>
                  <a:pt x="12" y="1114"/>
                  <a:pt x="12" y="1181"/>
                </a:cubicBezTo>
                <a:cubicBezTo>
                  <a:pt x="12" y="1247"/>
                  <a:pt x="11" y="1319"/>
                  <a:pt x="10" y="1387"/>
                </a:cubicBezTo>
                <a:cubicBezTo>
                  <a:pt x="9" y="1456"/>
                  <a:pt x="9" y="1521"/>
                  <a:pt x="8" y="1586"/>
                </a:cubicBezTo>
                <a:cubicBezTo>
                  <a:pt x="7" y="1651"/>
                  <a:pt x="4" y="1716"/>
                  <a:pt x="3" y="1781"/>
                </a:cubicBezTo>
                <a:cubicBezTo>
                  <a:pt x="2" y="1846"/>
                  <a:pt x="2" y="1910"/>
                  <a:pt x="5" y="1974"/>
                </a:cubicBezTo>
                <a:cubicBezTo>
                  <a:pt x="7" y="2038"/>
                  <a:pt x="12" y="2100"/>
                  <a:pt x="13" y="2165"/>
                </a:cubicBezTo>
                <a:cubicBezTo>
                  <a:pt x="13" y="2229"/>
                  <a:pt x="10" y="2296"/>
                  <a:pt x="7" y="2362"/>
                </a:cubicBezTo>
                <a:cubicBezTo>
                  <a:pt x="3" y="2427"/>
                  <a:pt x="0" y="2492"/>
                  <a:pt x="1" y="2559"/>
                </a:cubicBezTo>
                <a:cubicBezTo>
                  <a:pt x="1" y="2626"/>
                  <a:pt x="4" y="2695"/>
                  <a:pt x="7" y="2761"/>
                </a:cubicBezTo>
                <a:cubicBezTo>
                  <a:pt x="10" y="2828"/>
                  <a:pt x="12" y="2892"/>
                  <a:pt x="11" y="2956"/>
                </a:cubicBezTo>
                <a:cubicBezTo>
                  <a:pt x="10" y="3021"/>
                  <a:pt x="5" y="3085"/>
                  <a:pt x="4" y="3148"/>
                </a:cubicBezTo>
                <a:cubicBezTo>
                  <a:pt x="3" y="3211"/>
                  <a:pt x="6" y="3272"/>
                  <a:pt x="8" y="3338"/>
                </a:cubicBezTo>
                <a:cubicBezTo>
                  <a:pt x="10" y="3403"/>
                  <a:pt x="10" y="3474"/>
                  <a:pt x="10" y="3540"/>
                </a:cubicBezTo>
                <a:cubicBezTo>
                  <a:pt x="10" y="3606"/>
                  <a:pt x="9" y="3667"/>
                  <a:pt x="10" y="3749"/>
                </a:cubicBezTo>
                <a:cubicBezTo>
                  <a:pt x="10" y="3831"/>
                  <a:pt x="11" y="3934"/>
                  <a:pt x="0" y="4137"/>
                </a:cubicBezTo>
              </a:path>
            </a:pathLst>
          </a:custGeom>
          <a:noFill/>
          <a:ln cap="rnd" w="31680">
            <a:solidFill>
              <a:srgbClr val="008cd8"/>
            </a:solidFill>
            <a:bevel/>
          </a:ln>
        </p:spPr>
        <p:style>
          <a:lnRef idx="0"/>
          <a:fillRef idx="0"/>
          <a:effectRef idx="0"/>
          <a:fontRef idx="minor"/>
        </p:style>
      </p:sp>
      <p:sp>
        <p:nvSpPr>
          <p:cNvPr id="444" name="CustomShape 175"/>
          <p:cNvSpPr/>
          <p:nvPr/>
        </p:nvSpPr>
        <p:spPr>
          <a:xfrm>
            <a:off x="4780080" y="3610800"/>
            <a:ext cx="1955160" cy="340920"/>
          </a:xfrm>
          <a:custGeom>
            <a:avLst/>
            <a:gdLst/>
            <a:ahLst/>
            <a:rect l="l" t="t" r="r" b="b"/>
            <a:pathLst>
              <a:path w="5434" h="950">
                <a:moveTo>
                  <a:pt x="14" y="939"/>
                </a:moveTo>
                <a:cubicBezTo>
                  <a:pt x="281" y="942"/>
                  <a:pt x="408" y="941"/>
                  <a:pt x="514" y="941"/>
                </a:cubicBezTo>
                <a:cubicBezTo>
                  <a:pt x="620" y="940"/>
                  <a:pt x="705" y="940"/>
                  <a:pt x="789" y="938"/>
                </a:cubicBezTo>
                <a:cubicBezTo>
                  <a:pt x="874" y="936"/>
                  <a:pt x="957" y="933"/>
                  <a:pt x="1043" y="933"/>
                </a:cubicBezTo>
                <a:cubicBezTo>
                  <a:pt x="1129" y="933"/>
                  <a:pt x="1217" y="935"/>
                  <a:pt x="1303" y="938"/>
                </a:cubicBezTo>
                <a:cubicBezTo>
                  <a:pt x="1389" y="941"/>
                  <a:pt x="1472" y="945"/>
                  <a:pt x="1556" y="946"/>
                </a:cubicBezTo>
                <a:cubicBezTo>
                  <a:pt x="1641" y="946"/>
                  <a:pt x="1726" y="943"/>
                  <a:pt x="1810" y="939"/>
                </a:cubicBezTo>
                <a:cubicBezTo>
                  <a:pt x="1893" y="935"/>
                  <a:pt x="1975" y="929"/>
                  <a:pt x="2063" y="927"/>
                </a:cubicBezTo>
                <a:cubicBezTo>
                  <a:pt x="2150" y="926"/>
                  <a:pt x="2244" y="929"/>
                  <a:pt x="2335" y="928"/>
                </a:cubicBezTo>
                <a:cubicBezTo>
                  <a:pt x="2425" y="928"/>
                  <a:pt x="2514" y="925"/>
                  <a:pt x="2601" y="928"/>
                </a:cubicBezTo>
                <a:cubicBezTo>
                  <a:pt x="2687" y="930"/>
                  <a:pt x="2773" y="939"/>
                  <a:pt x="2856" y="938"/>
                </a:cubicBezTo>
                <a:cubicBezTo>
                  <a:pt x="2939" y="937"/>
                  <a:pt x="3021" y="926"/>
                  <a:pt x="3102" y="925"/>
                </a:cubicBezTo>
                <a:cubicBezTo>
                  <a:pt x="3183" y="924"/>
                  <a:pt x="3264" y="934"/>
                  <a:pt x="3350" y="938"/>
                </a:cubicBezTo>
                <a:cubicBezTo>
                  <a:pt x="3436" y="942"/>
                  <a:pt x="3526" y="940"/>
                  <a:pt x="3613" y="938"/>
                </a:cubicBezTo>
                <a:cubicBezTo>
                  <a:pt x="3700" y="936"/>
                  <a:pt x="3785" y="932"/>
                  <a:pt x="3871" y="935"/>
                </a:cubicBezTo>
                <a:cubicBezTo>
                  <a:pt x="3957" y="937"/>
                  <a:pt x="4044" y="945"/>
                  <a:pt x="4130" y="944"/>
                </a:cubicBezTo>
                <a:cubicBezTo>
                  <a:pt x="4216" y="943"/>
                  <a:pt x="4301" y="934"/>
                  <a:pt x="4386" y="932"/>
                </a:cubicBezTo>
                <a:cubicBezTo>
                  <a:pt x="4472" y="931"/>
                  <a:pt x="4558" y="938"/>
                  <a:pt x="4646" y="942"/>
                </a:cubicBezTo>
                <a:cubicBezTo>
                  <a:pt x="4733" y="947"/>
                  <a:pt x="4822" y="949"/>
                  <a:pt x="4927" y="942"/>
                </a:cubicBezTo>
                <a:cubicBezTo>
                  <a:pt x="5032" y="935"/>
                  <a:pt x="5153" y="919"/>
                  <a:pt x="5425" y="945"/>
                </a:cubicBezTo>
                <a:cubicBezTo>
                  <a:pt x="5421" y="905"/>
                  <a:pt x="5423" y="888"/>
                  <a:pt x="5426" y="869"/>
                </a:cubicBezTo>
                <a:cubicBezTo>
                  <a:pt x="5429" y="851"/>
                  <a:pt x="5432" y="832"/>
                  <a:pt x="5427" y="815"/>
                </a:cubicBezTo>
                <a:cubicBezTo>
                  <a:pt x="5423" y="798"/>
                  <a:pt x="5410" y="784"/>
                  <a:pt x="5407" y="770"/>
                </a:cubicBezTo>
                <a:cubicBezTo>
                  <a:pt x="5404" y="755"/>
                  <a:pt x="5410" y="740"/>
                  <a:pt x="5412" y="726"/>
                </a:cubicBezTo>
                <a:cubicBezTo>
                  <a:pt x="5414" y="711"/>
                  <a:pt x="5412" y="697"/>
                  <a:pt x="5413" y="682"/>
                </a:cubicBezTo>
                <a:cubicBezTo>
                  <a:pt x="5414" y="667"/>
                  <a:pt x="5417" y="652"/>
                  <a:pt x="5422" y="635"/>
                </a:cubicBezTo>
                <a:cubicBezTo>
                  <a:pt x="5427" y="618"/>
                  <a:pt x="5433" y="599"/>
                  <a:pt x="5432" y="583"/>
                </a:cubicBezTo>
                <a:cubicBezTo>
                  <a:pt x="5431" y="567"/>
                  <a:pt x="5423" y="554"/>
                  <a:pt x="5419" y="541"/>
                </a:cubicBezTo>
                <a:cubicBezTo>
                  <a:pt x="5415" y="528"/>
                  <a:pt x="5416" y="515"/>
                  <a:pt x="5415" y="502"/>
                </a:cubicBezTo>
                <a:cubicBezTo>
                  <a:pt x="5414" y="489"/>
                  <a:pt x="5412" y="476"/>
                  <a:pt x="5409" y="458"/>
                </a:cubicBezTo>
                <a:cubicBezTo>
                  <a:pt x="5407" y="439"/>
                  <a:pt x="5404" y="417"/>
                  <a:pt x="5404" y="400"/>
                </a:cubicBezTo>
                <a:cubicBezTo>
                  <a:pt x="5403" y="383"/>
                  <a:pt x="5404" y="374"/>
                  <a:pt x="5402" y="362"/>
                </a:cubicBezTo>
                <a:cubicBezTo>
                  <a:pt x="5401" y="350"/>
                  <a:pt x="5397" y="337"/>
                  <a:pt x="5400" y="324"/>
                </a:cubicBezTo>
                <a:cubicBezTo>
                  <a:pt x="5403" y="311"/>
                  <a:pt x="5413" y="300"/>
                  <a:pt x="5416" y="287"/>
                </a:cubicBezTo>
                <a:cubicBezTo>
                  <a:pt x="5419" y="275"/>
                  <a:pt x="5416" y="262"/>
                  <a:pt x="5415" y="244"/>
                </a:cubicBezTo>
                <a:cubicBezTo>
                  <a:pt x="5413" y="225"/>
                  <a:pt x="5413" y="200"/>
                  <a:pt x="5413" y="187"/>
                </a:cubicBezTo>
                <a:cubicBezTo>
                  <a:pt x="5413" y="173"/>
                  <a:pt x="5414" y="171"/>
                  <a:pt x="5414" y="159"/>
                </a:cubicBezTo>
                <a:cubicBezTo>
                  <a:pt x="5415" y="148"/>
                  <a:pt x="5415" y="127"/>
                  <a:pt x="5415" y="109"/>
                </a:cubicBezTo>
                <a:cubicBezTo>
                  <a:pt x="5415" y="91"/>
                  <a:pt x="5415" y="75"/>
                  <a:pt x="5415" y="56"/>
                </a:cubicBezTo>
                <a:cubicBezTo>
                  <a:pt x="5415" y="37"/>
                  <a:pt x="5415" y="15"/>
                  <a:pt x="5372" y="8"/>
                </a:cubicBezTo>
                <a:cubicBezTo>
                  <a:pt x="5330" y="2"/>
                  <a:pt x="5244" y="10"/>
                  <a:pt x="5157" y="12"/>
                </a:cubicBezTo>
                <a:cubicBezTo>
                  <a:pt x="5071" y="13"/>
                  <a:pt x="4985" y="8"/>
                  <a:pt x="4897" y="8"/>
                </a:cubicBezTo>
                <a:cubicBezTo>
                  <a:pt x="4809" y="8"/>
                  <a:pt x="4720" y="15"/>
                  <a:pt x="4630" y="18"/>
                </a:cubicBezTo>
                <a:cubicBezTo>
                  <a:pt x="4541" y="22"/>
                  <a:pt x="4452" y="24"/>
                  <a:pt x="4370" y="21"/>
                </a:cubicBezTo>
                <a:cubicBezTo>
                  <a:pt x="4287" y="19"/>
                  <a:pt x="4212" y="12"/>
                  <a:pt x="4134" y="13"/>
                </a:cubicBezTo>
                <a:cubicBezTo>
                  <a:pt x="4056" y="13"/>
                  <a:pt x="3975" y="20"/>
                  <a:pt x="3886" y="21"/>
                </a:cubicBezTo>
                <a:cubicBezTo>
                  <a:pt x="3798" y="23"/>
                  <a:pt x="3702" y="18"/>
                  <a:pt x="3614" y="18"/>
                </a:cubicBezTo>
                <a:cubicBezTo>
                  <a:pt x="3526" y="17"/>
                  <a:pt x="3446" y="21"/>
                  <a:pt x="3359" y="20"/>
                </a:cubicBezTo>
                <a:cubicBezTo>
                  <a:pt x="3272" y="20"/>
                  <a:pt x="3179" y="14"/>
                  <a:pt x="3094" y="9"/>
                </a:cubicBezTo>
                <a:cubicBezTo>
                  <a:pt x="3008" y="4"/>
                  <a:pt x="2930" y="0"/>
                  <a:pt x="2847" y="0"/>
                </a:cubicBezTo>
                <a:cubicBezTo>
                  <a:pt x="2763" y="1"/>
                  <a:pt x="2676" y="7"/>
                  <a:pt x="2590" y="8"/>
                </a:cubicBezTo>
                <a:cubicBezTo>
                  <a:pt x="2503" y="9"/>
                  <a:pt x="2416" y="5"/>
                  <a:pt x="2331" y="6"/>
                </a:cubicBezTo>
                <a:cubicBezTo>
                  <a:pt x="2245" y="6"/>
                  <a:pt x="2160" y="12"/>
                  <a:pt x="2078" y="17"/>
                </a:cubicBezTo>
                <a:cubicBezTo>
                  <a:pt x="1995" y="21"/>
                  <a:pt x="1916" y="25"/>
                  <a:pt x="1827" y="25"/>
                </a:cubicBezTo>
                <a:cubicBezTo>
                  <a:pt x="1738" y="25"/>
                  <a:pt x="1640" y="19"/>
                  <a:pt x="1554" y="19"/>
                </a:cubicBezTo>
                <a:cubicBezTo>
                  <a:pt x="1467" y="18"/>
                  <a:pt x="1393" y="24"/>
                  <a:pt x="1310" y="25"/>
                </a:cubicBezTo>
                <a:cubicBezTo>
                  <a:pt x="1226" y="25"/>
                  <a:pt x="1134" y="22"/>
                  <a:pt x="1048" y="21"/>
                </a:cubicBezTo>
                <a:cubicBezTo>
                  <a:pt x="962" y="21"/>
                  <a:pt x="882" y="24"/>
                  <a:pt x="797" y="25"/>
                </a:cubicBezTo>
                <a:cubicBezTo>
                  <a:pt x="712" y="25"/>
                  <a:pt x="622" y="23"/>
                  <a:pt x="537" y="21"/>
                </a:cubicBezTo>
                <a:cubicBezTo>
                  <a:pt x="451" y="20"/>
                  <a:pt x="370" y="19"/>
                  <a:pt x="285" y="20"/>
                </a:cubicBezTo>
                <a:cubicBezTo>
                  <a:pt x="200" y="20"/>
                  <a:pt x="112" y="21"/>
                  <a:pt x="67" y="26"/>
                </a:cubicBezTo>
                <a:cubicBezTo>
                  <a:pt x="23" y="31"/>
                  <a:pt x="22" y="41"/>
                  <a:pt x="19" y="53"/>
                </a:cubicBezTo>
                <a:cubicBezTo>
                  <a:pt x="16" y="65"/>
                  <a:pt x="11" y="79"/>
                  <a:pt x="9" y="92"/>
                </a:cubicBezTo>
                <a:cubicBezTo>
                  <a:pt x="7" y="105"/>
                  <a:pt x="9" y="118"/>
                  <a:pt x="10" y="136"/>
                </a:cubicBezTo>
                <a:cubicBezTo>
                  <a:pt x="10" y="154"/>
                  <a:pt x="9" y="179"/>
                  <a:pt x="11" y="195"/>
                </a:cubicBezTo>
                <a:cubicBezTo>
                  <a:pt x="13" y="211"/>
                  <a:pt x="17" y="219"/>
                  <a:pt x="19" y="232"/>
                </a:cubicBezTo>
                <a:cubicBezTo>
                  <a:pt x="20" y="246"/>
                  <a:pt x="19" y="264"/>
                  <a:pt x="18" y="281"/>
                </a:cubicBezTo>
                <a:cubicBezTo>
                  <a:pt x="18" y="299"/>
                  <a:pt x="19" y="315"/>
                  <a:pt x="19" y="328"/>
                </a:cubicBezTo>
                <a:cubicBezTo>
                  <a:pt x="19" y="341"/>
                  <a:pt x="20" y="352"/>
                  <a:pt x="22" y="364"/>
                </a:cubicBezTo>
                <a:cubicBezTo>
                  <a:pt x="25" y="377"/>
                  <a:pt x="30" y="392"/>
                  <a:pt x="29" y="409"/>
                </a:cubicBezTo>
                <a:cubicBezTo>
                  <a:pt x="28" y="427"/>
                  <a:pt x="20" y="447"/>
                  <a:pt x="18" y="463"/>
                </a:cubicBezTo>
                <a:cubicBezTo>
                  <a:pt x="15" y="479"/>
                  <a:pt x="17" y="489"/>
                  <a:pt x="18" y="501"/>
                </a:cubicBezTo>
                <a:cubicBezTo>
                  <a:pt x="18" y="512"/>
                  <a:pt x="17" y="523"/>
                  <a:pt x="14" y="538"/>
                </a:cubicBezTo>
                <a:cubicBezTo>
                  <a:pt x="12" y="553"/>
                  <a:pt x="8" y="571"/>
                  <a:pt x="10" y="591"/>
                </a:cubicBezTo>
                <a:cubicBezTo>
                  <a:pt x="11" y="611"/>
                  <a:pt x="18" y="634"/>
                  <a:pt x="19" y="647"/>
                </a:cubicBezTo>
                <a:cubicBezTo>
                  <a:pt x="21" y="660"/>
                  <a:pt x="18" y="664"/>
                  <a:pt x="14" y="675"/>
                </a:cubicBezTo>
                <a:cubicBezTo>
                  <a:pt x="10" y="686"/>
                  <a:pt x="4" y="704"/>
                  <a:pt x="4" y="721"/>
                </a:cubicBezTo>
                <a:cubicBezTo>
                  <a:pt x="5" y="738"/>
                  <a:pt x="11" y="754"/>
                  <a:pt x="15" y="770"/>
                </a:cubicBezTo>
                <a:cubicBezTo>
                  <a:pt x="19" y="786"/>
                  <a:pt x="22" y="803"/>
                  <a:pt x="23" y="815"/>
                </a:cubicBezTo>
                <a:cubicBezTo>
                  <a:pt x="25" y="828"/>
                  <a:pt x="26" y="836"/>
                  <a:pt x="20" y="858"/>
                </a:cubicBezTo>
                <a:cubicBezTo>
                  <a:pt x="13" y="879"/>
                  <a:pt x="0" y="913"/>
                  <a:pt x="17" y="947"/>
                </a:cubicBezTo>
                <a:lnTo>
                  <a:pt x="14" y="939"/>
                </a:lnTo>
                <a:close/>
              </a:path>
            </a:pathLst>
          </a:custGeom>
          <a:solidFill>
            <a:srgbClr val="ffff6d"/>
          </a:solidFill>
          <a:ln>
            <a:noFill/>
          </a:ln>
        </p:spPr>
        <p:style>
          <a:lnRef idx="0"/>
          <a:fillRef idx="0"/>
          <a:effectRef idx="0"/>
          <a:fontRef idx="minor"/>
        </p:style>
      </p:sp>
      <p:sp>
        <p:nvSpPr>
          <p:cNvPr id="445" name="CustomShape 176"/>
          <p:cNvSpPr/>
          <p:nvPr/>
        </p:nvSpPr>
        <p:spPr>
          <a:xfrm>
            <a:off x="4781880" y="3944880"/>
            <a:ext cx="1947240" cy="6480"/>
          </a:xfrm>
          <a:custGeom>
            <a:avLst/>
            <a:gdLst/>
            <a:ahLst/>
            <a:rect l="l" t="t" r="r" b="b"/>
            <a:pathLst>
              <a:path w="5412" h="21">
                <a:moveTo>
                  <a:pt x="0" y="13"/>
                </a:moveTo>
                <a:cubicBezTo>
                  <a:pt x="267" y="0"/>
                  <a:pt x="391" y="1"/>
                  <a:pt x="499" y="4"/>
                </a:cubicBezTo>
                <a:cubicBezTo>
                  <a:pt x="606" y="6"/>
                  <a:pt x="697" y="9"/>
                  <a:pt x="784" y="8"/>
                </a:cubicBezTo>
                <a:cubicBezTo>
                  <a:pt x="871" y="7"/>
                  <a:pt x="954" y="2"/>
                  <a:pt x="1039" y="2"/>
                </a:cubicBezTo>
                <a:cubicBezTo>
                  <a:pt x="1124" y="2"/>
                  <a:pt x="1212" y="6"/>
                  <a:pt x="1300" y="10"/>
                </a:cubicBezTo>
                <a:cubicBezTo>
                  <a:pt x="1388" y="14"/>
                  <a:pt x="1477" y="18"/>
                  <a:pt x="1562" y="18"/>
                </a:cubicBezTo>
                <a:cubicBezTo>
                  <a:pt x="1648" y="18"/>
                  <a:pt x="1731" y="15"/>
                  <a:pt x="1815" y="15"/>
                </a:cubicBezTo>
                <a:cubicBezTo>
                  <a:pt x="1900" y="16"/>
                  <a:pt x="1986" y="20"/>
                  <a:pt x="2071" y="20"/>
                </a:cubicBezTo>
                <a:cubicBezTo>
                  <a:pt x="2156" y="20"/>
                  <a:pt x="2241" y="16"/>
                  <a:pt x="2326" y="15"/>
                </a:cubicBezTo>
                <a:cubicBezTo>
                  <a:pt x="2411" y="13"/>
                  <a:pt x="2496" y="15"/>
                  <a:pt x="2582" y="15"/>
                </a:cubicBezTo>
                <a:cubicBezTo>
                  <a:pt x="2667" y="14"/>
                  <a:pt x="2754" y="11"/>
                  <a:pt x="2840" y="11"/>
                </a:cubicBezTo>
                <a:cubicBezTo>
                  <a:pt x="2925" y="12"/>
                  <a:pt x="3010" y="15"/>
                  <a:pt x="3096" y="15"/>
                </a:cubicBezTo>
                <a:cubicBezTo>
                  <a:pt x="3182" y="16"/>
                  <a:pt x="3270" y="13"/>
                  <a:pt x="3354" y="12"/>
                </a:cubicBezTo>
                <a:cubicBezTo>
                  <a:pt x="3439" y="10"/>
                  <a:pt x="3521" y="10"/>
                  <a:pt x="3606" y="10"/>
                </a:cubicBezTo>
                <a:cubicBezTo>
                  <a:pt x="3691" y="10"/>
                  <a:pt x="3780" y="10"/>
                  <a:pt x="3866" y="11"/>
                </a:cubicBezTo>
                <a:cubicBezTo>
                  <a:pt x="3953" y="11"/>
                  <a:pt x="4038" y="11"/>
                  <a:pt x="4125" y="11"/>
                </a:cubicBezTo>
                <a:cubicBezTo>
                  <a:pt x="4212" y="11"/>
                  <a:pt x="4302" y="11"/>
                  <a:pt x="4389" y="12"/>
                </a:cubicBezTo>
                <a:cubicBezTo>
                  <a:pt x="4476" y="13"/>
                  <a:pt x="4560" y="17"/>
                  <a:pt x="4643" y="16"/>
                </a:cubicBezTo>
                <a:cubicBezTo>
                  <a:pt x="4727" y="15"/>
                  <a:pt x="4810" y="11"/>
                  <a:pt x="4918" y="12"/>
                </a:cubicBezTo>
                <a:cubicBezTo>
                  <a:pt x="5026" y="13"/>
                  <a:pt x="5160" y="19"/>
                  <a:pt x="5411" y="11"/>
                </a:cubicBezTo>
              </a:path>
            </a:pathLst>
          </a:custGeom>
          <a:noFill/>
          <a:ln cap="rnd" w="31680">
            <a:solidFill>
              <a:srgbClr val="008cd8"/>
            </a:solidFill>
            <a:bevel/>
          </a:ln>
        </p:spPr>
        <p:style>
          <a:lnRef idx="0"/>
          <a:fillRef idx="0"/>
          <a:effectRef idx="0"/>
          <a:fontRef idx="minor"/>
        </p:style>
      </p:sp>
      <p:sp>
        <p:nvSpPr>
          <p:cNvPr id="446" name="CustomShape 177"/>
          <p:cNvSpPr/>
          <p:nvPr/>
        </p:nvSpPr>
        <p:spPr>
          <a:xfrm>
            <a:off x="4782240" y="3613680"/>
            <a:ext cx="1949760" cy="338400"/>
          </a:xfrm>
          <a:custGeom>
            <a:avLst/>
            <a:gdLst/>
            <a:ahLst/>
            <a:rect l="l" t="t" r="r" b="b"/>
            <a:pathLst>
              <a:path w="5419" h="943">
                <a:moveTo>
                  <a:pt x="5413" y="942"/>
                </a:moveTo>
                <a:cubicBezTo>
                  <a:pt x="5410" y="891"/>
                  <a:pt x="5413" y="868"/>
                  <a:pt x="5413" y="851"/>
                </a:cubicBezTo>
                <a:cubicBezTo>
                  <a:pt x="5414" y="833"/>
                  <a:pt x="5412" y="822"/>
                  <a:pt x="5411" y="808"/>
                </a:cubicBezTo>
                <a:cubicBezTo>
                  <a:pt x="5411" y="793"/>
                  <a:pt x="5411" y="776"/>
                  <a:pt x="5412" y="757"/>
                </a:cubicBezTo>
                <a:cubicBezTo>
                  <a:pt x="5413" y="739"/>
                  <a:pt x="5415" y="719"/>
                  <a:pt x="5416" y="704"/>
                </a:cubicBezTo>
                <a:cubicBezTo>
                  <a:pt x="5417" y="690"/>
                  <a:pt x="5418" y="680"/>
                  <a:pt x="5416" y="670"/>
                </a:cubicBezTo>
                <a:cubicBezTo>
                  <a:pt x="5414" y="659"/>
                  <a:pt x="5410" y="647"/>
                  <a:pt x="5407" y="630"/>
                </a:cubicBezTo>
                <a:cubicBezTo>
                  <a:pt x="5405" y="614"/>
                  <a:pt x="5404" y="592"/>
                  <a:pt x="5405" y="576"/>
                </a:cubicBezTo>
                <a:cubicBezTo>
                  <a:pt x="5405" y="559"/>
                  <a:pt x="5407" y="548"/>
                  <a:pt x="5409" y="534"/>
                </a:cubicBezTo>
                <a:cubicBezTo>
                  <a:pt x="5411" y="520"/>
                  <a:pt x="5412" y="505"/>
                  <a:pt x="5412" y="491"/>
                </a:cubicBezTo>
                <a:cubicBezTo>
                  <a:pt x="5411" y="477"/>
                  <a:pt x="5408" y="465"/>
                  <a:pt x="5408" y="452"/>
                </a:cubicBezTo>
                <a:cubicBezTo>
                  <a:pt x="5408" y="440"/>
                  <a:pt x="5412" y="428"/>
                  <a:pt x="5411" y="411"/>
                </a:cubicBezTo>
                <a:cubicBezTo>
                  <a:pt x="5410" y="394"/>
                  <a:pt x="5405" y="372"/>
                  <a:pt x="5404" y="356"/>
                </a:cubicBezTo>
                <a:cubicBezTo>
                  <a:pt x="5403" y="341"/>
                  <a:pt x="5406" y="330"/>
                  <a:pt x="5409" y="317"/>
                </a:cubicBezTo>
                <a:cubicBezTo>
                  <a:pt x="5412" y="303"/>
                  <a:pt x="5415" y="287"/>
                  <a:pt x="5414" y="271"/>
                </a:cubicBezTo>
                <a:cubicBezTo>
                  <a:pt x="5413" y="254"/>
                  <a:pt x="5407" y="237"/>
                  <a:pt x="5406" y="223"/>
                </a:cubicBezTo>
                <a:cubicBezTo>
                  <a:pt x="5405" y="209"/>
                  <a:pt x="5409" y="198"/>
                  <a:pt x="5410" y="184"/>
                </a:cubicBezTo>
                <a:cubicBezTo>
                  <a:pt x="5411" y="171"/>
                  <a:pt x="5409" y="154"/>
                  <a:pt x="5407" y="138"/>
                </a:cubicBezTo>
                <a:cubicBezTo>
                  <a:pt x="5405" y="122"/>
                  <a:pt x="5402" y="106"/>
                  <a:pt x="5404" y="94"/>
                </a:cubicBezTo>
                <a:cubicBezTo>
                  <a:pt x="5406" y="81"/>
                  <a:pt x="5413" y="72"/>
                  <a:pt x="5414" y="58"/>
                </a:cubicBezTo>
                <a:cubicBezTo>
                  <a:pt x="5415" y="44"/>
                  <a:pt x="5410" y="24"/>
                  <a:pt x="5365" y="15"/>
                </a:cubicBezTo>
                <a:cubicBezTo>
                  <a:pt x="5320" y="6"/>
                  <a:pt x="5235" y="6"/>
                  <a:pt x="5149" y="7"/>
                </a:cubicBezTo>
                <a:cubicBezTo>
                  <a:pt x="5062" y="7"/>
                  <a:pt x="4975" y="8"/>
                  <a:pt x="4889" y="9"/>
                </a:cubicBezTo>
                <a:cubicBezTo>
                  <a:pt x="4804" y="10"/>
                  <a:pt x="4721" y="10"/>
                  <a:pt x="4636" y="8"/>
                </a:cubicBezTo>
                <a:cubicBezTo>
                  <a:pt x="4551" y="6"/>
                  <a:pt x="4465" y="2"/>
                  <a:pt x="4379" y="1"/>
                </a:cubicBezTo>
                <a:cubicBezTo>
                  <a:pt x="4292" y="0"/>
                  <a:pt x="4205" y="2"/>
                  <a:pt x="4120" y="4"/>
                </a:cubicBezTo>
                <a:cubicBezTo>
                  <a:pt x="4034" y="6"/>
                  <a:pt x="3949" y="8"/>
                  <a:pt x="3863" y="8"/>
                </a:cubicBezTo>
                <a:cubicBezTo>
                  <a:pt x="3777" y="7"/>
                  <a:pt x="3688" y="3"/>
                  <a:pt x="3602" y="4"/>
                </a:cubicBezTo>
                <a:cubicBezTo>
                  <a:pt x="3515" y="5"/>
                  <a:pt x="3431" y="11"/>
                  <a:pt x="3347" y="13"/>
                </a:cubicBezTo>
                <a:cubicBezTo>
                  <a:pt x="3263" y="14"/>
                  <a:pt x="3179" y="12"/>
                  <a:pt x="3094" y="11"/>
                </a:cubicBezTo>
                <a:cubicBezTo>
                  <a:pt x="3009" y="10"/>
                  <a:pt x="2921" y="10"/>
                  <a:pt x="2835" y="10"/>
                </a:cubicBezTo>
                <a:cubicBezTo>
                  <a:pt x="2748" y="10"/>
                  <a:pt x="2662" y="12"/>
                  <a:pt x="2579" y="13"/>
                </a:cubicBezTo>
                <a:cubicBezTo>
                  <a:pt x="2494" y="13"/>
                  <a:pt x="2411" y="13"/>
                  <a:pt x="2326" y="14"/>
                </a:cubicBezTo>
                <a:cubicBezTo>
                  <a:pt x="2241" y="15"/>
                  <a:pt x="2154" y="17"/>
                  <a:pt x="2068" y="15"/>
                </a:cubicBezTo>
                <a:cubicBezTo>
                  <a:pt x="1982" y="14"/>
                  <a:pt x="1896" y="9"/>
                  <a:pt x="1811" y="9"/>
                </a:cubicBezTo>
                <a:cubicBezTo>
                  <a:pt x="1725" y="9"/>
                  <a:pt x="1640" y="14"/>
                  <a:pt x="1555" y="15"/>
                </a:cubicBezTo>
                <a:cubicBezTo>
                  <a:pt x="1469" y="16"/>
                  <a:pt x="1384" y="13"/>
                  <a:pt x="1298" y="11"/>
                </a:cubicBezTo>
                <a:cubicBezTo>
                  <a:pt x="1212" y="10"/>
                  <a:pt x="1126" y="10"/>
                  <a:pt x="1040" y="10"/>
                </a:cubicBezTo>
                <a:cubicBezTo>
                  <a:pt x="954" y="10"/>
                  <a:pt x="870" y="9"/>
                  <a:pt x="784" y="9"/>
                </a:cubicBezTo>
                <a:cubicBezTo>
                  <a:pt x="698" y="10"/>
                  <a:pt x="612" y="10"/>
                  <a:pt x="526" y="10"/>
                </a:cubicBezTo>
                <a:cubicBezTo>
                  <a:pt x="440" y="10"/>
                  <a:pt x="355" y="8"/>
                  <a:pt x="269" y="9"/>
                </a:cubicBezTo>
                <a:cubicBezTo>
                  <a:pt x="182" y="9"/>
                  <a:pt x="95" y="10"/>
                  <a:pt x="52" y="20"/>
                </a:cubicBezTo>
                <a:cubicBezTo>
                  <a:pt x="10" y="30"/>
                  <a:pt x="14" y="48"/>
                  <a:pt x="16" y="62"/>
                </a:cubicBezTo>
                <a:cubicBezTo>
                  <a:pt x="17" y="77"/>
                  <a:pt x="17" y="89"/>
                  <a:pt x="16" y="101"/>
                </a:cubicBezTo>
                <a:cubicBezTo>
                  <a:pt x="14" y="113"/>
                  <a:pt x="11" y="126"/>
                  <a:pt x="10" y="141"/>
                </a:cubicBezTo>
                <a:cubicBezTo>
                  <a:pt x="10" y="156"/>
                  <a:pt x="12" y="173"/>
                  <a:pt x="12" y="188"/>
                </a:cubicBezTo>
                <a:cubicBezTo>
                  <a:pt x="13" y="204"/>
                  <a:pt x="13" y="218"/>
                  <a:pt x="13" y="232"/>
                </a:cubicBezTo>
                <a:cubicBezTo>
                  <a:pt x="13" y="246"/>
                  <a:pt x="12" y="261"/>
                  <a:pt x="11" y="274"/>
                </a:cubicBezTo>
                <a:cubicBezTo>
                  <a:pt x="11" y="287"/>
                  <a:pt x="10" y="299"/>
                  <a:pt x="10" y="314"/>
                </a:cubicBezTo>
                <a:cubicBezTo>
                  <a:pt x="9" y="328"/>
                  <a:pt x="9" y="346"/>
                  <a:pt x="9" y="362"/>
                </a:cubicBezTo>
                <a:cubicBezTo>
                  <a:pt x="9" y="378"/>
                  <a:pt x="10" y="392"/>
                  <a:pt x="9" y="407"/>
                </a:cubicBezTo>
                <a:cubicBezTo>
                  <a:pt x="7" y="423"/>
                  <a:pt x="3" y="439"/>
                  <a:pt x="5" y="455"/>
                </a:cubicBezTo>
                <a:cubicBezTo>
                  <a:pt x="7" y="471"/>
                  <a:pt x="15" y="486"/>
                  <a:pt x="18" y="499"/>
                </a:cubicBezTo>
                <a:cubicBezTo>
                  <a:pt x="21" y="512"/>
                  <a:pt x="19" y="524"/>
                  <a:pt x="17" y="538"/>
                </a:cubicBezTo>
                <a:cubicBezTo>
                  <a:pt x="16" y="551"/>
                  <a:pt x="14" y="565"/>
                  <a:pt x="13" y="581"/>
                </a:cubicBezTo>
                <a:cubicBezTo>
                  <a:pt x="13" y="598"/>
                  <a:pt x="14" y="616"/>
                  <a:pt x="16" y="630"/>
                </a:cubicBezTo>
                <a:cubicBezTo>
                  <a:pt x="18" y="643"/>
                  <a:pt x="21" y="652"/>
                  <a:pt x="21" y="665"/>
                </a:cubicBezTo>
                <a:cubicBezTo>
                  <a:pt x="22" y="678"/>
                  <a:pt x="19" y="696"/>
                  <a:pt x="17" y="713"/>
                </a:cubicBezTo>
                <a:cubicBezTo>
                  <a:pt x="15" y="729"/>
                  <a:pt x="15" y="744"/>
                  <a:pt x="15" y="759"/>
                </a:cubicBezTo>
                <a:cubicBezTo>
                  <a:pt x="15" y="774"/>
                  <a:pt x="16" y="790"/>
                  <a:pt x="16" y="803"/>
                </a:cubicBezTo>
                <a:cubicBezTo>
                  <a:pt x="15" y="817"/>
                  <a:pt x="14" y="829"/>
                  <a:pt x="10" y="847"/>
                </a:cubicBezTo>
                <a:cubicBezTo>
                  <a:pt x="6" y="865"/>
                  <a:pt x="0" y="889"/>
                  <a:pt x="0" y="929"/>
                </a:cubicBezTo>
              </a:path>
            </a:pathLst>
          </a:custGeom>
          <a:noFill/>
          <a:ln cap="rnd" w="31680">
            <a:solidFill>
              <a:srgbClr val="008cd8"/>
            </a:solidFill>
            <a:bevel/>
          </a:ln>
        </p:spPr>
        <p:style>
          <a:lnRef idx="0"/>
          <a:fillRef idx="0"/>
          <a:effectRef idx="0"/>
          <a:fontRef idx="minor"/>
        </p:style>
      </p:sp>
      <p:sp>
        <p:nvSpPr>
          <p:cNvPr id="447" name="CustomShape 178"/>
          <p:cNvSpPr/>
          <p:nvPr/>
        </p:nvSpPr>
        <p:spPr>
          <a:xfrm>
            <a:off x="4828680" y="3704760"/>
            <a:ext cx="1158120" cy="14184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ea typeface="DejaVu Sans"/>
              </a:rPr>
              <a:t>Τζιοβάνι (Ανθοπώλης)</a:t>
            </a:r>
            <a:endParaRPr b="0" lang="el-GR" sz="1000" spc="-1" strike="noStrike">
              <a:latin typeface="Arial"/>
            </a:endParaRPr>
          </a:p>
        </p:txBody>
      </p:sp>
      <p:sp>
        <p:nvSpPr>
          <p:cNvPr id="448" name="CustomShape 179"/>
          <p:cNvSpPr/>
          <p:nvPr/>
        </p:nvSpPr>
        <p:spPr>
          <a:xfrm>
            <a:off x="4906080" y="3975480"/>
            <a:ext cx="9007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Επωνυμία: Φιόρι ΟΕ</a:t>
            </a:r>
            <a:endParaRPr b="0" lang="el-GR" sz="800" spc="-1" strike="noStrike">
              <a:latin typeface="Arial"/>
            </a:endParaRPr>
          </a:p>
        </p:txBody>
      </p:sp>
      <p:sp>
        <p:nvSpPr>
          <p:cNvPr id="449" name="CustomShape 180"/>
          <p:cNvSpPr/>
          <p:nvPr/>
        </p:nvSpPr>
        <p:spPr>
          <a:xfrm>
            <a:off x="4816440" y="5131440"/>
            <a:ext cx="1879560" cy="11160"/>
          </a:xfrm>
          <a:custGeom>
            <a:avLst/>
            <a:gdLst/>
            <a:ahLst/>
            <a:rect l="l" t="t" r="r" b="b"/>
            <a:pathLst>
              <a:path w="5224" h="34">
                <a:moveTo>
                  <a:pt x="0" y="14"/>
                </a:moveTo>
                <a:cubicBezTo>
                  <a:pt x="246" y="7"/>
                  <a:pt x="371" y="11"/>
                  <a:pt x="475" y="14"/>
                </a:cubicBezTo>
                <a:cubicBezTo>
                  <a:pt x="579" y="18"/>
                  <a:pt x="661" y="22"/>
                  <a:pt x="746" y="21"/>
                </a:cubicBezTo>
                <a:cubicBezTo>
                  <a:pt x="832" y="20"/>
                  <a:pt x="921" y="15"/>
                  <a:pt x="1007" y="12"/>
                </a:cubicBezTo>
                <a:cubicBezTo>
                  <a:pt x="1094" y="9"/>
                  <a:pt x="1177" y="9"/>
                  <a:pt x="1254" y="10"/>
                </a:cubicBezTo>
                <a:cubicBezTo>
                  <a:pt x="1330" y="12"/>
                  <a:pt x="1401" y="17"/>
                  <a:pt x="1480" y="17"/>
                </a:cubicBezTo>
                <a:cubicBezTo>
                  <a:pt x="1560" y="17"/>
                  <a:pt x="1649" y="13"/>
                  <a:pt x="1734" y="12"/>
                </a:cubicBezTo>
                <a:cubicBezTo>
                  <a:pt x="1819" y="10"/>
                  <a:pt x="1899" y="12"/>
                  <a:pt x="1983" y="16"/>
                </a:cubicBezTo>
                <a:cubicBezTo>
                  <a:pt x="2068" y="20"/>
                  <a:pt x="2156" y="25"/>
                  <a:pt x="2241" y="25"/>
                </a:cubicBezTo>
                <a:cubicBezTo>
                  <a:pt x="2325" y="25"/>
                  <a:pt x="2405" y="21"/>
                  <a:pt x="2486" y="20"/>
                </a:cubicBezTo>
                <a:cubicBezTo>
                  <a:pt x="2566" y="20"/>
                  <a:pt x="2649" y="24"/>
                  <a:pt x="2732" y="24"/>
                </a:cubicBezTo>
                <a:cubicBezTo>
                  <a:pt x="2815" y="24"/>
                  <a:pt x="2899" y="20"/>
                  <a:pt x="2980" y="18"/>
                </a:cubicBezTo>
                <a:cubicBezTo>
                  <a:pt x="3062" y="16"/>
                  <a:pt x="3142" y="16"/>
                  <a:pt x="3226" y="15"/>
                </a:cubicBezTo>
                <a:cubicBezTo>
                  <a:pt x="3310" y="14"/>
                  <a:pt x="3399" y="12"/>
                  <a:pt x="3486" y="13"/>
                </a:cubicBezTo>
                <a:cubicBezTo>
                  <a:pt x="3572" y="14"/>
                  <a:pt x="3657" y="18"/>
                  <a:pt x="3737" y="21"/>
                </a:cubicBezTo>
                <a:cubicBezTo>
                  <a:pt x="3818" y="24"/>
                  <a:pt x="3894" y="26"/>
                  <a:pt x="3978" y="24"/>
                </a:cubicBezTo>
                <a:cubicBezTo>
                  <a:pt x="4062" y="22"/>
                  <a:pt x="4154" y="16"/>
                  <a:pt x="4236" y="13"/>
                </a:cubicBezTo>
                <a:cubicBezTo>
                  <a:pt x="4319" y="10"/>
                  <a:pt x="4391" y="9"/>
                  <a:pt x="4475" y="9"/>
                </a:cubicBezTo>
                <a:cubicBezTo>
                  <a:pt x="4560" y="9"/>
                  <a:pt x="4656" y="10"/>
                  <a:pt x="4761" y="16"/>
                </a:cubicBezTo>
                <a:cubicBezTo>
                  <a:pt x="4866" y="22"/>
                  <a:pt x="4980" y="33"/>
                  <a:pt x="5223" y="0"/>
                </a:cubicBezTo>
                <a:lnTo>
                  <a:pt x="0" y="14"/>
                </a:lnTo>
                <a:close/>
              </a:path>
            </a:pathLst>
          </a:custGeom>
          <a:solidFill>
            <a:srgbClr val="ffffff"/>
          </a:solidFill>
          <a:ln>
            <a:noFill/>
          </a:ln>
        </p:spPr>
        <p:style>
          <a:lnRef idx="0"/>
          <a:fillRef idx="0"/>
          <a:effectRef idx="0"/>
          <a:fontRef idx="minor"/>
        </p:style>
      </p:sp>
      <p:sp>
        <p:nvSpPr>
          <p:cNvPr id="450" name="CustomShape 181"/>
          <p:cNvSpPr/>
          <p:nvPr/>
        </p:nvSpPr>
        <p:spPr>
          <a:xfrm>
            <a:off x="4817880" y="5132880"/>
            <a:ext cx="57600" cy="360"/>
          </a:xfrm>
          <a:custGeom>
            <a:avLst/>
            <a:gdLst/>
            <a:ahLst/>
            <a:rect l="l" t="t" r="r" b="b"/>
            <a:pathLst>
              <a:path w="163" h="4">
                <a:moveTo>
                  <a:pt x="0" y="0"/>
                </a:moveTo>
                <a:cubicBezTo>
                  <a:pt x="61" y="1"/>
                  <a:pt x="115" y="2"/>
                  <a:pt x="162" y="3"/>
                </a:cubicBezTo>
              </a:path>
            </a:pathLst>
          </a:custGeom>
          <a:noFill/>
          <a:ln w="29160">
            <a:solidFill>
              <a:srgbClr val="008cd8"/>
            </a:solidFill>
            <a:round/>
          </a:ln>
        </p:spPr>
        <p:style>
          <a:lnRef idx="0"/>
          <a:fillRef idx="0"/>
          <a:effectRef idx="0"/>
          <a:fontRef idx="minor"/>
        </p:style>
      </p:sp>
      <p:sp>
        <p:nvSpPr>
          <p:cNvPr id="451" name="CustomShape 182"/>
          <p:cNvSpPr/>
          <p:nvPr/>
        </p:nvSpPr>
        <p:spPr>
          <a:xfrm>
            <a:off x="4905000" y="5134680"/>
            <a:ext cx="57240" cy="360"/>
          </a:xfrm>
          <a:custGeom>
            <a:avLst/>
            <a:gdLst/>
            <a:ahLst/>
            <a:rect l="l" t="t" r="r" b="b"/>
            <a:pathLst>
              <a:path w="162" h="4">
                <a:moveTo>
                  <a:pt x="0" y="0"/>
                </a:moveTo>
                <a:cubicBezTo>
                  <a:pt x="64" y="2"/>
                  <a:pt x="116" y="3"/>
                  <a:pt x="161" y="3"/>
                </a:cubicBezTo>
              </a:path>
            </a:pathLst>
          </a:custGeom>
          <a:noFill/>
          <a:ln w="29160">
            <a:solidFill>
              <a:srgbClr val="008cd8"/>
            </a:solidFill>
            <a:round/>
          </a:ln>
        </p:spPr>
        <p:style>
          <a:lnRef idx="0"/>
          <a:fillRef idx="0"/>
          <a:effectRef idx="0"/>
          <a:fontRef idx="minor"/>
        </p:style>
      </p:sp>
      <p:sp>
        <p:nvSpPr>
          <p:cNvPr id="452" name="CustomShape 183"/>
          <p:cNvSpPr/>
          <p:nvPr/>
        </p:nvSpPr>
        <p:spPr>
          <a:xfrm>
            <a:off x="4992120" y="5134320"/>
            <a:ext cx="57240" cy="720"/>
          </a:xfrm>
          <a:custGeom>
            <a:avLst/>
            <a:gdLst/>
            <a:ahLst/>
            <a:rect l="l" t="t" r="r" b="b"/>
            <a:pathLst>
              <a:path w="162" h="5">
                <a:moveTo>
                  <a:pt x="0" y="4"/>
                </a:moveTo>
                <a:cubicBezTo>
                  <a:pt x="59" y="4"/>
                  <a:pt x="111" y="2"/>
                  <a:pt x="161" y="0"/>
                </a:cubicBezTo>
              </a:path>
            </a:pathLst>
          </a:custGeom>
          <a:noFill/>
          <a:ln w="29160">
            <a:solidFill>
              <a:srgbClr val="008cd8"/>
            </a:solidFill>
            <a:round/>
          </a:ln>
        </p:spPr>
        <p:style>
          <a:lnRef idx="0"/>
          <a:fillRef idx="0"/>
          <a:effectRef idx="0"/>
          <a:fontRef idx="minor"/>
        </p:style>
      </p:sp>
      <p:sp>
        <p:nvSpPr>
          <p:cNvPr id="453" name="CustomShape 184"/>
          <p:cNvSpPr/>
          <p:nvPr/>
        </p:nvSpPr>
        <p:spPr>
          <a:xfrm>
            <a:off x="5078880" y="5132520"/>
            <a:ext cx="57240" cy="360"/>
          </a:xfrm>
          <a:custGeom>
            <a:avLst/>
            <a:gdLst/>
            <a:ahLst/>
            <a:rect l="l" t="t" r="r" b="b"/>
            <a:pathLst>
              <a:path w="162" h="3">
                <a:moveTo>
                  <a:pt x="0" y="2"/>
                </a:moveTo>
                <a:cubicBezTo>
                  <a:pt x="4" y="2"/>
                  <a:pt x="8" y="2"/>
                  <a:pt x="12" y="2"/>
                </a:cubicBezTo>
                <a:cubicBezTo>
                  <a:pt x="61" y="0"/>
                  <a:pt x="110" y="0"/>
                  <a:pt x="161" y="1"/>
                </a:cubicBezTo>
              </a:path>
            </a:pathLst>
          </a:custGeom>
          <a:noFill/>
          <a:ln w="29160">
            <a:solidFill>
              <a:srgbClr val="008cd8"/>
            </a:solidFill>
            <a:round/>
          </a:ln>
        </p:spPr>
        <p:style>
          <a:lnRef idx="0"/>
          <a:fillRef idx="0"/>
          <a:effectRef idx="0"/>
          <a:fontRef idx="minor"/>
        </p:style>
      </p:sp>
      <p:sp>
        <p:nvSpPr>
          <p:cNvPr id="454" name="CustomShape 185"/>
          <p:cNvSpPr/>
          <p:nvPr/>
        </p:nvSpPr>
        <p:spPr>
          <a:xfrm>
            <a:off x="5166000" y="5133240"/>
            <a:ext cx="57240" cy="1080"/>
          </a:xfrm>
          <a:custGeom>
            <a:avLst/>
            <a:gdLst/>
            <a:ahLst/>
            <a:rect l="l" t="t" r="r" b="b"/>
            <a:pathLst>
              <a:path w="162" h="6">
                <a:moveTo>
                  <a:pt x="0" y="0"/>
                </a:moveTo>
                <a:cubicBezTo>
                  <a:pt x="7" y="1"/>
                  <a:pt x="14" y="1"/>
                  <a:pt x="21" y="1"/>
                </a:cubicBezTo>
                <a:cubicBezTo>
                  <a:pt x="68" y="2"/>
                  <a:pt x="114" y="4"/>
                  <a:pt x="161" y="5"/>
                </a:cubicBezTo>
              </a:path>
            </a:pathLst>
          </a:custGeom>
          <a:noFill/>
          <a:ln w="29160">
            <a:solidFill>
              <a:srgbClr val="008cd8"/>
            </a:solidFill>
            <a:round/>
          </a:ln>
        </p:spPr>
        <p:style>
          <a:lnRef idx="0"/>
          <a:fillRef idx="0"/>
          <a:effectRef idx="0"/>
          <a:fontRef idx="minor"/>
        </p:style>
      </p:sp>
      <p:sp>
        <p:nvSpPr>
          <p:cNvPr id="455" name="CustomShape 186"/>
          <p:cNvSpPr/>
          <p:nvPr/>
        </p:nvSpPr>
        <p:spPr>
          <a:xfrm>
            <a:off x="5252760" y="5136120"/>
            <a:ext cx="57240" cy="360"/>
          </a:xfrm>
          <a:custGeom>
            <a:avLst/>
            <a:gdLst/>
            <a:ahLst/>
            <a:rect l="l" t="t" r="r" b="b"/>
            <a:pathLst>
              <a:path w="162" h="2">
                <a:moveTo>
                  <a:pt x="0" y="0"/>
                </a:moveTo>
                <a:cubicBezTo>
                  <a:pt x="13" y="0"/>
                  <a:pt x="25" y="0"/>
                  <a:pt x="37" y="0"/>
                </a:cubicBezTo>
                <a:cubicBezTo>
                  <a:pt x="79" y="1"/>
                  <a:pt x="120" y="1"/>
                  <a:pt x="161" y="1"/>
                </a:cubicBezTo>
              </a:path>
            </a:pathLst>
          </a:custGeom>
          <a:noFill/>
          <a:ln w="29160">
            <a:solidFill>
              <a:srgbClr val="008cd8"/>
            </a:solidFill>
            <a:round/>
          </a:ln>
        </p:spPr>
        <p:style>
          <a:lnRef idx="0"/>
          <a:fillRef idx="0"/>
          <a:effectRef idx="0"/>
          <a:fontRef idx="minor"/>
        </p:style>
      </p:sp>
      <p:sp>
        <p:nvSpPr>
          <p:cNvPr id="456" name="CustomShape 187"/>
          <p:cNvSpPr/>
          <p:nvPr/>
        </p:nvSpPr>
        <p:spPr>
          <a:xfrm>
            <a:off x="5339880" y="5135760"/>
            <a:ext cx="57240" cy="360"/>
          </a:xfrm>
          <a:custGeom>
            <a:avLst/>
            <a:gdLst/>
            <a:ahLst/>
            <a:rect l="l" t="t" r="r" b="b"/>
            <a:pathLst>
              <a:path w="162" h="2">
                <a:moveTo>
                  <a:pt x="0" y="1"/>
                </a:moveTo>
                <a:cubicBezTo>
                  <a:pt x="12" y="1"/>
                  <a:pt x="24" y="1"/>
                  <a:pt x="36" y="1"/>
                </a:cubicBezTo>
                <a:cubicBezTo>
                  <a:pt x="77" y="0"/>
                  <a:pt x="119" y="0"/>
                  <a:pt x="161" y="0"/>
                </a:cubicBezTo>
              </a:path>
            </a:pathLst>
          </a:custGeom>
          <a:noFill/>
          <a:ln w="29160">
            <a:solidFill>
              <a:srgbClr val="008cd8"/>
            </a:solidFill>
            <a:round/>
          </a:ln>
        </p:spPr>
        <p:style>
          <a:lnRef idx="0"/>
          <a:fillRef idx="0"/>
          <a:effectRef idx="0"/>
          <a:fontRef idx="minor"/>
        </p:style>
      </p:sp>
      <p:sp>
        <p:nvSpPr>
          <p:cNvPr id="457" name="CustomShape 188"/>
          <p:cNvSpPr/>
          <p:nvPr/>
        </p:nvSpPr>
        <p:spPr>
          <a:xfrm>
            <a:off x="5426640" y="5136120"/>
            <a:ext cx="57240" cy="720"/>
          </a:xfrm>
          <a:custGeom>
            <a:avLst/>
            <a:gdLst/>
            <a:ahLst/>
            <a:rect l="l" t="t" r="r" b="b"/>
            <a:pathLst>
              <a:path w="162" h="5">
                <a:moveTo>
                  <a:pt x="0" y="0"/>
                </a:moveTo>
                <a:cubicBezTo>
                  <a:pt x="16" y="0"/>
                  <a:pt x="31" y="0"/>
                  <a:pt x="47" y="0"/>
                </a:cubicBezTo>
                <a:cubicBezTo>
                  <a:pt x="85" y="1"/>
                  <a:pt x="123" y="3"/>
                  <a:pt x="161" y="4"/>
                </a:cubicBezTo>
              </a:path>
            </a:pathLst>
          </a:custGeom>
          <a:noFill/>
          <a:ln w="29160">
            <a:solidFill>
              <a:srgbClr val="008cd8"/>
            </a:solidFill>
            <a:round/>
          </a:ln>
        </p:spPr>
        <p:style>
          <a:lnRef idx="0"/>
          <a:fillRef idx="0"/>
          <a:effectRef idx="0"/>
          <a:fontRef idx="minor"/>
        </p:style>
      </p:sp>
      <p:sp>
        <p:nvSpPr>
          <p:cNvPr id="458" name="CustomShape 189"/>
          <p:cNvSpPr/>
          <p:nvPr/>
        </p:nvSpPr>
        <p:spPr>
          <a:xfrm>
            <a:off x="5513760" y="5136120"/>
            <a:ext cx="57240" cy="1080"/>
          </a:xfrm>
          <a:custGeom>
            <a:avLst/>
            <a:gdLst/>
            <a:ahLst/>
            <a:rect l="l" t="t" r="r" b="b"/>
            <a:pathLst>
              <a:path w="162" h="6">
                <a:moveTo>
                  <a:pt x="0" y="5"/>
                </a:moveTo>
                <a:cubicBezTo>
                  <a:pt x="21" y="5"/>
                  <a:pt x="41" y="5"/>
                  <a:pt x="62" y="4"/>
                </a:cubicBezTo>
                <a:cubicBezTo>
                  <a:pt x="95" y="4"/>
                  <a:pt x="128" y="2"/>
                  <a:pt x="161" y="0"/>
                </a:cubicBezTo>
              </a:path>
            </a:pathLst>
          </a:custGeom>
          <a:noFill/>
          <a:ln w="29160">
            <a:solidFill>
              <a:srgbClr val="008cd8"/>
            </a:solidFill>
            <a:round/>
          </a:ln>
        </p:spPr>
        <p:style>
          <a:lnRef idx="0"/>
          <a:fillRef idx="0"/>
          <a:effectRef idx="0"/>
          <a:fontRef idx="minor"/>
        </p:style>
      </p:sp>
      <p:sp>
        <p:nvSpPr>
          <p:cNvPr id="459" name="CustomShape 190"/>
          <p:cNvSpPr/>
          <p:nvPr/>
        </p:nvSpPr>
        <p:spPr>
          <a:xfrm>
            <a:off x="5600520" y="5133240"/>
            <a:ext cx="57240" cy="360"/>
          </a:xfrm>
          <a:custGeom>
            <a:avLst/>
            <a:gdLst/>
            <a:ahLst/>
            <a:rect l="l" t="t" r="r" b="b"/>
            <a:pathLst>
              <a:path w="162" h="4">
                <a:moveTo>
                  <a:pt x="0" y="3"/>
                </a:moveTo>
                <a:cubicBezTo>
                  <a:pt x="23" y="2"/>
                  <a:pt x="45" y="1"/>
                  <a:pt x="67" y="1"/>
                </a:cubicBezTo>
                <a:cubicBezTo>
                  <a:pt x="98" y="0"/>
                  <a:pt x="130" y="1"/>
                  <a:pt x="161" y="2"/>
                </a:cubicBezTo>
              </a:path>
            </a:pathLst>
          </a:custGeom>
          <a:noFill/>
          <a:ln w="29160">
            <a:solidFill>
              <a:srgbClr val="008cd8"/>
            </a:solidFill>
            <a:round/>
          </a:ln>
        </p:spPr>
        <p:style>
          <a:lnRef idx="0"/>
          <a:fillRef idx="0"/>
          <a:effectRef idx="0"/>
          <a:fontRef idx="minor"/>
        </p:style>
      </p:sp>
      <p:sp>
        <p:nvSpPr>
          <p:cNvPr id="460" name="CustomShape 191"/>
          <p:cNvSpPr/>
          <p:nvPr/>
        </p:nvSpPr>
        <p:spPr>
          <a:xfrm>
            <a:off x="5687640" y="5134680"/>
            <a:ext cx="56880" cy="360"/>
          </a:xfrm>
          <a:custGeom>
            <a:avLst/>
            <a:gdLst/>
            <a:ahLst/>
            <a:rect l="l" t="t" r="r" b="b"/>
            <a:pathLst>
              <a:path w="161" h="3">
                <a:moveTo>
                  <a:pt x="0" y="0"/>
                </a:moveTo>
                <a:cubicBezTo>
                  <a:pt x="23" y="1"/>
                  <a:pt x="47" y="2"/>
                  <a:pt x="71" y="2"/>
                </a:cubicBezTo>
                <a:cubicBezTo>
                  <a:pt x="99" y="2"/>
                  <a:pt x="130" y="2"/>
                  <a:pt x="160" y="1"/>
                </a:cubicBezTo>
              </a:path>
            </a:pathLst>
          </a:custGeom>
          <a:noFill/>
          <a:ln w="29160">
            <a:solidFill>
              <a:srgbClr val="008cd8"/>
            </a:solidFill>
            <a:round/>
          </a:ln>
        </p:spPr>
        <p:style>
          <a:lnRef idx="0"/>
          <a:fillRef idx="0"/>
          <a:effectRef idx="0"/>
          <a:fontRef idx="minor"/>
        </p:style>
      </p:sp>
      <p:sp>
        <p:nvSpPr>
          <p:cNvPr id="461" name="CustomShape 192"/>
          <p:cNvSpPr/>
          <p:nvPr/>
        </p:nvSpPr>
        <p:spPr>
          <a:xfrm>
            <a:off x="5774040" y="5133960"/>
            <a:ext cx="57240" cy="360"/>
          </a:xfrm>
          <a:custGeom>
            <a:avLst/>
            <a:gdLst/>
            <a:ahLst/>
            <a:rect l="l" t="t" r="r" b="b"/>
            <a:pathLst>
              <a:path w="162" h="2">
                <a:moveTo>
                  <a:pt x="0" y="1"/>
                </a:moveTo>
                <a:cubicBezTo>
                  <a:pt x="29" y="1"/>
                  <a:pt x="58" y="0"/>
                  <a:pt x="87" y="0"/>
                </a:cubicBezTo>
                <a:cubicBezTo>
                  <a:pt x="112" y="0"/>
                  <a:pt x="137" y="0"/>
                  <a:pt x="161" y="1"/>
                </a:cubicBezTo>
              </a:path>
            </a:pathLst>
          </a:custGeom>
          <a:noFill/>
          <a:ln w="29160">
            <a:solidFill>
              <a:srgbClr val="008cd8"/>
            </a:solidFill>
            <a:round/>
          </a:ln>
        </p:spPr>
        <p:style>
          <a:lnRef idx="0"/>
          <a:fillRef idx="0"/>
          <a:effectRef idx="0"/>
          <a:fontRef idx="minor"/>
        </p:style>
      </p:sp>
      <p:sp>
        <p:nvSpPr>
          <p:cNvPr id="462" name="CustomShape 193"/>
          <p:cNvSpPr/>
          <p:nvPr/>
        </p:nvSpPr>
        <p:spPr>
          <a:xfrm>
            <a:off x="5861160" y="5134680"/>
            <a:ext cx="57240" cy="360"/>
          </a:xfrm>
          <a:custGeom>
            <a:avLst/>
            <a:gdLst/>
            <a:ahLst/>
            <a:rect l="l" t="t" r="r" b="b"/>
            <a:pathLst>
              <a:path w="162" h="4">
                <a:moveTo>
                  <a:pt x="0" y="0"/>
                </a:moveTo>
                <a:cubicBezTo>
                  <a:pt x="30" y="1"/>
                  <a:pt x="60" y="2"/>
                  <a:pt x="90" y="3"/>
                </a:cubicBezTo>
                <a:cubicBezTo>
                  <a:pt x="114" y="3"/>
                  <a:pt x="138" y="3"/>
                  <a:pt x="161" y="3"/>
                </a:cubicBezTo>
              </a:path>
            </a:pathLst>
          </a:custGeom>
          <a:noFill/>
          <a:ln w="29160">
            <a:solidFill>
              <a:srgbClr val="008cd8"/>
            </a:solidFill>
            <a:round/>
          </a:ln>
        </p:spPr>
        <p:style>
          <a:lnRef idx="0"/>
          <a:fillRef idx="0"/>
          <a:effectRef idx="0"/>
          <a:fontRef idx="minor"/>
        </p:style>
      </p:sp>
      <p:sp>
        <p:nvSpPr>
          <p:cNvPr id="463" name="CustomShape 194"/>
          <p:cNvSpPr/>
          <p:nvPr/>
        </p:nvSpPr>
        <p:spPr>
          <a:xfrm>
            <a:off x="5948280" y="5134680"/>
            <a:ext cx="57240" cy="360"/>
          </a:xfrm>
          <a:custGeom>
            <a:avLst/>
            <a:gdLst/>
            <a:ahLst/>
            <a:rect l="l" t="t" r="r" b="b"/>
            <a:pathLst>
              <a:path w="162" h="4">
                <a:moveTo>
                  <a:pt x="0" y="3"/>
                </a:moveTo>
                <a:cubicBezTo>
                  <a:pt x="28" y="2"/>
                  <a:pt x="56" y="2"/>
                  <a:pt x="85" y="1"/>
                </a:cubicBezTo>
                <a:cubicBezTo>
                  <a:pt x="110" y="1"/>
                  <a:pt x="135" y="0"/>
                  <a:pt x="161" y="0"/>
                </a:cubicBezTo>
              </a:path>
            </a:pathLst>
          </a:custGeom>
          <a:noFill/>
          <a:ln w="29160">
            <a:solidFill>
              <a:srgbClr val="008cd8"/>
            </a:solidFill>
            <a:round/>
          </a:ln>
        </p:spPr>
        <p:style>
          <a:lnRef idx="0"/>
          <a:fillRef idx="0"/>
          <a:effectRef idx="0"/>
          <a:fontRef idx="minor"/>
        </p:style>
      </p:sp>
      <p:sp>
        <p:nvSpPr>
          <p:cNvPr id="464" name="CustomShape 195"/>
          <p:cNvSpPr/>
          <p:nvPr/>
        </p:nvSpPr>
        <p:spPr>
          <a:xfrm>
            <a:off x="6035040" y="5132880"/>
            <a:ext cx="57240" cy="360"/>
          </a:xfrm>
          <a:custGeom>
            <a:avLst/>
            <a:gdLst/>
            <a:ahLst/>
            <a:rect l="l" t="t" r="r" b="b"/>
            <a:pathLst>
              <a:path w="162" h="4">
                <a:moveTo>
                  <a:pt x="0" y="3"/>
                </a:moveTo>
                <a:cubicBezTo>
                  <a:pt x="30" y="2"/>
                  <a:pt x="61" y="2"/>
                  <a:pt x="92" y="1"/>
                </a:cubicBezTo>
                <a:cubicBezTo>
                  <a:pt x="115" y="1"/>
                  <a:pt x="138" y="0"/>
                  <a:pt x="161" y="0"/>
                </a:cubicBezTo>
              </a:path>
            </a:pathLst>
          </a:custGeom>
          <a:noFill/>
          <a:ln w="29160">
            <a:solidFill>
              <a:srgbClr val="008cd8"/>
            </a:solidFill>
            <a:round/>
          </a:ln>
        </p:spPr>
        <p:style>
          <a:lnRef idx="0"/>
          <a:fillRef idx="0"/>
          <a:effectRef idx="0"/>
          <a:fontRef idx="minor"/>
        </p:style>
      </p:sp>
      <p:sp>
        <p:nvSpPr>
          <p:cNvPr id="465" name="CustomShape 196"/>
          <p:cNvSpPr/>
          <p:nvPr/>
        </p:nvSpPr>
        <p:spPr>
          <a:xfrm>
            <a:off x="6122160" y="5132520"/>
            <a:ext cx="57240" cy="360"/>
          </a:xfrm>
          <a:custGeom>
            <a:avLst/>
            <a:gdLst/>
            <a:ahLst/>
            <a:rect l="l" t="t" r="r" b="b"/>
            <a:pathLst>
              <a:path w="162" h="3">
                <a:moveTo>
                  <a:pt x="0" y="0"/>
                </a:moveTo>
                <a:cubicBezTo>
                  <a:pt x="35" y="0"/>
                  <a:pt x="71" y="0"/>
                  <a:pt x="106" y="1"/>
                </a:cubicBezTo>
                <a:cubicBezTo>
                  <a:pt x="124" y="1"/>
                  <a:pt x="143" y="2"/>
                  <a:pt x="161" y="2"/>
                </a:cubicBezTo>
              </a:path>
            </a:pathLst>
          </a:custGeom>
          <a:noFill/>
          <a:ln w="29160">
            <a:solidFill>
              <a:srgbClr val="008cd8"/>
            </a:solidFill>
            <a:round/>
          </a:ln>
        </p:spPr>
        <p:style>
          <a:lnRef idx="0"/>
          <a:fillRef idx="0"/>
          <a:effectRef idx="0"/>
          <a:fontRef idx="minor"/>
        </p:style>
      </p:sp>
      <p:sp>
        <p:nvSpPr>
          <p:cNvPr id="466" name="CustomShape 197"/>
          <p:cNvSpPr/>
          <p:nvPr/>
        </p:nvSpPr>
        <p:spPr>
          <a:xfrm>
            <a:off x="6208920" y="5134320"/>
            <a:ext cx="57240" cy="1080"/>
          </a:xfrm>
          <a:custGeom>
            <a:avLst/>
            <a:gdLst/>
            <a:ahLst/>
            <a:rect l="l" t="t" r="r" b="b"/>
            <a:pathLst>
              <a:path w="162" h="6">
                <a:moveTo>
                  <a:pt x="0" y="0"/>
                </a:moveTo>
                <a:cubicBezTo>
                  <a:pt x="40" y="2"/>
                  <a:pt x="79" y="3"/>
                  <a:pt x="117" y="4"/>
                </a:cubicBezTo>
                <a:cubicBezTo>
                  <a:pt x="132" y="5"/>
                  <a:pt x="147" y="5"/>
                  <a:pt x="161" y="5"/>
                </a:cubicBezTo>
              </a:path>
            </a:pathLst>
          </a:custGeom>
          <a:noFill/>
          <a:ln w="29160">
            <a:solidFill>
              <a:srgbClr val="008cd8"/>
            </a:solidFill>
            <a:round/>
          </a:ln>
        </p:spPr>
        <p:style>
          <a:lnRef idx="0"/>
          <a:fillRef idx="0"/>
          <a:effectRef idx="0"/>
          <a:fontRef idx="minor"/>
        </p:style>
      </p:sp>
      <p:sp>
        <p:nvSpPr>
          <p:cNvPr id="467" name="CustomShape 198"/>
          <p:cNvSpPr/>
          <p:nvPr/>
        </p:nvSpPr>
        <p:spPr>
          <a:xfrm>
            <a:off x="6296040" y="5135400"/>
            <a:ext cx="57240" cy="360"/>
          </a:xfrm>
          <a:custGeom>
            <a:avLst/>
            <a:gdLst/>
            <a:ahLst/>
            <a:rect l="l" t="t" r="r" b="b"/>
            <a:pathLst>
              <a:path w="162" h="4">
                <a:moveTo>
                  <a:pt x="0" y="3"/>
                </a:moveTo>
                <a:cubicBezTo>
                  <a:pt x="40" y="3"/>
                  <a:pt x="79" y="2"/>
                  <a:pt x="120" y="1"/>
                </a:cubicBezTo>
                <a:cubicBezTo>
                  <a:pt x="134" y="0"/>
                  <a:pt x="147" y="0"/>
                  <a:pt x="161" y="0"/>
                </a:cubicBezTo>
              </a:path>
            </a:pathLst>
          </a:custGeom>
          <a:noFill/>
          <a:ln w="29160">
            <a:solidFill>
              <a:srgbClr val="008cd8"/>
            </a:solidFill>
            <a:round/>
          </a:ln>
        </p:spPr>
        <p:style>
          <a:lnRef idx="0"/>
          <a:fillRef idx="0"/>
          <a:effectRef idx="0"/>
          <a:fontRef idx="minor"/>
        </p:style>
      </p:sp>
      <p:sp>
        <p:nvSpPr>
          <p:cNvPr id="468" name="CustomShape 199"/>
          <p:cNvSpPr/>
          <p:nvPr/>
        </p:nvSpPr>
        <p:spPr>
          <a:xfrm>
            <a:off x="6382800" y="5132880"/>
            <a:ext cx="57240" cy="720"/>
          </a:xfrm>
          <a:custGeom>
            <a:avLst/>
            <a:gdLst/>
            <a:ahLst/>
            <a:rect l="l" t="t" r="r" b="b"/>
            <a:pathLst>
              <a:path w="162" h="5">
                <a:moveTo>
                  <a:pt x="0" y="4"/>
                </a:moveTo>
                <a:cubicBezTo>
                  <a:pt x="44" y="2"/>
                  <a:pt x="88" y="1"/>
                  <a:pt x="131" y="1"/>
                </a:cubicBezTo>
                <a:cubicBezTo>
                  <a:pt x="141" y="1"/>
                  <a:pt x="151" y="1"/>
                  <a:pt x="161" y="0"/>
                </a:cubicBezTo>
              </a:path>
            </a:pathLst>
          </a:custGeom>
          <a:noFill/>
          <a:ln w="29160">
            <a:solidFill>
              <a:srgbClr val="008cd8"/>
            </a:solidFill>
            <a:round/>
          </a:ln>
        </p:spPr>
        <p:style>
          <a:lnRef idx="0"/>
          <a:fillRef idx="0"/>
          <a:effectRef idx="0"/>
          <a:fontRef idx="minor"/>
        </p:style>
      </p:sp>
      <p:sp>
        <p:nvSpPr>
          <p:cNvPr id="469" name="CustomShape 200"/>
          <p:cNvSpPr/>
          <p:nvPr/>
        </p:nvSpPr>
        <p:spPr>
          <a:xfrm>
            <a:off x="6469920" y="5133240"/>
            <a:ext cx="57240" cy="360"/>
          </a:xfrm>
          <a:custGeom>
            <a:avLst/>
            <a:gdLst/>
            <a:ahLst/>
            <a:rect l="l" t="t" r="r" b="b"/>
            <a:pathLst>
              <a:path w="162" h="4">
                <a:moveTo>
                  <a:pt x="0" y="0"/>
                </a:moveTo>
                <a:cubicBezTo>
                  <a:pt x="46" y="1"/>
                  <a:pt x="96" y="2"/>
                  <a:pt x="153" y="3"/>
                </a:cubicBezTo>
                <a:cubicBezTo>
                  <a:pt x="155" y="3"/>
                  <a:pt x="158" y="3"/>
                  <a:pt x="161" y="3"/>
                </a:cubicBezTo>
              </a:path>
            </a:pathLst>
          </a:custGeom>
          <a:noFill/>
          <a:ln w="29160">
            <a:solidFill>
              <a:srgbClr val="008cd8"/>
            </a:solidFill>
            <a:round/>
          </a:ln>
        </p:spPr>
        <p:style>
          <a:lnRef idx="0"/>
          <a:fillRef idx="0"/>
          <a:effectRef idx="0"/>
          <a:fontRef idx="minor"/>
        </p:style>
      </p:sp>
      <p:sp>
        <p:nvSpPr>
          <p:cNvPr id="470" name="CustomShape 201"/>
          <p:cNvSpPr/>
          <p:nvPr/>
        </p:nvSpPr>
        <p:spPr>
          <a:xfrm>
            <a:off x="6556680" y="5134680"/>
            <a:ext cx="57240" cy="720"/>
          </a:xfrm>
          <a:custGeom>
            <a:avLst/>
            <a:gdLst/>
            <a:ahLst/>
            <a:rect l="l" t="t" r="r" b="b"/>
            <a:pathLst>
              <a:path w="162" h="5">
                <a:moveTo>
                  <a:pt x="0" y="0"/>
                </a:moveTo>
                <a:cubicBezTo>
                  <a:pt x="45" y="1"/>
                  <a:pt x="97" y="2"/>
                  <a:pt x="161" y="4"/>
                </a:cubicBezTo>
              </a:path>
            </a:pathLst>
          </a:custGeom>
          <a:noFill/>
          <a:ln w="29160">
            <a:solidFill>
              <a:srgbClr val="008cd8"/>
            </a:solidFill>
            <a:round/>
          </a:ln>
        </p:spPr>
        <p:style>
          <a:lnRef idx="0"/>
          <a:fillRef idx="0"/>
          <a:effectRef idx="0"/>
          <a:fontRef idx="minor"/>
        </p:style>
      </p:sp>
      <p:sp>
        <p:nvSpPr>
          <p:cNvPr id="471" name="CustomShape 202"/>
          <p:cNvSpPr/>
          <p:nvPr/>
        </p:nvSpPr>
        <p:spPr>
          <a:xfrm>
            <a:off x="6643440" y="5136840"/>
            <a:ext cx="57600" cy="1440"/>
          </a:xfrm>
          <a:custGeom>
            <a:avLst/>
            <a:gdLst/>
            <a:ahLst/>
            <a:rect l="l" t="t" r="r" b="b"/>
            <a:pathLst>
              <a:path w="163" h="7">
                <a:moveTo>
                  <a:pt x="0" y="0"/>
                </a:moveTo>
                <a:cubicBezTo>
                  <a:pt x="48" y="2"/>
                  <a:pt x="101" y="4"/>
                  <a:pt x="162" y="6"/>
                </a:cubicBezTo>
              </a:path>
            </a:pathLst>
          </a:custGeom>
          <a:noFill/>
          <a:ln w="29160">
            <a:solidFill>
              <a:srgbClr val="008cd8"/>
            </a:solidFill>
            <a:round/>
          </a:ln>
        </p:spPr>
        <p:style>
          <a:lnRef idx="0"/>
          <a:fillRef idx="0"/>
          <a:effectRef idx="0"/>
          <a:fontRef idx="minor"/>
        </p:style>
      </p:sp>
      <p:sp>
        <p:nvSpPr>
          <p:cNvPr id="472" name="CustomShape 203"/>
          <p:cNvSpPr/>
          <p:nvPr/>
        </p:nvSpPr>
        <p:spPr>
          <a:xfrm>
            <a:off x="4906080" y="5147280"/>
            <a:ext cx="11131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ΑποδέχεταιΣυνεργασία()</a:t>
            </a:r>
            <a:endParaRPr b="0" lang="el-GR" sz="800" spc="-1" strike="noStrike">
              <a:latin typeface="Arial"/>
            </a:endParaRPr>
          </a:p>
        </p:txBody>
      </p:sp>
      <p:sp>
        <p:nvSpPr>
          <p:cNvPr id="473" name="CustomShape 204"/>
          <p:cNvSpPr/>
          <p:nvPr/>
        </p:nvSpPr>
        <p:spPr>
          <a:xfrm>
            <a:off x="4906080" y="4102200"/>
            <a:ext cx="117324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Όνομα Ιδιοκτήτη: Τζιοβάνι</a:t>
            </a:r>
            <a:endParaRPr b="0" lang="el-GR" sz="800" spc="-1" strike="noStrike">
              <a:latin typeface="Arial"/>
            </a:endParaRPr>
          </a:p>
        </p:txBody>
      </p:sp>
      <p:sp>
        <p:nvSpPr>
          <p:cNvPr id="474" name="CustomShape 205"/>
          <p:cNvSpPr/>
          <p:nvPr/>
        </p:nvSpPr>
        <p:spPr>
          <a:xfrm>
            <a:off x="4906080" y="4229280"/>
            <a:ext cx="12394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Επώνυμο Ιδιοκτήτη: Λορέτο</a:t>
            </a:r>
            <a:endParaRPr b="0" lang="el-GR" sz="800" spc="-1" strike="noStrike">
              <a:latin typeface="Arial"/>
            </a:endParaRPr>
          </a:p>
        </p:txBody>
      </p:sp>
      <p:sp>
        <p:nvSpPr>
          <p:cNvPr id="475" name="CustomShape 206"/>
          <p:cNvSpPr/>
          <p:nvPr/>
        </p:nvSpPr>
        <p:spPr>
          <a:xfrm>
            <a:off x="4906080" y="4356000"/>
            <a:ext cx="13885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Διεύθυνση: Ρικολέτο 43, Ρώμη</a:t>
            </a:r>
            <a:endParaRPr b="0" lang="el-GR" sz="800" spc="-1" strike="noStrike">
              <a:latin typeface="Arial"/>
            </a:endParaRPr>
          </a:p>
        </p:txBody>
      </p:sp>
      <p:sp>
        <p:nvSpPr>
          <p:cNvPr id="476" name="CustomShape 207"/>
          <p:cNvSpPr/>
          <p:nvPr/>
        </p:nvSpPr>
        <p:spPr>
          <a:xfrm>
            <a:off x="4906080" y="4483080"/>
            <a:ext cx="8488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ΑΦΜ: 333444555</a:t>
            </a:r>
            <a:endParaRPr b="0" lang="el-GR" sz="800" spc="-1" strike="noStrike">
              <a:latin typeface="Arial"/>
            </a:endParaRPr>
          </a:p>
        </p:txBody>
      </p:sp>
      <p:sp>
        <p:nvSpPr>
          <p:cNvPr id="477" name="CustomShape 208"/>
          <p:cNvSpPr/>
          <p:nvPr/>
        </p:nvSpPr>
        <p:spPr>
          <a:xfrm>
            <a:off x="4906080" y="4610160"/>
            <a:ext cx="511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Τηλέφωνο: </a:t>
            </a:r>
            <a:endParaRPr b="0" lang="el-GR" sz="850" spc="-1" strike="noStrike">
              <a:latin typeface="Arial"/>
            </a:endParaRPr>
          </a:p>
        </p:txBody>
      </p:sp>
      <p:sp>
        <p:nvSpPr>
          <p:cNvPr id="478" name="CustomShape 209"/>
          <p:cNvSpPr/>
          <p:nvPr/>
        </p:nvSpPr>
        <p:spPr>
          <a:xfrm>
            <a:off x="5428800" y="4610160"/>
            <a:ext cx="565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062345678</a:t>
            </a:r>
            <a:endParaRPr b="0" lang="el-GR" sz="800" spc="-1" strike="noStrike">
              <a:latin typeface="Arial"/>
            </a:endParaRPr>
          </a:p>
        </p:txBody>
      </p:sp>
      <p:sp>
        <p:nvSpPr>
          <p:cNvPr id="479" name="CustomShape 210"/>
          <p:cNvSpPr/>
          <p:nvPr/>
        </p:nvSpPr>
        <p:spPr>
          <a:xfrm>
            <a:off x="4906080" y="4736880"/>
            <a:ext cx="8308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Email: info@fiori.it</a:t>
            </a:r>
            <a:endParaRPr b="0" lang="el-GR" sz="800" spc="-1" strike="noStrike">
              <a:latin typeface="Arial"/>
            </a:endParaRPr>
          </a:p>
        </p:txBody>
      </p:sp>
      <p:sp>
        <p:nvSpPr>
          <p:cNvPr id="480" name="CustomShape 211"/>
          <p:cNvSpPr/>
          <p:nvPr/>
        </p:nvSpPr>
        <p:spPr>
          <a:xfrm>
            <a:off x="4906080" y="4863960"/>
            <a:ext cx="11325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Τραπεζικός Λογαρισμός: </a:t>
            </a:r>
            <a:endParaRPr b="0" lang="el-GR" sz="850" spc="-1" strike="noStrike">
              <a:latin typeface="Arial"/>
            </a:endParaRPr>
          </a:p>
        </p:txBody>
      </p:sp>
      <p:sp>
        <p:nvSpPr>
          <p:cNvPr id="481" name="CustomShape 212"/>
          <p:cNvSpPr/>
          <p:nvPr/>
        </p:nvSpPr>
        <p:spPr>
          <a:xfrm>
            <a:off x="6060240" y="4863960"/>
            <a:ext cx="45684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IT556677</a:t>
            </a:r>
            <a:endParaRPr b="0" lang="el-GR" sz="800" spc="-1" strike="noStrike">
              <a:latin typeface="Arial"/>
            </a:endParaRPr>
          </a:p>
        </p:txBody>
      </p:sp>
      <p:sp>
        <p:nvSpPr>
          <p:cNvPr id="482" name="CustomShape 213"/>
          <p:cNvSpPr/>
          <p:nvPr/>
        </p:nvSpPr>
        <p:spPr>
          <a:xfrm>
            <a:off x="4906080" y="4990680"/>
            <a:ext cx="6069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Κωδ Δικ Συν: </a:t>
            </a:r>
            <a:endParaRPr b="0" lang="el-GR" sz="850" spc="-1" strike="noStrike">
              <a:latin typeface="Arial"/>
            </a:endParaRPr>
          </a:p>
        </p:txBody>
      </p:sp>
      <p:sp>
        <p:nvSpPr>
          <p:cNvPr id="483" name="CustomShape 214"/>
          <p:cNvSpPr/>
          <p:nvPr/>
        </p:nvSpPr>
        <p:spPr>
          <a:xfrm>
            <a:off x="5524560" y="4990680"/>
            <a:ext cx="9367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WorldWideFlower34</a:t>
            </a:r>
            <a:endParaRPr b="0" lang="el-GR" sz="800" spc="-1" strike="noStrike">
              <a:latin typeface="Arial"/>
            </a:endParaRPr>
          </a:p>
        </p:txBody>
      </p:sp>
      <p:sp>
        <p:nvSpPr>
          <p:cNvPr id="484" name="CustomShape 215"/>
          <p:cNvSpPr/>
          <p:nvPr/>
        </p:nvSpPr>
        <p:spPr>
          <a:xfrm>
            <a:off x="7412040" y="5232960"/>
            <a:ext cx="1952280" cy="1240200"/>
          </a:xfrm>
          <a:custGeom>
            <a:avLst/>
            <a:gdLst/>
            <a:ahLst/>
            <a:rect l="l" t="t" r="r" b="b"/>
            <a:pathLst>
              <a:path w="5426" h="3448">
                <a:moveTo>
                  <a:pt x="13" y="3434"/>
                </a:moveTo>
                <a:cubicBezTo>
                  <a:pt x="289" y="3447"/>
                  <a:pt x="410" y="3438"/>
                  <a:pt x="515" y="3433"/>
                </a:cubicBezTo>
                <a:cubicBezTo>
                  <a:pt x="619" y="3427"/>
                  <a:pt x="705" y="3425"/>
                  <a:pt x="790" y="3425"/>
                </a:cubicBezTo>
                <a:cubicBezTo>
                  <a:pt x="875" y="3425"/>
                  <a:pt x="958" y="3428"/>
                  <a:pt x="1045" y="3426"/>
                </a:cubicBezTo>
                <a:cubicBezTo>
                  <a:pt x="1133" y="3425"/>
                  <a:pt x="1224" y="3420"/>
                  <a:pt x="1311" y="3421"/>
                </a:cubicBezTo>
                <a:cubicBezTo>
                  <a:pt x="1398" y="3423"/>
                  <a:pt x="1480" y="3431"/>
                  <a:pt x="1563" y="3433"/>
                </a:cubicBezTo>
                <a:cubicBezTo>
                  <a:pt x="1645" y="3435"/>
                  <a:pt x="1728" y="3430"/>
                  <a:pt x="1813" y="3427"/>
                </a:cubicBezTo>
                <a:cubicBezTo>
                  <a:pt x="1899" y="3424"/>
                  <a:pt x="1988" y="3423"/>
                  <a:pt x="2071" y="3425"/>
                </a:cubicBezTo>
                <a:cubicBezTo>
                  <a:pt x="2155" y="3427"/>
                  <a:pt x="2234" y="3432"/>
                  <a:pt x="2319" y="3433"/>
                </a:cubicBezTo>
                <a:cubicBezTo>
                  <a:pt x="2404" y="3435"/>
                  <a:pt x="2495" y="3433"/>
                  <a:pt x="2582" y="3433"/>
                </a:cubicBezTo>
                <a:cubicBezTo>
                  <a:pt x="2670" y="3433"/>
                  <a:pt x="2756" y="3435"/>
                  <a:pt x="2840" y="3434"/>
                </a:cubicBezTo>
                <a:cubicBezTo>
                  <a:pt x="2925" y="3433"/>
                  <a:pt x="3008" y="3430"/>
                  <a:pt x="3094" y="3426"/>
                </a:cubicBezTo>
                <a:cubicBezTo>
                  <a:pt x="3180" y="3422"/>
                  <a:pt x="3268" y="3418"/>
                  <a:pt x="3354" y="3419"/>
                </a:cubicBezTo>
                <a:cubicBezTo>
                  <a:pt x="3441" y="3419"/>
                  <a:pt x="3526" y="3425"/>
                  <a:pt x="3613" y="3427"/>
                </a:cubicBezTo>
                <a:cubicBezTo>
                  <a:pt x="3701" y="3429"/>
                  <a:pt x="3791" y="3427"/>
                  <a:pt x="3878" y="3425"/>
                </a:cubicBezTo>
                <a:cubicBezTo>
                  <a:pt x="3965" y="3423"/>
                  <a:pt x="4048" y="3422"/>
                  <a:pt x="4132" y="3423"/>
                </a:cubicBezTo>
                <a:cubicBezTo>
                  <a:pt x="4215" y="3424"/>
                  <a:pt x="4299" y="3427"/>
                  <a:pt x="4384" y="3430"/>
                </a:cubicBezTo>
                <a:cubicBezTo>
                  <a:pt x="4470" y="3433"/>
                  <a:pt x="4557" y="3435"/>
                  <a:pt x="4643" y="3438"/>
                </a:cubicBezTo>
                <a:cubicBezTo>
                  <a:pt x="4728" y="3440"/>
                  <a:pt x="4812" y="3442"/>
                  <a:pt x="4896" y="3443"/>
                </a:cubicBezTo>
                <a:cubicBezTo>
                  <a:pt x="4980" y="3444"/>
                  <a:pt x="5063" y="3444"/>
                  <a:pt x="5150" y="3445"/>
                </a:cubicBezTo>
                <a:cubicBezTo>
                  <a:pt x="5237" y="3445"/>
                  <a:pt x="5327" y="3447"/>
                  <a:pt x="5372" y="3419"/>
                </a:cubicBezTo>
                <a:cubicBezTo>
                  <a:pt x="5418" y="3390"/>
                  <a:pt x="5419" y="3332"/>
                  <a:pt x="5417" y="3275"/>
                </a:cubicBezTo>
                <a:cubicBezTo>
                  <a:pt x="5415" y="3218"/>
                  <a:pt x="5410" y="3163"/>
                  <a:pt x="5409" y="3108"/>
                </a:cubicBezTo>
                <a:cubicBezTo>
                  <a:pt x="5408" y="3053"/>
                  <a:pt x="5412" y="2998"/>
                  <a:pt x="5412" y="2942"/>
                </a:cubicBezTo>
                <a:cubicBezTo>
                  <a:pt x="5412" y="2887"/>
                  <a:pt x="5410" y="2832"/>
                  <a:pt x="5410" y="2775"/>
                </a:cubicBezTo>
                <a:cubicBezTo>
                  <a:pt x="5410" y="2719"/>
                  <a:pt x="5413" y="2660"/>
                  <a:pt x="5411" y="2607"/>
                </a:cubicBezTo>
                <a:cubicBezTo>
                  <a:pt x="5409" y="2554"/>
                  <a:pt x="5403" y="2506"/>
                  <a:pt x="5398" y="2453"/>
                </a:cubicBezTo>
                <a:cubicBezTo>
                  <a:pt x="5394" y="2400"/>
                  <a:pt x="5391" y="2342"/>
                  <a:pt x="5396" y="2287"/>
                </a:cubicBezTo>
                <a:cubicBezTo>
                  <a:pt x="5401" y="2233"/>
                  <a:pt x="5415" y="2182"/>
                  <a:pt x="5418" y="2127"/>
                </a:cubicBezTo>
                <a:cubicBezTo>
                  <a:pt x="5422" y="2073"/>
                  <a:pt x="5416" y="2015"/>
                  <a:pt x="5412" y="1963"/>
                </a:cubicBezTo>
                <a:cubicBezTo>
                  <a:pt x="5408" y="1911"/>
                  <a:pt x="5406" y="1866"/>
                  <a:pt x="5406" y="1812"/>
                </a:cubicBezTo>
                <a:cubicBezTo>
                  <a:pt x="5406" y="1759"/>
                  <a:pt x="5407" y="1697"/>
                  <a:pt x="5410" y="1643"/>
                </a:cubicBezTo>
                <a:cubicBezTo>
                  <a:pt x="5413" y="1589"/>
                  <a:pt x="5417" y="1543"/>
                  <a:pt x="5414" y="1492"/>
                </a:cubicBezTo>
                <a:cubicBezTo>
                  <a:pt x="5411" y="1441"/>
                  <a:pt x="5402" y="1384"/>
                  <a:pt x="5404" y="1326"/>
                </a:cubicBezTo>
                <a:cubicBezTo>
                  <a:pt x="5407" y="1268"/>
                  <a:pt x="5421" y="1210"/>
                  <a:pt x="5423" y="1154"/>
                </a:cubicBezTo>
                <a:cubicBezTo>
                  <a:pt x="5425" y="1099"/>
                  <a:pt x="5414" y="1048"/>
                  <a:pt x="5410" y="989"/>
                </a:cubicBezTo>
                <a:cubicBezTo>
                  <a:pt x="5406" y="931"/>
                  <a:pt x="5410" y="865"/>
                  <a:pt x="5409" y="808"/>
                </a:cubicBezTo>
                <a:cubicBezTo>
                  <a:pt x="5409" y="751"/>
                  <a:pt x="5404" y="702"/>
                  <a:pt x="5405" y="651"/>
                </a:cubicBezTo>
                <a:cubicBezTo>
                  <a:pt x="5406" y="600"/>
                  <a:pt x="5413" y="548"/>
                  <a:pt x="5417" y="498"/>
                </a:cubicBezTo>
                <a:cubicBezTo>
                  <a:pt x="5421" y="449"/>
                  <a:pt x="5422" y="401"/>
                  <a:pt x="5420" y="332"/>
                </a:cubicBezTo>
                <a:cubicBezTo>
                  <a:pt x="5418" y="262"/>
                  <a:pt x="5413" y="171"/>
                  <a:pt x="5406" y="2"/>
                </a:cubicBezTo>
                <a:cubicBezTo>
                  <a:pt x="5174" y="19"/>
                  <a:pt x="5030" y="20"/>
                  <a:pt x="4917" y="16"/>
                </a:cubicBezTo>
                <a:cubicBezTo>
                  <a:pt x="4804" y="13"/>
                  <a:pt x="4722" y="6"/>
                  <a:pt x="4640" y="5"/>
                </a:cubicBezTo>
                <a:cubicBezTo>
                  <a:pt x="4559" y="3"/>
                  <a:pt x="4480" y="8"/>
                  <a:pt x="4396" y="11"/>
                </a:cubicBezTo>
                <a:cubicBezTo>
                  <a:pt x="4312" y="14"/>
                  <a:pt x="4223" y="17"/>
                  <a:pt x="4137" y="18"/>
                </a:cubicBezTo>
                <a:cubicBezTo>
                  <a:pt x="4051" y="18"/>
                  <a:pt x="3966" y="16"/>
                  <a:pt x="3875" y="14"/>
                </a:cubicBezTo>
                <a:cubicBezTo>
                  <a:pt x="3784" y="12"/>
                  <a:pt x="3687" y="9"/>
                  <a:pt x="3599" y="9"/>
                </a:cubicBezTo>
                <a:cubicBezTo>
                  <a:pt x="3511" y="10"/>
                  <a:pt x="3432" y="12"/>
                  <a:pt x="3351" y="13"/>
                </a:cubicBezTo>
                <a:cubicBezTo>
                  <a:pt x="3269" y="13"/>
                  <a:pt x="3184" y="12"/>
                  <a:pt x="3101" y="13"/>
                </a:cubicBezTo>
                <a:cubicBezTo>
                  <a:pt x="3018" y="14"/>
                  <a:pt x="2937" y="17"/>
                  <a:pt x="2851" y="17"/>
                </a:cubicBezTo>
                <a:cubicBezTo>
                  <a:pt x="2764" y="16"/>
                  <a:pt x="2671" y="11"/>
                  <a:pt x="2583" y="9"/>
                </a:cubicBezTo>
                <a:cubicBezTo>
                  <a:pt x="2495" y="7"/>
                  <a:pt x="2411" y="8"/>
                  <a:pt x="2328" y="8"/>
                </a:cubicBezTo>
                <a:cubicBezTo>
                  <a:pt x="2245" y="9"/>
                  <a:pt x="2162" y="8"/>
                  <a:pt x="2074" y="12"/>
                </a:cubicBezTo>
                <a:cubicBezTo>
                  <a:pt x="1987" y="15"/>
                  <a:pt x="1896" y="23"/>
                  <a:pt x="1809" y="24"/>
                </a:cubicBezTo>
                <a:cubicBezTo>
                  <a:pt x="1721" y="25"/>
                  <a:pt x="1638" y="19"/>
                  <a:pt x="1557" y="16"/>
                </a:cubicBezTo>
                <a:cubicBezTo>
                  <a:pt x="1476" y="13"/>
                  <a:pt x="1398" y="13"/>
                  <a:pt x="1311" y="13"/>
                </a:cubicBezTo>
                <a:cubicBezTo>
                  <a:pt x="1223" y="13"/>
                  <a:pt x="1127" y="13"/>
                  <a:pt x="1035" y="10"/>
                </a:cubicBezTo>
                <a:cubicBezTo>
                  <a:pt x="943" y="8"/>
                  <a:pt x="854" y="2"/>
                  <a:pt x="773" y="1"/>
                </a:cubicBezTo>
                <a:cubicBezTo>
                  <a:pt x="692" y="0"/>
                  <a:pt x="618" y="3"/>
                  <a:pt x="538" y="7"/>
                </a:cubicBezTo>
                <a:cubicBezTo>
                  <a:pt x="458" y="11"/>
                  <a:pt x="372" y="15"/>
                  <a:pt x="283" y="15"/>
                </a:cubicBezTo>
                <a:cubicBezTo>
                  <a:pt x="194" y="15"/>
                  <a:pt x="103" y="12"/>
                  <a:pt x="55" y="39"/>
                </a:cubicBezTo>
                <a:cubicBezTo>
                  <a:pt x="8" y="65"/>
                  <a:pt x="4" y="122"/>
                  <a:pt x="2" y="176"/>
                </a:cubicBezTo>
                <a:cubicBezTo>
                  <a:pt x="0" y="230"/>
                  <a:pt x="0" y="282"/>
                  <a:pt x="1" y="334"/>
                </a:cubicBezTo>
                <a:cubicBezTo>
                  <a:pt x="3" y="387"/>
                  <a:pt x="5" y="441"/>
                  <a:pt x="7" y="498"/>
                </a:cubicBezTo>
                <a:cubicBezTo>
                  <a:pt x="9" y="556"/>
                  <a:pt x="11" y="616"/>
                  <a:pt x="11" y="671"/>
                </a:cubicBezTo>
                <a:cubicBezTo>
                  <a:pt x="12" y="727"/>
                  <a:pt x="12" y="776"/>
                  <a:pt x="10" y="829"/>
                </a:cubicBezTo>
                <a:cubicBezTo>
                  <a:pt x="8" y="882"/>
                  <a:pt x="4" y="939"/>
                  <a:pt x="8" y="993"/>
                </a:cubicBezTo>
                <a:cubicBezTo>
                  <a:pt x="11" y="1047"/>
                  <a:pt x="23" y="1099"/>
                  <a:pt x="26" y="1153"/>
                </a:cubicBezTo>
                <a:cubicBezTo>
                  <a:pt x="30" y="1206"/>
                  <a:pt x="25" y="1261"/>
                  <a:pt x="22" y="1319"/>
                </a:cubicBezTo>
                <a:cubicBezTo>
                  <a:pt x="20" y="1377"/>
                  <a:pt x="18" y="1437"/>
                  <a:pt x="14" y="1490"/>
                </a:cubicBezTo>
                <a:cubicBezTo>
                  <a:pt x="9" y="1542"/>
                  <a:pt x="1" y="1588"/>
                  <a:pt x="3" y="1638"/>
                </a:cubicBezTo>
                <a:cubicBezTo>
                  <a:pt x="4" y="1689"/>
                  <a:pt x="14" y="1745"/>
                  <a:pt x="17" y="1799"/>
                </a:cubicBezTo>
                <a:cubicBezTo>
                  <a:pt x="19" y="1853"/>
                  <a:pt x="14" y="1905"/>
                  <a:pt x="13" y="1957"/>
                </a:cubicBezTo>
                <a:cubicBezTo>
                  <a:pt x="12" y="2009"/>
                  <a:pt x="14" y="2059"/>
                  <a:pt x="18" y="2115"/>
                </a:cubicBezTo>
                <a:cubicBezTo>
                  <a:pt x="22" y="2171"/>
                  <a:pt x="27" y="2232"/>
                  <a:pt x="27" y="2290"/>
                </a:cubicBezTo>
                <a:cubicBezTo>
                  <a:pt x="26" y="2349"/>
                  <a:pt x="21" y="2404"/>
                  <a:pt x="19" y="2455"/>
                </a:cubicBezTo>
                <a:cubicBezTo>
                  <a:pt x="17" y="2507"/>
                  <a:pt x="18" y="2554"/>
                  <a:pt x="16" y="2608"/>
                </a:cubicBezTo>
                <a:cubicBezTo>
                  <a:pt x="14" y="2661"/>
                  <a:pt x="8" y="2720"/>
                  <a:pt x="8" y="2777"/>
                </a:cubicBezTo>
                <a:cubicBezTo>
                  <a:pt x="8" y="2833"/>
                  <a:pt x="14" y="2887"/>
                  <a:pt x="16" y="2941"/>
                </a:cubicBezTo>
                <a:cubicBezTo>
                  <a:pt x="17" y="2996"/>
                  <a:pt x="15" y="3051"/>
                  <a:pt x="13" y="3116"/>
                </a:cubicBezTo>
                <a:cubicBezTo>
                  <a:pt x="11" y="3180"/>
                  <a:pt x="9" y="3253"/>
                  <a:pt x="19" y="3432"/>
                </a:cubicBezTo>
                <a:lnTo>
                  <a:pt x="13" y="3434"/>
                </a:lnTo>
                <a:close/>
              </a:path>
            </a:pathLst>
          </a:custGeom>
          <a:solidFill>
            <a:srgbClr val="f2f2f2"/>
          </a:solidFill>
          <a:ln>
            <a:noFill/>
          </a:ln>
        </p:spPr>
        <p:style>
          <a:lnRef idx="0"/>
          <a:fillRef idx="0"/>
          <a:effectRef idx="0"/>
          <a:fontRef idx="minor"/>
        </p:style>
      </p:sp>
      <p:sp>
        <p:nvSpPr>
          <p:cNvPr id="485" name="CustomShape 216"/>
          <p:cNvSpPr/>
          <p:nvPr/>
        </p:nvSpPr>
        <p:spPr>
          <a:xfrm>
            <a:off x="7415640" y="5235840"/>
            <a:ext cx="1946880" cy="1234440"/>
          </a:xfrm>
          <a:custGeom>
            <a:avLst/>
            <a:gdLst/>
            <a:ahLst/>
            <a:rect l="l" t="t" r="r" b="b"/>
            <a:pathLst>
              <a:path w="5411" h="3432">
                <a:moveTo>
                  <a:pt x="0" y="3420"/>
                </a:moveTo>
                <a:cubicBezTo>
                  <a:pt x="259" y="3430"/>
                  <a:pt x="387" y="3422"/>
                  <a:pt x="494" y="3419"/>
                </a:cubicBezTo>
                <a:cubicBezTo>
                  <a:pt x="601" y="3416"/>
                  <a:pt x="687" y="3419"/>
                  <a:pt x="773" y="3423"/>
                </a:cubicBezTo>
                <a:cubicBezTo>
                  <a:pt x="859" y="3426"/>
                  <a:pt x="944" y="3430"/>
                  <a:pt x="1030" y="3427"/>
                </a:cubicBezTo>
                <a:cubicBezTo>
                  <a:pt x="1115" y="3425"/>
                  <a:pt x="1201" y="3418"/>
                  <a:pt x="1289" y="3415"/>
                </a:cubicBezTo>
                <a:cubicBezTo>
                  <a:pt x="1378" y="3413"/>
                  <a:pt x="1470" y="3416"/>
                  <a:pt x="1555" y="3416"/>
                </a:cubicBezTo>
                <a:cubicBezTo>
                  <a:pt x="1641" y="3416"/>
                  <a:pt x="1721" y="3413"/>
                  <a:pt x="1804" y="3414"/>
                </a:cubicBezTo>
                <a:cubicBezTo>
                  <a:pt x="1886" y="3415"/>
                  <a:pt x="1970" y="3421"/>
                  <a:pt x="2057" y="3422"/>
                </a:cubicBezTo>
                <a:cubicBezTo>
                  <a:pt x="2143" y="3422"/>
                  <a:pt x="2233" y="3417"/>
                  <a:pt x="2318" y="3417"/>
                </a:cubicBezTo>
                <a:cubicBezTo>
                  <a:pt x="2403" y="3418"/>
                  <a:pt x="2484" y="3425"/>
                  <a:pt x="2570" y="3427"/>
                </a:cubicBezTo>
                <a:cubicBezTo>
                  <a:pt x="2657" y="3429"/>
                  <a:pt x="2749" y="3427"/>
                  <a:pt x="2838" y="3424"/>
                </a:cubicBezTo>
                <a:cubicBezTo>
                  <a:pt x="2927" y="3422"/>
                  <a:pt x="3014" y="3419"/>
                  <a:pt x="3099" y="3420"/>
                </a:cubicBezTo>
                <a:cubicBezTo>
                  <a:pt x="3184" y="3420"/>
                  <a:pt x="3269" y="3424"/>
                  <a:pt x="3352" y="3425"/>
                </a:cubicBezTo>
                <a:cubicBezTo>
                  <a:pt x="3436" y="3426"/>
                  <a:pt x="3520" y="3424"/>
                  <a:pt x="3605" y="3425"/>
                </a:cubicBezTo>
                <a:cubicBezTo>
                  <a:pt x="3690" y="3426"/>
                  <a:pt x="3776" y="3431"/>
                  <a:pt x="3861" y="3431"/>
                </a:cubicBezTo>
                <a:cubicBezTo>
                  <a:pt x="3946" y="3431"/>
                  <a:pt x="4031" y="3427"/>
                  <a:pt x="4116" y="3425"/>
                </a:cubicBezTo>
                <a:cubicBezTo>
                  <a:pt x="4201" y="3423"/>
                  <a:pt x="4287" y="3423"/>
                  <a:pt x="4372" y="3424"/>
                </a:cubicBezTo>
                <a:cubicBezTo>
                  <a:pt x="4457" y="3426"/>
                  <a:pt x="4540" y="3429"/>
                  <a:pt x="4623" y="3429"/>
                </a:cubicBezTo>
                <a:cubicBezTo>
                  <a:pt x="4707" y="3429"/>
                  <a:pt x="4791" y="3427"/>
                  <a:pt x="4878" y="3425"/>
                </a:cubicBezTo>
                <a:cubicBezTo>
                  <a:pt x="4966" y="3423"/>
                  <a:pt x="5057" y="3422"/>
                  <a:pt x="5146" y="3424"/>
                </a:cubicBezTo>
                <a:cubicBezTo>
                  <a:pt x="5234" y="3426"/>
                  <a:pt x="5320" y="3430"/>
                  <a:pt x="5362" y="3403"/>
                </a:cubicBezTo>
                <a:cubicBezTo>
                  <a:pt x="5404" y="3376"/>
                  <a:pt x="5403" y="3318"/>
                  <a:pt x="5403" y="3262"/>
                </a:cubicBezTo>
                <a:cubicBezTo>
                  <a:pt x="5403" y="3206"/>
                  <a:pt x="5405" y="3153"/>
                  <a:pt x="5406" y="3098"/>
                </a:cubicBezTo>
                <a:cubicBezTo>
                  <a:pt x="5408" y="3042"/>
                  <a:pt x="5408" y="2984"/>
                  <a:pt x="5408" y="2928"/>
                </a:cubicBezTo>
                <a:cubicBezTo>
                  <a:pt x="5409" y="2872"/>
                  <a:pt x="5410" y="2817"/>
                  <a:pt x="5406" y="2764"/>
                </a:cubicBezTo>
                <a:cubicBezTo>
                  <a:pt x="5403" y="2711"/>
                  <a:pt x="5396" y="2659"/>
                  <a:pt x="5394" y="2606"/>
                </a:cubicBezTo>
                <a:cubicBezTo>
                  <a:pt x="5393" y="2553"/>
                  <a:pt x="5397" y="2499"/>
                  <a:pt x="5401" y="2446"/>
                </a:cubicBezTo>
                <a:cubicBezTo>
                  <a:pt x="5405" y="2394"/>
                  <a:pt x="5409" y="2343"/>
                  <a:pt x="5409" y="2289"/>
                </a:cubicBezTo>
                <a:cubicBezTo>
                  <a:pt x="5408" y="2236"/>
                  <a:pt x="5404" y="2181"/>
                  <a:pt x="5400" y="2124"/>
                </a:cubicBezTo>
                <a:cubicBezTo>
                  <a:pt x="5397" y="2067"/>
                  <a:pt x="5395" y="2008"/>
                  <a:pt x="5394" y="1953"/>
                </a:cubicBezTo>
                <a:cubicBezTo>
                  <a:pt x="5393" y="1899"/>
                  <a:pt x="5394" y="1850"/>
                  <a:pt x="5395" y="1798"/>
                </a:cubicBezTo>
                <a:cubicBezTo>
                  <a:pt x="5397" y="1747"/>
                  <a:pt x="5399" y="1693"/>
                  <a:pt x="5401" y="1639"/>
                </a:cubicBezTo>
                <a:cubicBezTo>
                  <a:pt x="5403" y="1586"/>
                  <a:pt x="5405" y="1531"/>
                  <a:pt x="5405" y="1474"/>
                </a:cubicBezTo>
                <a:cubicBezTo>
                  <a:pt x="5405" y="1416"/>
                  <a:pt x="5403" y="1356"/>
                  <a:pt x="5400" y="1299"/>
                </a:cubicBezTo>
                <a:cubicBezTo>
                  <a:pt x="5397" y="1243"/>
                  <a:pt x="5393" y="1191"/>
                  <a:pt x="5393" y="1141"/>
                </a:cubicBezTo>
                <a:cubicBezTo>
                  <a:pt x="5394" y="1090"/>
                  <a:pt x="5400" y="1041"/>
                  <a:pt x="5403" y="986"/>
                </a:cubicBezTo>
                <a:cubicBezTo>
                  <a:pt x="5405" y="931"/>
                  <a:pt x="5404" y="869"/>
                  <a:pt x="5404" y="812"/>
                </a:cubicBezTo>
                <a:cubicBezTo>
                  <a:pt x="5403" y="755"/>
                  <a:pt x="5403" y="703"/>
                  <a:pt x="5403" y="649"/>
                </a:cubicBezTo>
                <a:cubicBezTo>
                  <a:pt x="5403" y="595"/>
                  <a:pt x="5405" y="539"/>
                  <a:pt x="5406" y="484"/>
                </a:cubicBezTo>
                <a:cubicBezTo>
                  <a:pt x="5408" y="430"/>
                  <a:pt x="5410" y="377"/>
                  <a:pt x="5409" y="309"/>
                </a:cubicBezTo>
                <a:cubicBezTo>
                  <a:pt x="5409" y="241"/>
                  <a:pt x="5407" y="159"/>
                  <a:pt x="5400" y="0"/>
                </a:cubicBezTo>
              </a:path>
            </a:pathLst>
          </a:custGeom>
          <a:noFill/>
          <a:ln cap="rnd" w="31680">
            <a:solidFill>
              <a:srgbClr val="008cd8"/>
            </a:solidFill>
            <a:bevel/>
          </a:ln>
        </p:spPr>
        <p:style>
          <a:lnRef idx="0"/>
          <a:fillRef idx="0"/>
          <a:effectRef idx="0"/>
          <a:fontRef idx="minor"/>
        </p:style>
      </p:sp>
      <p:sp>
        <p:nvSpPr>
          <p:cNvPr id="486" name="CustomShape 217"/>
          <p:cNvSpPr/>
          <p:nvPr/>
        </p:nvSpPr>
        <p:spPr>
          <a:xfrm>
            <a:off x="7414200" y="5232240"/>
            <a:ext cx="1945080" cy="1233720"/>
          </a:xfrm>
          <a:custGeom>
            <a:avLst/>
            <a:gdLst/>
            <a:ahLst/>
            <a:rect l="l" t="t" r="r" b="b"/>
            <a:pathLst>
              <a:path w="5406" h="3430">
                <a:moveTo>
                  <a:pt x="5405" y="12"/>
                </a:moveTo>
                <a:cubicBezTo>
                  <a:pt x="5151" y="2"/>
                  <a:pt x="5023" y="0"/>
                  <a:pt x="4915" y="1"/>
                </a:cubicBezTo>
                <a:cubicBezTo>
                  <a:pt x="4807" y="2"/>
                  <a:pt x="4719" y="6"/>
                  <a:pt x="4633" y="8"/>
                </a:cubicBezTo>
                <a:cubicBezTo>
                  <a:pt x="4547" y="10"/>
                  <a:pt x="4462" y="10"/>
                  <a:pt x="4375" y="10"/>
                </a:cubicBezTo>
                <a:cubicBezTo>
                  <a:pt x="4288" y="9"/>
                  <a:pt x="4199" y="8"/>
                  <a:pt x="4115" y="8"/>
                </a:cubicBezTo>
                <a:cubicBezTo>
                  <a:pt x="4030" y="8"/>
                  <a:pt x="3951" y="10"/>
                  <a:pt x="3866" y="11"/>
                </a:cubicBezTo>
                <a:cubicBezTo>
                  <a:pt x="3782" y="12"/>
                  <a:pt x="3693" y="12"/>
                  <a:pt x="3608" y="11"/>
                </a:cubicBezTo>
                <a:cubicBezTo>
                  <a:pt x="3523" y="10"/>
                  <a:pt x="3441" y="7"/>
                  <a:pt x="3356" y="6"/>
                </a:cubicBezTo>
                <a:cubicBezTo>
                  <a:pt x="3271" y="5"/>
                  <a:pt x="3181" y="8"/>
                  <a:pt x="3093" y="9"/>
                </a:cubicBezTo>
                <a:cubicBezTo>
                  <a:pt x="3006" y="10"/>
                  <a:pt x="2920" y="10"/>
                  <a:pt x="2835" y="12"/>
                </a:cubicBezTo>
                <a:cubicBezTo>
                  <a:pt x="2750" y="13"/>
                  <a:pt x="2665" y="16"/>
                  <a:pt x="2580" y="13"/>
                </a:cubicBezTo>
                <a:cubicBezTo>
                  <a:pt x="2495" y="11"/>
                  <a:pt x="2410" y="4"/>
                  <a:pt x="2325" y="4"/>
                </a:cubicBezTo>
                <a:cubicBezTo>
                  <a:pt x="2241" y="4"/>
                  <a:pt x="2156" y="10"/>
                  <a:pt x="2069" y="13"/>
                </a:cubicBezTo>
                <a:cubicBezTo>
                  <a:pt x="1982" y="17"/>
                  <a:pt x="1892" y="18"/>
                  <a:pt x="1805" y="18"/>
                </a:cubicBezTo>
                <a:cubicBezTo>
                  <a:pt x="1718" y="18"/>
                  <a:pt x="1635" y="18"/>
                  <a:pt x="1549" y="17"/>
                </a:cubicBezTo>
                <a:cubicBezTo>
                  <a:pt x="1464" y="15"/>
                  <a:pt x="1377" y="11"/>
                  <a:pt x="1290" y="10"/>
                </a:cubicBezTo>
                <a:cubicBezTo>
                  <a:pt x="1203" y="8"/>
                  <a:pt x="1117" y="9"/>
                  <a:pt x="1032" y="9"/>
                </a:cubicBezTo>
                <a:cubicBezTo>
                  <a:pt x="947" y="9"/>
                  <a:pt x="864" y="8"/>
                  <a:pt x="779" y="6"/>
                </a:cubicBezTo>
                <a:cubicBezTo>
                  <a:pt x="695" y="5"/>
                  <a:pt x="610" y="3"/>
                  <a:pt x="526" y="3"/>
                </a:cubicBezTo>
                <a:cubicBezTo>
                  <a:pt x="442" y="2"/>
                  <a:pt x="359" y="3"/>
                  <a:pt x="273" y="4"/>
                </a:cubicBezTo>
                <a:cubicBezTo>
                  <a:pt x="187" y="4"/>
                  <a:pt x="98" y="5"/>
                  <a:pt x="54" y="34"/>
                </a:cubicBezTo>
                <a:cubicBezTo>
                  <a:pt x="11" y="63"/>
                  <a:pt x="11" y="120"/>
                  <a:pt x="12" y="174"/>
                </a:cubicBezTo>
                <a:cubicBezTo>
                  <a:pt x="12" y="229"/>
                  <a:pt x="12" y="282"/>
                  <a:pt x="12" y="336"/>
                </a:cubicBezTo>
                <a:cubicBezTo>
                  <a:pt x="12" y="390"/>
                  <a:pt x="12" y="444"/>
                  <a:pt x="12" y="499"/>
                </a:cubicBezTo>
                <a:cubicBezTo>
                  <a:pt x="13" y="553"/>
                  <a:pt x="14" y="607"/>
                  <a:pt x="15" y="660"/>
                </a:cubicBezTo>
                <a:cubicBezTo>
                  <a:pt x="16" y="713"/>
                  <a:pt x="16" y="764"/>
                  <a:pt x="14" y="820"/>
                </a:cubicBezTo>
                <a:cubicBezTo>
                  <a:pt x="12" y="876"/>
                  <a:pt x="8" y="936"/>
                  <a:pt x="6" y="992"/>
                </a:cubicBezTo>
                <a:cubicBezTo>
                  <a:pt x="5" y="1048"/>
                  <a:pt x="6" y="1100"/>
                  <a:pt x="6" y="1153"/>
                </a:cubicBezTo>
                <a:cubicBezTo>
                  <a:pt x="6" y="1206"/>
                  <a:pt x="4" y="1261"/>
                  <a:pt x="3" y="1316"/>
                </a:cubicBezTo>
                <a:cubicBezTo>
                  <a:pt x="2" y="1372"/>
                  <a:pt x="3" y="1428"/>
                  <a:pt x="4" y="1484"/>
                </a:cubicBezTo>
                <a:cubicBezTo>
                  <a:pt x="5" y="1540"/>
                  <a:pt x="6" y="1596"/>
                  <a:pt x="8" y="1649"/>
                </a:cubicBezTo>
                <a:cubicBezTo>
                  <a:pt x="10" y="1703"/>
                  <a:pt x="11" y="1754"/>
                  <a:pt x="10" y="1808"/>
                </a:cubicBezTo>
                <a:cubicBezTo>
                  <a:pt x="10" y="1862"/>
                  <a:pt x="7" y="1918"/>
                  <a:pt x="5" y="1974"/>
                </a:cubicBezTo>
                <a:cubicBezTo>
                  <a:pt x="3" y="2029"/>
                  <a:pt x="2" y="2085"/>
                  <a:pt x="4" y="2139"/>
                </a:cubicBezTo>
                <a:cubicBezTo>
                  <a:pt x="6" y="2194"/>
                  <a:pt x="11" y="2247"/>
                  <a:pt x="13" y="2300"/>
                </a:cubicBezTo>
                <a:cubicBezTo>
                  <a:pt x="16" y="2352"/>
                  <a:pt x="17" y="2404"/>
                  <a:pt x="15" y="2457"/>
                </a:cubicBezTo>
                <a:cubicBezTo>
                  <a:pt x="13" y="2509"/>
                  <a:pt x="8" y="2562"/>
                  <a:pt x="8" y="2615"/>
                </a:cubicBezTo>
                <a:cubicBezTo>
                  <a:pt x="7" y="2667"/>
                  <a:pt x="11" y="2720"/>
                  <a:pt x="11" y="2775"/>
                </a:cubicBezTo>
                <a:cubicBezTo>
                  <a:pt x="12" y="2830"/>
                  <a:pt x="9" y="2887"/>
                  <a:pt x="6" y="2942"/>
                </a:cubicBezTo>
                <a:cubicBezTo>
                  <a:pt x="3" y="2997"/>
                  <a:pt x="0" y="3049"/>
                  <a:pt x="2" y="3119"/>
                </a:cubicBezTo>
                <a:cubicBezTo>
                  <a:pt x="4" y="3188"/>
                  <a:pt x="11" y="3276"/>
                  <a:pt x="7" y="3429"/>
                </a:cubicBezTo>
              </a:path>
            </a:pathLst>
          </a:custGeom>
          <a:noFill/>
          <a:ln cap="rnd" w="31680">
            <a:solidFill>
              <a:srgbClr val="008cd8"/>
            </a:solidFill>
            <a:bevel/>
          </a:ln>
        </p:spPr>
        <p:style>
          <a:lnRef idx="0"/>
          <a:fillRef idx="0"/>
          <a:effectRef idx="0"/>
          <a:fontRef idx="minor"/>
        </p:style>
      </p:sp>
      <p:sp>
        <p:nvSpPr>
          <p:cNvPr id="487" name="CustomShape 218"/>
          <p:cNvSpPr/>
          <p:nvPr/>
        </p:nvSpPr>
        <p:spPr>
          <a:xfrm>
            <a:off x="7409880" y="4899600"/>
            <a:ext cx="1955520" cy="344160"/>
          </a:xfrm>
          <a:custGeom>
            <a:avLst/>
            <a:gdLst/>
            <a:ahLst/>
            <a:rect l="l" t="t" r="r" b="b"/>
            <a:pathLst>
              <a:path w="5435" h="959">
                <a:moveTo>
                  <a:pt x="15" y="927"/>
                </a:moveTo>
                <a:cubicBezTo>
                  <a:pt x="275" y="933"/>
                  <a:pt x="404" y="937"/>
                  <a:pt x="511" y="938"/>
                </a:cubicBezTo>
                <a:cubicBezTo>
                  <a:pt x="618" y="939"/>
                  <a:pt x="703" y="937"/>
                  <a:pt x="787" y="940"/>
                </a:cubicBezTo>
                <a:cubicBezTo>
                  <a:pt x="872" y="943"/>
                  <a:pt x="957" y="951"/>
                  <a:pt x="1042" y="954"/>
                </a:cubicBezTo>
                <a:cubicBezTo>
                  <a:pt x="1127" y="958"/>
                  <a:pt x="1211" y="956"/>
                  <a:pt x="1299" y="953"/>
                </a:cubicBezTo>
                <a:cubicBezTo>
                  <a:pt x="1386" y="949"/>
                  <a:pt x="1475" y="944"/>
                  <a:pt x="1565" y="939"/>
                </a:cubicBezTo>
                <a:cubicBezTo>
                  <a:pt x="1655" y="933"/>
                  <a:pt x="1747" y="927"/>
                  <a:pt x="1830" y="928"/>
                </a:cubicBezTo>
                <a:cubicBezTo>
                  <a:pt x="1914" y="929"/>
                  <a:pt x="1989" y="937"/>
                  <a:pt x="2071" y="939"/>
                </a:cubicBezTo>
                <a:cubicBezTo>
                  <a:pt x="2153" y="940"/>
                  <a:pt x="2241" y="935"/>
                  <a:pt x="2329" y="929"/>
                </a:cubicBezTo>
                <a:cubicBezTo>
                  <a:pt x="2416" y="924"/>
                  <a:pt x="2504" y="919"/>
                  <a:pt x="2590" y="917"/>
                </a:cubicBezTo>
                <a:cubicBezTo>
                  <a:pt x="2676" y="915"/>
                  <a:pt x="2760" y="916"/>
                  <a:pt x="2844" y="920"/>
                </a:cubicBezTo>
                <a:cubicBezTo>
                  <a:pt x="2929" y="923"/>
                  <a:pt x="3014" y="929"/>
                  <a:pt x="3097" y="934"/>
                </a:cubicBezTo>
                <a:cubicBezTo>
                  <a:pt x="3180" y="940"/>
                  <a:pt x="3260" y="944"/>
                  <a:pt x="3345" y="943"/>
                </a:cubicBezTo>
                <a:cubicBezTo>
                  <a:pt x="3429" y="942"/>
                  <a:pt x="3518" y="936"/>
                  <a:pt x="3608" y="932"/>
                </a:cubicBezTo>
                <a:cubicBezTo>
                  <a:pt x="3699" y="928"/>
                  <a:pt x="3792" y="927"/>
                  <a:pt x="3879" y="926"/>
                </a:cubicBezTo>
                <a:cubicBezTo>
                  <a:pt x="3966" y="925"/>
                  <a:pt x="4047" y="925"/>
                  <a:pt x="4129" y="925"/>
                </a:cubicBezTo>
                <a:cubicBezTo>
                  <a:pt x="4212" y="925"/>
                  <a:pt x="4296" y="925"/>
                  <a:pt x="4380" y="926"/>
                </a:cubicBezTo>
                <a:cubicBezTo>
                  <a:pt x="4465" y="928"/>
                  <a:pt x="4551" y="931"/>
                  <a:pt x="4641" y="932"/>
                </a:cubicBezTo>
                <a:cubicBezTo>
                  <a:pt x="4731" y="934"/>
                  <a:pt x="4826" y="934"/>
                  <a:pt x="4915" y="933"/>
                </a:cubicBezTo>
                <a:cubicBezTo>
                  <a:pt x="5005" y="932"/>
                  <a:pt x="5089" y="930"/>
                  <a:pt x="5172" y="929"/>
                </a:cubicBezTo>
                <a:cubicBezTo>
                  <a:pt x="5255" y="928"/>
                  <a:pt x="5337" y="928"/>
                  <a:pt x="5374" y="922"/>
                </a:cubicBezTo>
                <a:cubicBezTo>
                  <a:pt x="5411" y="917"/>
                  <a:pt x="5403" y="907"/>
                  <a:pt x="5404" y="893"/>
                </a:cubicBezTo>
                <a:cubicBezTo>
                  <a:pt x="5404" y="880"/>
                  <a:pt x="5413" y="863"/>
                  <a:pt x="5417" y="848"/>
                </a:cubicBezTo>
                <a:cubicBezTo>
                  <a:pt x="5422" y="832"/>
                  <a:pt x="5423" y="818"/>
                  <a:pt x="5425" y="803"/>
                </a:cubicBezTo>
                <a:cubicBezTo>
                  <a:pt x="5428" y="787"/>
                  <a:pt x="5433" y="771"/>
                  <a:pt x="5434" y="758"/>
                </a:cubicBezTo>
                <a:cubicBezTo>
                  <a:pt x="5434" y="746"/>
                  <a:pt x="5430" y="738"/>
                  <a:pt x="5424" y="722"/>
                </a:cubicBezTo>
                <a:cubicBezTo>
                  <a:pt x="5417" y="706"/>
                  <a:pt x="5409" y="683"/>
                  <a:pt x="5407" y="667"/>
                </a:cubicBezTo>
                <a:cubicBezTo>
                  <a:pt x="5406" y="650"/>
                  <a:pt x="5411" y="642"/>
                  <a:pt x="5413" y="632"/>
                </a:cubicBezTo>
                <a:cubicBezTo>
                  <a:pt x="5415" y="623"/>
                  <a:pt x="5413" y="613"/>
                  <a:pt x="5414" y="599"/>
                </a:cubicBezTo>
                <a:cubicBezTo>
                  <a:pt x="5415" y="585"/>
                  <a:pt x="5419" y="567"/>
                  <a:pt x="5418" y="548"/>
                </a:cubicBezTo>
                <a:cubicBezTo>
                  <a:pt x="5418" y="529"/>
                  <a:pt x="5414" y="510"/>
                  <a:pt x="5417" y="494"/>
                </a:cubicBezTo>
                <a:cubicBezTo>
                  <a:pt x="5421" y="478"/>
                  <a:pt x="5431" y="465"/>
                  <a:pt x="5430" y="450"/>
                </a:cubicBezTo>
                <a:cubicBezTo>
                  <a:pt x="5428" y="436"/>
                  <a:pt x="5414" y="419"/>
                  <a:pt x="5409" y="409"/>
                </a:cubicBezTo>
                <a:cubicBezTo>
                  <a:pt x="5405" y="398"/>
                  <a:pt x="5409" y="392"/>
                  <a:pt x="5411" y="378"/>
                </a:cubicBezTo>
                <a:cubicBezTo>
                  <a:pt x="5414" y="364"/>
                  <a:pt x="5415" y="342"/>
                  <a:pt x="5415" y="322"/>
                </a:cubicBezTo>
                <a:cubicBezTo>
                  <a:pt x="5416" y="301"/>
                  <a:pt x="5414" y="284"/>
                  <a:pt x="5412" y="266"/>
                </a:cubicBezTo>
                <a:cubicBezTo>
                  <a:pt x="5410" y="249"/>
                  <a:pt x="5408" y="231"/>
                  <a:pt x="5409" y="217"/>
                </a:cubicBezTo>
                <a:cubicBezTo>
                  <a:pt x="5410" y="204"/>
                  <a:pt x="5416" y="193"/>
                  <a:pt x="5417" y="181"/>
                </a:cubicBezTo>
                <a:cubicBezTo>
                  <a:pt x="5418" y="169"/>
                  <a:pt x="5415" y="155"/>
                  <a:pt x="5414" y="145"/>
                </a:cubicBezTo>
                <a:cubicBezTo>
                  <a:pt x="5413" y="135"/>
                  <a:pt x="5414" y="128"/>
                  <a:pt x="5414" y="113"/>
                </a:cubicBezTo>
                <a:cubicBezTo>
                  <a:pt x="5414" y="99"/>
                  <a:pt x="5414" y="75"/>
                  <a:pt x="5416" y="59"/>
                </a:cubicBezTo>
                <a:cubicBezTo>
                  <a:pt x="5419" y="43"/>
                  <a:pt x="5424" y="36"/>
                  <a:pt x="5383" y="29"/>
                </a:cubicBezTo>
                <a:cubicBezTo>
                  <a:pt x="5343" y="23"/>
                  <a:pt x="5257" y="17"/>
                  <a:pt x="5167" y="13"/>
                </a:cubicBezTo>
                <a:cubicBezTo>
                  <a:pt x="5077" y="9"/>
                  <a:pt x="4983" y="6"/>
                  <a:pt x="4899" y="7"/>
                </a:cubicBezTo>
                <a:cubicBezTo>
                  <a:pt x="4816" y="7"/>
                  <a:pt x="4742" y="11"/>
                  <a:pt x="4660" y="13"/>
                </a:cubicBezTo>
                <a:cubicBezTo>
                  <a:pt x="4578" y="14"/>
                  <a:pt x="4486" y="14"/>
                  <a:pt x="4397" y="14"/>
                </a:cubicBezTo>
                <a:cubicBezTo>
                  <a:pt x="4309" y="15"/>
                  <a:pt x="4223" y="17"/>
                  <a:pt x="4136" y="18"/>
                </a:cubicBezTo>
                <a:cubicBezTo>
                  <a:pt x="4049" y="19"/>
                  <a:pt x="3961" y="20"/>
                  <a:pt x="3877" y="19"/>
                </a:cubicBezTo>
                <a:cubicBezTo>
                  <a:pt x="3792" y="17"/>
                  <a:pt x="3711" y="14"/>
                  <a:pt x="3626" y="14"/>
                </a:cubicBezTo>
                <a:cubicBezTo>
                  <a:pt x="3540" y="15"/>
                  <a:pt x="3450" y="19"/>
                  <a:pt x="3360" y="23"/>
                </a:cubicBezTo>
                <a:cubicBezTo>
                  <a:pt x="3271" y="26"/>
                  <a:pt x="3182" y="29"/>
                  <a:pt x="3092" y="27"/>
                </a:cubicBezTo>
                <a:cubicBezTo>
                  <a:pt x="3003" y="26"/>
                  <a:pt x="2913" y="21"/>
                  <a:pt x="2828" y="15"/>
                </a:cubicBezTo>
                <a:cubicBezTo>
                  <a:pt x="2744" y="9"/>
                  <a:pt x="2664" y="2"/>
                  <a:pt x="2582" y="1"/>
                </a:cubicBezTo>
                <a:cubicBezTo>
                  <a:pt x="2501" y="0"/>
                  <a:pt x="2417" y="5"/>
                  <a:pt x="2333" y="12"/>
                </a:cubicBezTo>
                <a:cubicBezTo>
                  <a:pt x="2250" y="19"/>
                  <a:pt x="2166" y="27"/>
                  <a:pt x="2079" y="27"/>
                </a:cubicBezTo>
                <a:cubicBezTo>
                  <a:pt x="1992" y="28"/>
                  <a:pt x="1902" y="22"/>
                  <a:pt x="1820" y="18"/>
                </a:cubicBezTo>
                <a:cubicBezTo>
                  <a:pt x="1737" y="15"/>
                  <a:pt x="1661" y="15"/>
                  <a:pt x="1578" y="17"/>
                </a:cubicBezTo>
                <a:cubicBezTo>
                  <a:pt x="1494" y="18"/>
                  <a:pt x="1403" y="22"/>
                  <a:pt x="1314" y="19"/>
                </a:cubicBezTo>
                <a:cubicBezTo>
                  <a:pt x="1226" y="15"/>
                  <a:pt x="1140" y="4"/>
                  <a:pt x="1054" y="4"/>
                </a:cubicBezTo>
                <a:cubicBezTo>
                  <a:pt x="967" y="5"/>
                  <a:pt x="880" y="17"/>
                  <a:pt x="793" y="20"/>
                </a:cubicBezTo>
                <a:cubicBezTo>
                  <a:pt x="706" y="24"/>
                  <a:pt x="620" y="18"/>
                  <a:pt x="509" y="18"/>
                </a:cubicBezTo>
                <a:cubicBezTo>
                  <a:pt x="398" y="18"/>
                  <a:pt x="261" y="24"/>
                  <a:pt x="13" y="35"/>
                </a:cubicBezTo>
                <a:cubicBezTo>
                  <a:pt x="23" y="56"/>
                  <a:pt x="24" y="79"/>
                  <a:pt x="27" y="96"/>
                </a:cubicBezTo>
                <a:cubicBezTo>
                  <a:pt x="31" y="114"/>
                  <a:pt x="36" y="127"/>
                  <a:pt x="36" y="144"/>
                </a:cubicBezTo>
                <a:cubicBezTo>
                  <a:pt x="36" y="161"/>
                  <a:pt x="32" y="182"/>
                  <a:pt x="26" y="195"/>
                </a:cubicBezTo>
                <a:cubicBezTo>
                  <a:pt x="19" y="209"/>
                  <a:pt x="11" y="214"/>
                  <a:pt x="9" y="228"/>
                </a:cubicBezTo>
                <a:cubicBezTo>
                  <a:pt x="8" y="241"/>
                  <a:pt x="13" y="261"/>
                  <a:pt x="15" y="281"/>
                </a:cubicBezTo>
                <a:cubicBezTo>
                  <a:pt x="17" y="301"/>
                  <a:pt x="15" y="321"/>
                  <a:pt x="16" y="336"/>
                </a:cubicBezTo>
                <a:cubicBezTo>
                  <a:pt x="17" y="351"/>
                  <a:pt x="21" y="362"/>
                  <a:pt x="20" y="372"/>
                </a:cubicBezTo>
                <a:cubicBezTo>
                  <a:pt x="20" y="383"/>
                  <a:pt x="16" y="393"/>
                  <a:pt x="19" y="406"/>
                </a:cubicBezTo>
                <a:cubicBezTo>
                  <a:pt x="22" y="420"/>
                  <a:pt x="33" y="436"/>
                  <a:pt x="32" y="450"/>
                </a:cubicBezTo>
                <a:cubicBezTo>
                  <a:pt x="31" y="465"/>
                  <a:pt x="17" y="478"/>
                  <a:pt x="12" y="496"/>
                </a:cubicBezTo>
                <a:cubicBezTo>
                  <a:pt x="7" y="515"/>
                  <a:pt x="11" y="539"/>
                  <a:pt x="13" y="554"/>
                </a:cubicBezTo>
                <a:cubicBezTo>
                  <a:pt x="16" y="569"/>
                  <a:pt x="17" y="576"/>
                  <a:pt x="18" y="585"/>
                </a:cubicBezTo>
                <a:cubicBezTo>
                  <a:pt x="18" y="594"/>
                  <a:pt x="17" y="606"/>
                  <a:pt x="15" y="617"/>
                </a:cubicBezTo>
                <a:cubicBezTo>
                  <a:pt x="13" y="629"/>
                  <a:pt x="10" y="641"/>
                  <a:pt x="11" y="657"/>
                </a:cubicBezTo>
                <a:cubicBezTo>
                  <a:pt x="12" y="672"/>
                  <a:pt x="18" y="691"/>
                  <a:pt x="19" y="708"/>
                </a:cubicBezTo>
                <a:cubicBezTo>
                  <a:pt x="21" y="725"/>
                  <a:pt x="17" y="740"/>
                  <a:pt x="16" y="759"/>
                </a:cubicBezTo>
                <a:cubicBezTo>
                  <a:pt x="15" y="779"/>
                  <a:pt x="16" y="802"/>
                  <a:pt x="16" y="816"/>
                </a:cubicBezTo>
                <a:cubicBezTo>
                  <a:pt x="16" y="830"/>
                  <a:pt x="16" y="836"/>
                  <a:pt x="20" y="855"/>
                </a:cubicBezTo>
                <a:cubicBezTo>
                  <a:pt x="23" y="874"/>
                  <a:pt x="31" y="907"/>
                  <a:pt x="0" y="934"/>
                </a:cubicBezTo>
                <a:lnTo>
                  <a:pt x="15" y="927"/>
                </a:lnTo>
                <a:close/>
              </a:path>
            </a:pathLst>
          </a:custGeom>
          <a:solidFill>
            <a:srgbClr val="ffff6d"/>
          </a:solidFill>
          <a:ln>
            <a:noFill/>
          </a:ln>
        </p:spPr>
        <p:style>
          <a:lnRef idx="0"/>
          <a:fillRef idx="0"/>
          <a:effectRef idx="0"/>
          <a:fontRef idx="minor"/>
        </p:style>
      </p:sp>
      <p:sp>
        <p:nvSpPr>
          <p:cNvPr id="488" name="CustomShape 219"/>
          <p:cNvSpPr/>
          <p:nvPr/>
        </p:nvSpPr>
        <p:spPr>
          <a:xfrm>
            <a:off x="7414920" y="4901400"/>
            <a:ext cx="1947960" cy="336960"/>
          </a:xfrm>
          <a:custGeom>
            <a:avLst/>
            <a:gdLst/>
            <a:ahLst/>
            <a:rect l="l" t="t" r="r" b="b"/>
            <a:pathLst>
              <a:path w="5414" h="939">
                <a:moveTo>
                  <a:pt x="0" y="925"/>
                </a:moveTo>
                <a:cubicBezTo>
                  <a:pt x="264" y="917"/>
                  <a:pt x="388" y="922"/>
                  <a:pt x="492" y="924"/>
                </a:cubicBezTo>
                <a:cubicBezTo>
                  <a:pt x="596" y="927"/>
                  <a:pt x="680" y="927"/>
                  <a:pt x="769" y="926"/>
                </a:cubicBezTo>
                <a:cubicBezTo>
                  <a:pt x="858" y="925"/>
                  <a:pt x="951" y="924"/>
                  <a:pt x="1037" y="925"/>
                </a:cubicBezTo>
                <a:cubicBezTo>
                  <a:pt x="1124" y="925"/>
                  <a:pt x="1205" y="928"/>
                  <a:pt x="1289" y="929"/>
                </a:cubicBezTo>
                <a:cubicBezTo>
                  <a:pt x="1372" y="930"/>
                  <a:pt x="1459" y="928"/>
                  <a:pt x="1544" y="928"/>
                </a:cubicBezTo>
                <a:cubicBezTo>
                  <a:pt x="1630" y="928"/>
                  <a:pt x="1715" y="930"/>
                  <a:pt x="1802" y="931"/>
                </a:cubicBezTo>
                <a:cubicBezTo>
                  <a:pt x="1889" y="931"/>
                  <a:pt x="1978" y="931"/>
                  <a:pt x="2065" y="931"/>
                </a:cubicBezTo>
                <a:cubicBezTo>
                  <a:pt x="2153" y="932"/>
                  <a:pt x="2238" y="933"/>
                  <a:pt x="2322" y="934"/>
                </a:cubicBezTo>
                <a:cubicBezTo>
                  <a:pt x="2406" y="935"/>
                  <a:pt x="2488" y="938"/>
                  <a:pt x="2571" y="938"/>
                </a:cubicBezTo>
                <a:cubicBezTo>
                  <a:pt x="2655" y="938"/>
                  <a:pt x="2740" y="936"/>
                  <a:pt x="2827" y="931"/>
                </a:cubicBezTo>
                <a:cubicBezTo>
                  <a:pt x="2913" y="927"/>
                  <a:pt x="3001" y="921"/>
                  <a:pt x="3090" y="920"/>
                </a:cubicBezTo>
                <a:cubicBezTo>
                  <a:pt x="3179" y="918"/>
                  <a:pt x="3270" y="921"/>
                  <a:pt x="3356" y="924"/>
                </a:cubicBezTo>
                <a:cubicBezTo>
                  <a:pt x="3443" y="927"/>
                  <a:pt x="3526" y="931"/>
                  <a:pt x="3610" y="931"/>
                </a:cubicBezTo>
                <a:cubicBezTo>
                  <a:pt x="3694" y="932"/>
                  <a:pt x="3780" y="928"/>
                  <a:pt x="3864" y="929"/>
                </a:cubicBezTo>
                <a:cubicBezTo>
                  <a:pt x="3949" y="930"/>
                  <a:pt x="4032" y="934"/>
                  <a:pt x="4116" y="936"/>
                </a:cubicBezTo>
                <a:cubicBezTo>
                  <a:pt x="4199" y="938"/>
                  <a:pt x="4284" y="938"/>
                  <a:pt x="4370" y="937"/>
                </a:cubicBezTo>
                <a:cubicBezTo>
                  <a:pt x="4456" y="936"/>
                  <a:pt x="4545" y="935"/>
                  <a:pt x="4631" y="934"/>
                </a:cubicBezTo>
                <a:cubicBezTo>
                  <a:pt x="4718" y="932"/>
                  <a:pt x="4803" y="930"/>
                  <a:pt x="4888" y="929"/>
                </a:cubicBezTo>
                <a:cubicBezTo>
                  <a:pt x="4973" y="928"/>
                  <a:pt x="5059" y="928"/>
                  <a:pt x="5145" y="928"/>
                </a:cubicBezTo>
                <a:cubicBezTo>
                  <a:pt x="5230" y="928"/>
                  <a:pt x="5317" y="929"/>
                  <a:pt x="5360" y="921"/>
                </a:cubicBezTo>
                <a:cubicBezTo>
                  <a:pt x="5403" y="913"/>
                  <a:pt x="5402" y="896"/>
                  <a:pt x="5402" y="881"/>
                </a:cubicBezTo>
                <a:cubicBezTo>
                  <a:pt x="5402" y="866"/>
                  <a:pt x="5401" y="853"/>
                  <a:pt x="5402" y="840"/>
                </a:cubicBezTo>
                <a:cubicBezTo>
                  <a:pt x="5403" y="828"/>
                  <a:pt x="5406" y="815"/>
                  <a:pt x="5406" y="801"/>
                </a:cubicBezTo>
                <a:cubicBezTo>
                  <a:pt x="5406" y="786"/>
                  <a:pt x="5405" y="769"/>
                  <a:pt x="5404" y="754"/>
                </a:cubicBezTo>
                <a:cubicBezTo>
                  <a:pt x="5403" y="738"/>
                  <a:pt x="5402" y="724"/>
                  <a:pt x="5402" y="710"/>
                </a:cubicBezTo>
                <a:cubicBezTo>
                  <a:pt x="5401" y="695"/>
                  <a:pt x="5402" y="681"/>
                  <a:pt x="5402" y="664"/>
                </a:cubicBezTo>
                <a:cubicBezTo>
                  <a:pt x="5402" y="647"/>
                  <a:pt x="5401" y="627"/>
                  <a:pt x="5401" y="613"/>
                </a:cubicBezTo>
                <a:cubicBezTo>
                  <a:pt x="5400" y="599"/>
                  <a:pt x="5399" y="590"/>
                  <a:pt x="5399" y="578"/>
                </a:cubicBezTo>
                <a:cubicBezTo>
                  <a:pt x="5398" y="566"/>
                  <a:pt x="5397" y="551"/>
                  <a:pt x="5398" y="537"/>
                </a:cubicBezTo>
                <a:cubicBezTo>
                  <a:pt x="5399" y="522"/>
                  <a:pt x="5402" y="509"/>
                  <a:pt x="5403" y="494"/>
                </a:cubicBezTo>
                <a:cubicBezTo>
                  <a:pt x="5405" y="479"/>
                  <a:pt x="5405" y="464"/>
                  <a:pt x="5404" y="448"/>
                </a:cubicBezTo>
                <a:cubicBezTo>
                  <a:pt x="5404" y="433"/>
                  <a:pt x="5403" y="418"/>
                  <a:pt x="5405" y="403"/>
                </a:cubicBezTo>
                <a:cubicBezTo>
                  <a:pt x="5406" y="389"/>
                  <a:pt x="5410" y="375"/>
                  <a:pt x="5410" y="361"/>
                </a:cubicBezTo>
                <a:cubicBezTo>
                  <a:pt x="5411" y="347"/>
                  <a:pt x="5408" y="332"/>
                  <a:pt x="5407" y="317"/>
                </a:cubicBezTo>
                <a:cubicBezTo>
                  <a:pt x="5405" y="302"/>
                  <a:pt x="5404" y="286"/>
                  <a:pt x="5403" y="269"/>
                </a:cubicBezTo>
                <a:cubicBezTo>
                  <a:pt x="5402" y="252"/>
                  <a:pt x="5401" y="233"/>
                  <a:pt x="5403" y="219"/>
                </a:cubicBezTo>
                <a:cubicBezTo>
                  <a:pt x="5404" y="205"/>
                  <a:pt x="5409" y="198"/>
                  <a:pt x="5410" y="185"/>
                </a:cubicBezTo>
                <a:cubicBezTo>
                  <a:pt x="5411" y="173"/>
                  <a:pt x="5410" y="155"/>
                  <a:pt x="5408" y="142"/>
                </a:cubicBezTo>
                <a:cubicBezTo>
                  <a:pt x="5407" y="128"/>
                  <a:pt x="5405" y="119"/>
                  <a:pt x="5407" y="105"/>
                </a:cubicBezTo>
                <a:cubicBezTo>
                  <a:pt x="5408" y="92"/>
                  <a:pt x="5412" y="74"/>
                  <a:pt x="5412" y="57"/>
                </a:cubicBezTo>
                <a:cubicBezTo>
                  <a:pt x="5413" y="40"/>
                  <a:pt x="5410" y="24"/>
                  <a:pt x="5365" y="16"/>
                </a:cubicBezTo>
                <a:cubicBezTo>
                  <a:pt x="5320" y="8"/>
                  <a:pt x="5233" y="8"/>
                  <a:pt x="5147" y="9"/>
                </a:cubicBezTo>
                <a:cubicBezTo>
                  <a:pt x="5061" y="10"/>
                  <a:pt x="4978" y="11"/>
                  <a:pt x="4892" y="11"/>
                </a:cubicBezTo>
                <a:cubicBezTo>
                  <a:pt x="4806" y="11"/>
                  <a:pt x="4719" y="10"/>
                  <a:pt x="4632" y="9"/>
                </a:cubicBezTo>
                <a:cubicBezTo>
                  <a:pt x="4545" y="8"/>
                  <a:pt x="4459" y="8"/>
                  <a:pt x="4373" y="8"/>
                </a:cubicBezTo>
                <a:cubicBezTo>
                  <a:pt x="4288" y="7"/>
                  <a:pt x="4203" y="7"/>
                  <a:pt x="4117" y="8"/>
                </a:cubicBezTo>
                <a:cubicBezTo>
                  <a:pt x="4031" y="10"/>
                  <a:pt x="3944" y="14"/>
                  <a:pt x="3858" y="14"/>
                </a:cubicBezTo>
                <a:cubicBezTo>
                  <a:pt x="3772" y="14"/>
                  <a:pt x="3687" y="10"/>
                  <a:pt x="3602" y="11"/>
                </a:cubicBezTo>
                <a:cubicBezTo>
                  <a:pt x="3517" y="11"/>
                  <a:pt x="3432" y="16"/>
                  <a:pt x="3347" y="15"/>
                </a:cubicBezTo>
                <a:cubicBezTo>
                  <a:pt x="3262" y="13"/>
                  <a:pt x="3178" y="6"/>
                  <a:pt x="3095" y="4"/>
                </a:cubicBezTo>
                <a:cubicBezTo>
                  <a:pt x="3011" y="3"/>
                  <a:pt x="2929" y="7"/>
                  <a:pt x="2842" y="7"/>
                </a:cubicBezTo>
                <a:cubicBezTo>
                  <a:pt x="2755" y="7"/>
                  <a:pt x="2663" y="2"/>
                  <a:pt x="2576" y="2"/>
                </a:cubicBezTo>
                <a:cubicBezTo>
                  <a:pt x="2489" y="3"/>
                  <a:pt x="2407" y="9"/>
                  <a:pt x="2322" y="10"/>
                </a:cubicBezTo>
                <a:cubicBezTo>
                  <a:pt x="2236" y="11"/>
                  <a:pt x="2149" y="9"/>
                  <a:pt x="2060" y="8"/>
                </a:cubicBezTo>
                <a:cubicBezTo>
                  <a:pt x="1972" y="8"/>
                  <a:pt x="1882" y="10"/>
                  <a:pt x="1796" y="10"/>
                </a:cubicBezTo>
                <a:cubicBezTo>
                  <a:pt x="1710" y="10"/>
                  <a:pt x="1628" y="8"/>
                  <a:pt x="1544" y="5"/>
                </a:cubicBezTo>
                <a:cubicBezTo>
                  <a:pt x="1461" y="3"/>
                  <a:pt x="1377" y="0"/>
                  <a:pt x="1292" y="0"/>
                </a:cubicBezTo>
                <a:cubicBezTo>
                  <a:pt x="1207" y="0"/>
                  <a:pt x="1120" y="4"/>
                  <a:pt x="1036" y="4"/>
                </a:cubicBezTo>
                <a:cubicBezTo>
                  <a:pt x="952" y="5"/>
                  <a:pt x="871" y="3"/>
                  <a:pt x="787" y="3"/>
                </a:cubicBezTo>
                <a:cubicBezTo>
                  <a:pt x="702" y="4"/>
                  <a:pt x="615" y="6"/>
                  <a:pt x="504" y="5"/>
                </a:cubicBezTo>
                <a:cubicBezTo>
                  <a:pt x="393" y="4"/>
                  <a:pt x="258" y="1"/>
                  <a:pt x="4" y="13"/>
                </a:cubicBezTo>
              </a:path>
            </a:pathLst>
          </a:custGeom>
          <a:noFill/>
          <a:ln cap="rnd" w="31680">
            <a:solidFill>
              <a:srgbClr val="008cd8"/>
            </a:solidFill>
            <a:bevel/>
          </a:ln>
        </p:spPr>
        <p:style>
          <a:lnRef idx="0"/>
          <a:fillRef idx="0"/>
          <a:effectRef idx="0"/>
          <a:fontRef idx="minor"/>
        </p:style>
      </p:sp>
      <p:sp>
        <p:nvSpPr>
          <p:cNvPr id="489" name="CustomShape 220"/>
          <p:cNvSpPr/>
          <p:nvPr/>
        </p:nvSpPr>
        <p:spPr>
          <a:xfrm>
            <a:off x="7412760" y="4899600"/>
            <a:ext cx="5760" cy="335160"/>
          </a:xfrm>
          <a:custGeom>
            <a:avLst/>
            <a:gdLst/>
            <a:ahLst/>
            <a:rect l="l" t="t" r="r" b="b"/>
            <a:pathLst>
              <a:path w="19" h="934">
                <a:moveTo>
                  <a:pt x="18" y="0"/>
                </a:moveTo>
                <a:cubicBezTo>
                  <a:pt x="7" y="63"/>
                  <a:pt x="3" y="85"/>
                  <a:pt x="1" y="103"/>
                </a:cubicBezTo>
                <a:cubicBezTo>
                  <a:pt x="0" y="121"/>
                  <a:pt x="0" y="135"/>
                  <a:pt x="2" y="146"/>
                </a:cubicBezTo>
                <a:cubicBezTo>
                  <a:pt x="5" y="158"/>
                  <a:pt x="8" y="169"/>
                  <a:pt x="11" y="183"/>
                </a:cubicBezTo>
                <a:cubicBezTo>
                  <a:pt x="14" y="197"/>
                  <a:pt x="15" y="215"/>
                  <a:pt x="15" y="232"/>
                </a:cubicBezTo>
                <a:cubicBezTo>
                  <a:pt x="14" y="248"/>
                  <a:pt x="12" y="263"/>
                  <a:pt x="10" y="280"/>
                </a:cubicBezTo>
                <a:cubicBezTo>
                  <a:pt x="8" y="296"/>
                  <a:pt x="6" y="314"/>
                  <a:pt x="4" y="329"/>
                </a:cubicBezTo>
                <a:cubicBezTo>
                  <a:pt x="2" y="344"/>
                  <a:pt x="1" y="356"/>
                  <a:pt x="2" y="370"/>
                </a:cubicBezTo>
                <a:cubicBezTo>
                  <a:pt x="3" y="385"/>
                  <a:pt x="7" y="402"/>
                  <a:pt x="9" y="415"/>
                </a:cubicBezTo>
                <a:cubicBezTo>
                  <a:pt x="12" y="428"/>
                  <a:pt x="12" y="437"/>
                  <a:pt x="11" y="449"/>
                </a:cubicBezTo>
                <a:cubicBezTo>
                  <a:pt x="10" y="461"/>
                  <a:pt x="6" y="475"/>
                  <a:pt x="7" y="488"/>
                </a:cubicBezTo>
                <a:cubicBezTo>
                  <a:pt x="7" y="501"/>
                  <a:pt x="11" y="513"/>
                  <a:pt x="12" y="528"/>
                </a:cubicBezTo>
                <a:cubicBezTo>
                  <a:pt x="13" y="543"/>
                  <a:pt x="12" y="562"/>
                  <a:pt x="11" y="579"/>
                </a:cubicBezTo>
                <a:cubicBezTo>
                  <a:pt x="11" y="597"/>
                  <a:pt x="11" y="612"/>
                  <a:pt x="9" y="628"/>
                </a:cubicBezTo>
                <a:cubicBezTo>
                  <a:pt x="7" y="645"/>
                  <a:pt x="4" y="661"/>
                  <a:pt x="5" y="675"/>
                </a:cubicBezTo>
                <a:cubicBezTo>
                  <a:pt x="7" y="689"/>
                  <a:pt x="14" y="701"/>
                  <a:pt x="14" y="714"/>
                </a:cubicBezTo>
                <a:cubicBezTo>
                  <a:pt x="13" y="727"/>
                  <a:pt x="6" y="741"/>
                  <a:pt x="6" y="755"/>
                </a:cubicBezTo>
                <a:cubicBezTo>
                  <a:pt x="6" y="770"/>
                  <a:pt x="14" y="785"/>
                  <a:pt x="16" y="799"/>
                </a:cubicBezTo>
                <a:cubicBezTo>
                  <a:pt x="17" y="812"/>
                  <a:pt x="12" y="826"/>
                  <a:pt x="9" y="847"/>
                </a:cubicBezTo>
                <a:cubicBezTo>
                  <a:pt x="7" y="868"/>
                  <a:pt x="7" y="896"/>
                  <a:pt x="12" y="933"/>
                </a:cubicBezTo>
              </a:path>
            </a:pathLst>
          </a:custGeom>
          <a:noFill/>
          <a:ln cap="rnd" w="31680">
            <a:solidFill>
              <a:srgbClr val="008cd8"/>
            </a:solidFill>
            <a:bevel/>
          </a:ln>
        </p:spPr>
        <p:style>
          <a:lnRef idx="0"/>
          <a:fillRef idx="0"/>
          <a:effectRef idx="0"/>
          <a:fontRef idx="minor"/>
        </p:style>
      </p:sp>
      <p:sp>
        <p:nvSpPr>
          <p:cNvPr id="490" name="CustomShape 221"/>
          <p:cNvSpPr/>
          <p:nvPr/>
        </p:nvSpPr>
        <p:spPr>
          <a:xfrm>
            <a:off x="7459200" y="4991760"/>
            <a:ext cx="1308240" cy="14184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ea typeface="DejaVu Sans"/>
              </a:rPr>
              <a:t>Πέπε (Ταχυμεταφορέας)</a:t>
            </a:r>
            <a:endParaRPr b="0" lang="el-GR" sz="1000" spc="-1" strike="noStrike">
              <a:latin typeface="Arial"/>
            </a:endParaRPr>
          </a:p>
        </p:txBody>
      </p:sp>
      <p:sp>
        <p:nvSpPr>
          <p:cNvPr id="491" name="CustomShape 222"/>
          <p:cNvSpPr/>
          <p:nvPr/>
        </p:nvSpPr>
        <p:spPr>
          <a:xfrm>
            <a:off x="7536240" y="5262480"/>
            <a:ext cx="10126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Επωνυμία: Ράπιντο ΟΕ</a:t>
            </a:r>
            <a:endParaRPr b="0" lang="el-GR" sz="800" spc="-1" strike="noStrike">
              <a:latin typeface="Arial"/>
            </a:endParaRPr>
          </a:p>
        </p:txBody>
      </p:sp>
      <p:sp>
        <p:nvSpPr>
          <p:cNvPr id="492" name="CustomShape 223"/>
          <p:cNvSpPr/>
          <p:nvPr/>
        </p:nvSpPr>
        <p:spPr>
          <a:xfrm>
            <a:off x="7446600" y="6290280"/>
            <a:ext cx="1876320" cy="10080"/>
          </a:xfrm>
          <a:custGeom>
            <a:avLst/>
            <a:gdLst/>
            <a:ahLst/>
            <a:rect l="l" t="t" r="r" b="b"/>
            <a:pathLst>
              <a:path w="5215" h="31">
                <a:moveTo>
                  <a:pt x="0" y="17"/>
                </a:moveTo>
                <a:cubicBezTo>
                  <a:pt x="250" y="17"/>
                  <a:pt x="379" y="24"/>
                  <a:pt x="484" y="25"/>
                </a:cubicBezTo>
                <a:cubicBezTo>
                  <a:pt x="588" y="26"/>
                  <a:pt x="669" y="22"/>
                  <a:pt x="748" y="19"/>
                </a:cubicBezTo>
                <a:cubicBezTo>
                  <a:pt x="828" y="17"/>
                  <a:pt x="908" y="15"/>
                  <a:pt x="990" y="14"/>
                </a:cubicBezTo>
                <a:cubicBezTo>
                  <a:pt x="1073" y="13"/>
                  <a:pt x="1157" y="12"/>
                  <a:pt x="1243" y="15"/>
                </a:cubicBezTo>
                <a:cubicBezTo>
                  <a:pt x="1328" y="17"/>
                  <a:pt x="1415" y="23"/>
                  <a:pt x="1499" y="23"/>
                </a:cubicBezTo>
                <a:cubicBezTo>
                  <a:pt x="1584" y="23"/>
                  <a:pt x="1666" y="17"/>
                  <a:pt x="1749" y="15"/>
                </a:cubicBezTo>
                <a:cubicBezTo>
                  <a:pt x="1832" y="13"/>
                  <a:pt x="1916" y="14"/>
                  <a:pt x="2000" y="17"/>
                </a:cubicBezTo>
                <a:cubicBezTo>
                  <a:pt x="2084" y="19"/>
                  <a:pt x="2168" y="22"/>
                  <a:pt x="2251" y="23"/>
                </a:cubicBezTo>
                <a:cubicBezTo>
                  <a:pt x="2334" y="24"/>
                  <a:pt x="2415" y="24"/>
                  <a:pt x="2495" y="20"/>
                </a:cubicBezTo>
                <a:cubicBezTo>
                  <a:pt x="2576" y="16"/>
                  <a:pt x="2656" y="7"/>
                  <a:pt x="2741" y="9"/>
                </a:cubicBezTo>
                <a:cubicBezTo>
                  <a:pt x="2825" y="11"/>
                  <a:pt x="2913" y="24"/>
                  <a:pt x="2999" y="27"/>
                </a:cubicBezTo>
                <a:cubicBezTo>
                  <a:pt x="3085" y="30"/>
                  <a:pt x="3168" y="25"/>
                  <a:pt x="3249" y="21"/>
                </a:cubicBezTo>
                <a:cubicBezTo>
                  <a:pt x="3330" y="18"/>
                  <a:pt x="3408" y="17"/>
                  <a:pt x="3488" y="15"/>
                </a:cubicBezTo>
                <a:cubicBezTo>
                  <a:pt x="3569" y="14"/>
                  <a:pt x="3653" y="13"/>
                  <a:pt x="3739" y="15"/>
                </a:cubicBezTo>
                <a:cubicBezTo>
                  <a:pt x="3826" y="17"/>
                  <a:pt x="3916" y="23"/>
                  <a:pt x="4001" y="23"/>
                </a:cubicBezTo>
                <a:cubicBezTo>
                  <a:pt x="4087" y="22"/>
                  <a:pt x="4169" y="14"/>
                  <a:pt x="4252" y="13"/>
                </a:cubicBezTo>
                <a:cubicBezTo>
                  <a:pt x="4335" y="11"/>
                  <a:pt x="4420" y="16"/>
                  <a:pt x="4503" y="17"/>
                </a:cubicBezTo>
                <a:cubicBezTo>
                  <a:pt x="4585" y="18"/>
                  <a:pt x="4666" y="15"/>
                  <a:pt x="4766" y="17"/>
                </a:cubicBezTo>
                <a:cubicBezTo>
                  <a:pt x="4866" y="20"/>
                  <a:pt x="4986" y="29"/>
                  <a:pt x="5214" y="0"/>
                </a:cubicBezTo>
                <a:lnTo>
                  <a:pt x="0" y="17"/>
                </a:lnTo>
                <a:close/>
              </a:path>
            </a:pathLst>
          </a:custGeom>
          <a:solidFill>
            <a:srgbClr val="ffffff"/>
          </a:solidFill>
          <a:ln>
            <a:noFill/>
          </a:ln>
        </p:spPr>
        <p:style>
          <a:lnRef idx="0"/>
          <a:fillRef idx="0"/>
          <a:effectRef idx="0"/>
          <a:fontRef idx="minor"/>
        </p:style>
      </p:sp>
      <p:sp>
        <p:nvSpPr>
          <p:cNvPr id="493" name="CustomShape 224"/>
          <p:cNvSpPr/>
          <p:nvPr/>
        </p:nvSpPr>
        <p:spPr>
          <a:xfrm>
            <a:off x="7448040" y="6296040"/>
            <a:ext cx="57600" cy="720"/>
          </a:xfrm>
          <a:custGeom>
            <a:avLst/>
            <a:gdLst/>
            <a:ahLst/>
            <a:rect l="l" t="t" r="r" b="b"/>
            <a:pathLst>
              <a:path w="163" h="5">
                <a:moveTo>
                  <a:pt x="0" y="4"/>
                </a:moveTo>
                <a:cubicBezTo>
                  <a:pt x="61" y="2"/>
                  <a:pt x="114" y="1"/>
                  <a:pt x="162" y="0"/>
                </a:cubicBezTo>
              </a:path>
            </a:pathLst>
          </a:custGeom>
          <a:noFill/>
          <a:ln w="29160">
            <a:solidFill>
              <a:srgbClr val="008cd8"/>
            </a:solidFill>
            <a:round/>
          </a:ln>
        </p:spPr>
        <p:style>
          <a:lnRef idx="0"/>
          <a:fillRef idx="0"/>
          <a:effectRef idx="0"/>
          <a:fontRef idx="minor"/>
        </p:style>
      </p:sp>
      <p:sp>
        <p:nvSpPr>
          <p:cNvPr id="494" name="CustomShape 225"/>
          <p:cNvSpPr/>
          <p:nvPr/>
        </p:nvSpPr>
        <p:spPr>
          <a:xfrm>
            <a:off x="7535160" y="6296040"/>
            <a:ext cx="57240" cy="360"/>
          </a:xfrm>
          <a:custGeom>
            <a:avLst/>
            <a:gdLst/>
            <a:ahLst/>
            <a:rect l="l" t="t" r="r" b="b"/>
            <a:pathLst>
              <a:path w="162" h="4">
                <a:moveTo>
                  <a:pt x="0" y="0"/>
                </a:moveTo>
                <a:cubicBezTo>
                  <a:pt x="64" y="0"/>
                  <a:pt x="116" y="1"/>
                  <a:pt x="161" y="3"/>
                </a:cubicBezTo>
              </a:path>
            </a:pathLst>
          </a:custGeom>
          <a:noFill/>
          <a:ln w="29160">
            <a:solidFill>
              <a:srgbClr val="008cd8"/>
            </a:solidFill>
            <a:round/>
          </a:ln>
        </p:spPr>
        <p:style>
          <a:lnRef idx="0"/>
          <a:fillRef idx="0"/>
          <a:effectRef idx="0"/>
          <a:fontRef idx="minor"/>
        </p:style>
      </p:sp>
      <p:sp>
        <p:nvSpPr>
          <p:cNvPr id="495" name="CustomShape 226"/>
          <p:cNvSpPr/>
          <p:nvPr/>
        </p:nvSpPr>
        <p:spPr>
          <a:xfrm>
            <a:off x="7621920" y="6297840"/>
            <a:ext cx="57240" cy="360"/>
          </a:xfrm>
          <a:custGeom>
            <a:avLst/>
            <a:gdLst/>
            <a:ahLst/>
            <a:rect l="l" t="t" r="r" b="b"/>
            <a:pathLst>
              <a:path w="162" h="3">
                <a:moveTo>
                  <a:pt x="0" y="0"/>
                </a:moveTo>
                <a:lnTo>
                  <a:pt x="0" y="0"/>
                </a:lnTo>
                <a:cubicBezTo>
                  <a:pt x="60" y="2"/>
                  <a:pt x="112" y="2"/>
                  <a:pt x="161" y="2"/>
                </a:cubicBezTo>
              </a:path>
            </a:pathLst>
          </a:custGeom>
          <a:noFill/>
          <a:ln w="29160">
            <a:solidFill>
              <a:srgbClr val="008cd8"/>
            </a:solidFill>
            <a:round/>
          </a:ln>
        </p:spPr>
        <p:style>
          <a:lnRef idx="0"/>
          <a:fillRef idx="0"/>
          <a:effectRef idx="0"/>
          <a:fontRef idx="minor"/>
        </p:style>
      </p:sp>
      <p:sp>
        <p:nvSpPr>
          <p:cNvPr id="496" name="CustomShape 227"/>
          <p:cNvSpPr/>
          <p:nvPr/>
        </p:nvSpPr>
        <p:spPr>
          <a:xfrm>
            <a:off x="7709040" y="6296040"/>
            <a:ext cx="57240" cy="1440"/>
          </a:xfrm>
          <a:custGeom>
            <a:avLst/>
            <a:gdLst/>
            <a:ahLst/>
            <a:rect l="l" t="t" r="r" b="b"/>
            <a:pathLst>
              <a:path w="162" h="7">
                <a:moveTo>
                  <a:pt x="0" y="6"/>
                </a:moveTo>
                <a:cubicBezTo>
                  <a:pt x="7" y="5"/>
                  <a:pt x="15" y="5"/>
                  <a:pt x="22" y="5"/>
                </a:cubicBezTo>
                <a:cubicBezTo>
                  <a:pt x="68" y="3"/>
                  <a:pt x="115" y="1"/>
                  <a:pt x="161" y="0"/>
                </a:cubicBezTo>
              </a:path>
            </a:pathLst>
          </a:custGeom>
          <a:noFill/>
          <a:ln w="29160">
            <a:solidFill>
              <a:srgbClr val="008cd8"/>
            </a:solidFill>
            <a:round/>
          </a:ln>
        </p:spPr>
        <p:style>
          <a:lnRef idx="0"/>
          <a:fillRef idx="0"/>
          <a:effectRef idx="0"/>
          <a:fontRef idx="minor"/>
        </p:style>
      </p:sp>
      <p:sp>
        <p:nvSpPr>
          <p:cNvPr id="497" name="CustomShape 228"/>
          <p:cNvSpPr/>
          <p:nvPr/>
        </p:nvSpPr>
        <p:spPr>
          <a:xfrm>
            <a:off x="7795800" y="6294240"/>
            <a:ext cx="57240" cy="360"/>
          </a:xfrm>
          <a:custGeom>
            <a:avLst/>
            <a:gdLst/>
            <a:ahLst/>
            <a:rect l="l" t="t" r="r" b="b"/>
            <a:pathLst>
              <a:path w="162" h="3">
                <a:moveTo>
                  <a:pt x="0" y="2"/>
                </a:moveTo>
                <a:cubicBezTo>
                  <a:pt x="8" y="2"/>
                  <a:pt x="15" y="1"/>
                  <a:pt x="23" y="1"/>
                </a:cubicBezTo>
                <a:cubicBezTo>
                  <a:pt x="69" y="0"/>
                  <a:pt x="114" y="0"/>
                  <a:pt x="161" y="0"/>
                </a:cubicBezTo>
              </a:path>
            </a:pathLst>
          </a:custGeom>
          <a:noFill/>
          <a:ln w="29160">
            <a:solidFill>
              <a:srgbClr val="008cd8"/>
            </a:solidFill>
            <a:round/>
          </a:ln>
        </p:spPr>
        <p:style>
          <a:lnRef idx="0"/>
          <a:fillRef idx="0"/>
          <a:effectRef idx="0"/>
          <a:fontRef idx="minor"/>
        </p:style>
      </p:sp>
      <p:sp>
        <p:nvSpPr>
          <p:cNvPr id="498" name="CustomShape 229"/>
          <p:cNvSpPr/>
          <p:nvPr/>
        </p:nvSpPr>
        <p:spPr>
          <a:xfrm>
            <a:off x="7882920" y="6294600"/>
            <a:ext cx="57240" cy="360"/>
          </a:xfrm>
          <a:custGeom>
            <a:avLst/>
            <a:gdLst/>
            <a:ahLst/>
            <a:rect l="l" t="t" r="r" b="b"/>
            <a:pathLst>
              <a:path w="162" h="4">
                <a:moveTo>
                  <a:pt x="0" y="0"/>
                </a:moveTo>
                <a:cubicBezTo>
                  <a:pt x="9" y="0"/>
                  <a:pt x="18" y="0"/>
                  <a:pt x="28" y="0"/>
                </a:cubicBezTo>
                <a:cubicBezTo>
                  <a:pt x="71" y="1"/>
                  <a:pt x="116" y="2"/>
                  <a:pt x="161" y="3"/>
                </a:cubicBezTo>
              </a:path>
            </a:pathLst>
          </a:custGeom>
          <a:noFill/>
          <a:ln w="29160">
            <a:solidFill>
              <a:srgbClr val="008cd8"/>
            </a:solidFill>
            <a:round/>
          </a:ln>
        </p:spPr>
        <p:style>
          <a:lnRef idx="0"/>
          <a:fillRef idx="0"/>
          <a:effectRef idx="0"/>
          <a:fontRef idx="minor"/>
        </p:style>
      </p:sp>
      <p:sp>
        <p:nvSpPr>
          <p:cNvPr id="499" name="CustomShape 230"/>
          <p:cNvSpPr/>
          <p:nvPr/>
        </p:nvSpPr>
        <p:spPr>
          <a:xfrm>
            <a:off x="7969680" y="6296400"/>
            <a:ext cx="57240" cy="360"/>
          </a:xfrm>
          <a:custGeom>
            <a:avLst/>
            <a:gdLst/>
            <a:ahLst/>
            <a:rect l="l" t="t" r="r" b="b"/>
            <a:pathLst>
              <a:path w="162" h="2">
                <a:moveTo>
                  <a:pt x="0" y="0"/>
                </a:moveTo>
                <a:cubicBezTo>
                  <a:pt x="17" y="0"/>
                  <a:pt x="33" y="0"/>
                  <a:pt x="50" y="0"/>
                </a:cubicBezTo>
                <a:cubicBezTo>
                  <a:pt x="88" y="1"/>
                  <a:pt x="125" y="1"/>
                  <a:pt x="161" y="0"/>
                </a:cubicBezTo>
              </a:path>
            </a:pathLst>
          </a:custGeom>
          <a:noFill/>
          <a:ln w="29160">
            <a:solidFill>
              <a:srgbClr val="008cd8"/>
            </a:solidFill>
            <a:round/>
          </a:ln>
        </p:spPr>
        <p:style>
          <a:lnRef idx="0"/>
          <a:fillRef idx="0"/>
          <a:effectRef idx="0"/>
          <a:fontRef idx="minor"/>
        </p:style>
      </p:sp>
      <p:sp>
        <p:nvSpPr>
          <p:cNvPr id="500" name="CustomShape 231"/>
          <p:cNvSpPr/>
          <p:nvPr/>
        </p:nvSpPr>
        <p:spPr>
          <a:xfrm>
            <a:off x="8056800" y="6296040"/>
            <a:ext cx="57240" cy="360"/>
          </a:xfrm>
          <a:custGeom>
            <a:avLst/>
            <a:gdLst/>
            <a:ahLst/>
            <a:rect l="l" t="t" r="r" b="b"/>
            <a:pathLst>
              <a:path w="162" h="2">
                <a:moveTo>
                  <a:pt x="0" y="1"/>
                </a:moveTo>
                <a:cubicBezTo>
                  <a:pt x="19" y="1"/>
                  <a:pt x="38" y="1"/>
                  <a:pt x="56" y="0"/>
                </a:cubicBezTo>
                <a:cubicBezTo>
                  <a:pt x="91" y="0"/>
                  <a:pt x="126" y="0"/>
                  <a:pt x="161" y="0"/>
                </a:cubicBezTo>
              </a:path>
            </a:pathLst>
          </a:custGeom>
          <a:noFill/>
          <a:ln w="29160">
            <a:solidFill>
              <a:srgbClr val="008cd8"/>
            </a:solidFill>
            <a:round/>
          </a:ln>
        </p:spPr>
        <p:style>
          <a:lnRef idx="0"/>
          <a:fillRef idx="0"/>
          <a:effectRef idx="0"/>
          <a:fontRef idx="minor"/>
        </p:style>
      </p:sp>
      <p:sp>
        <p:nvSpPr>
          <p:cNvPr id="501" name="CustomShape 232"/>
          <p:cNvSpPr/>
          <p:nvPr/>
        </p:nvSpPr>
        <p:spPr>
          <a:xfrm>
            <a:off x="8143560" y="6295680"/>
            <a:ext cx="57600" cy="360"/>
          </a:xfrm>
          <a:custGeom>
            <a:avLst/>
            <a:gdLst/>
            <a:ahLst/>
            <a:rect l="l" t="t" r="r" b="b"/>
            <a:pathLst>
              <a:path w="163" h="1">
                <a:moveTo>
                  <a:pt x="0" y="0"/>
                </a:moveTo>
                <a:cubicBezTo>
                  <a:pt x="21" y="0"/>
                  <a:pt x="42" y="0"/>
                  <a:pt x="63" y="0"/>
                </a:cubicBezTo>
                <a:cubicBezTo>
                  <a:pt x="96" y="0"/>
                  <a:pt x="129" y="0"/>
                  <a:pt x="162" y="0"/>
                </a:cubicBezTo>
              </a:path>
            </a:pathLst>
          </a:custGeom>
          <a:noFill/>
          <a:ln w="29160">
            <a:solidFill>
              <a:srgbClr val="008cd8"/>
            </a:solidFill>
            <a:round/>
          </a:ln>
        </p:spPr>
        <p:style>
          <a:lnRef idx="0"/>
          <a:fillRef idx="0"/>
          <a:effectRef idx="0"/>
          <a:fontRef idx="minor"/>
        </p:style>
      </p:sp>
      <p:sp>
        <p:nvSpPr>
          <p:cNvPr id="502" name="CustomShape 233"/>
          <p:cNvSpPr/>
          <p:nvPr/>
        </p:nvSpPr>
        <p:spPr>
          <a:xfrm>
            <a:off x="8230680" y="6295680"/>
            <a:ext cx="57240" cy="360"/>
          </a:xfrm>
          <a:custGeom>
            <a:avLst/>
            <a:gdLst/>
            <a:ahLst/>
            <a:rect l="l" t="t" r="r" b="b"/>
            <a:pathLst>
              <a:path w="162" h="4">
                <a:moveTo>
                  <a:pt x="0" y="0"/>
                </a:moveTo>
                <a:cubicBezTo>
                  <a:pt x="23" y="0"/>
                  <a:pt x="45" y="1"/>
                  <a:pt x="67" y="1"/>
                </a:cubicBezTo>
                <a:cubicBezTo>
                  <a:pt x="99" y="1"/>
                  <a:pt x="130" y="2"/>
                  <a:pt x="161" y="3"/>
                </a:cubicBezTo>
              </a:path>
            </a:pathLst>
          </a:custGeom>
          <a:noFill/>
          <a:ln w="29160">
            <a:solidFill>
              <a:srgbClr val="008cd8"/>
            </a:solidFill>
            <a:round/>
          </a:ln>
        </p:spPr>
        <p:style>
          <a:lnRef idx="0"/>
          <a:fillRef idx="0"/>
          <a:effectRef idx="0"/>
          <a:fontRef idx="minor"/>
        </p:style>
      </p:sp>
      <p:sp>
        <p:nvSpPr>
          <p:cNvPr id="503" name="CustomShape 234"/>
          <p:cNvSpPr/>
          <p:nvPr/>
        </p:nvSpPr>
        <p:spPr>
          <a:xfrm>
            <a:off x="8317800" y="6297120"/>
            <a:ext cx="57240" cy="360"/>
          </a:xfrm>
          <a:custGeom>
            <a:avLst/>
            <a:gdLst/>
            <a:ahLst/>
            <a:rect l="l" t="t" r="r" b="b"/>
            <a:pathLst>
              <a:path w="162" h="3">
                <a:moveTo>
                  <a:pt x="0" y="0"/>
                </a:moveTo>
                <a:cubicBezTo>
                  <a:pt x="21" y="0"/>
                  <a:pt x="43" y="1"/>
                  <a:pt x="66" y="1"/>
                </a:cubicBezTo>
                <a:cubicBezTo>
                  <a:pt x="97" y="1"/>
                  <a:pt x="129" y="1"/>
                  <a:pt x="161" y="2"/>
                </a:cubicBezTo>
              </a:path>
            </a:pathLst>
          </a:custGeom>
          <a:noFill/>
          <a:ln w="29160">
            <a:solidFill>
              <a:srgbClr val="008cd8"/>
            </a:solidFill>
            <a:round/>
          </a:ln>
        </p:spPr>
        <p:style>
          <a:lnRef idx="0"/>
          <a:fillRef idx="0"/>
          <a:effectRef idx="0"/>
          <a:fontRef idx="minor"/>
        </p:style>
      </p:sp>
      <p:sp>
        <p:nvSpPr>
          <p:cNvPr id="504" name="CustomShape 235"/>
          <p:cNvSpPr/>
          <p:nvPr/>
        </p:nvSpPr>
        <p:spPr>
          <a:xfrm>
            <a:off x="8404560" y="6297120"/>
            <a:ext cx="57240" cy="360"/>
          </a:xfrm>
          <a:custGeom>
            <a:avLst/>
            <a:gdLst/>
            <a:ahLst/>
            <a:rect l="l" t="t" r="r" b="b"/>
            <a:pathLst>
              <a:path w="162" h="3">
                <a:moveTo>
                  <a:pt x="0" y="2"/>
                </a:moveTo>
                <a:cubicBezTo>
                  <a:pt x="25" y="2"/>
                  <a:pt x="50" y="1"/>
                  <a:pt x="75" y="1"/>
                </a:cubicBezTo>
                <a:cubicBezTo>
                  <a:pt x="104" y="1"/>
                  <a:pt x="133" y="1"/>
                  <a:pt x="161" y="0"/>
                </a:cubicBezTo>
              </a:path>
            </a:pathLst>
          </a:custGeom>
          <a:noFill/>
          <a:ln w="29160">
            <a:solidFill>
              <a:srgbClr val="008cd8"/>
            </a:solidFill>
            <a:round/>
          </a:ln>
        </p:spPr>
        <p:style>
          <a:lnRef idx="0"/>
          <a:fillRef idx="0"/>
          <a:effectRef idx="0"/>
          <a:fontRef idx="minor"/>
        </p:style>
      </p:sp>
      <p:sp>
        <p:nvSpPr>
          <p:cNvPr id="505" name="CustomShape 236"/>
          <p:cNvSpPr/>
          <p:nvPr/>
        </p:nvSpPr>
        <p:spPr>
          <a:xfrm>
            <a:off x="8491680" y="6296760"/>
            <a:ext cx="57240" cy="360"/>
          </a:xfrm>
          <a:custGeom>
            <a:avLst/>
            <a:gdLst/>
            <a:ahLst/>
            <a:rect l="l" t="t" r="r" b="b"/>
            <a:pathLst>
              <a:path w="162" h="2">
                <a:moveTo>
                  <a:pt x="0" y="1"/>
                </a:moveTo>
                <a:cubicBezTo>
                  <a:pt x="25" y="0"/>
                  <a:pt x="51" y="0"/>
                  <a:pt x="77" y="0"/>
                </a:cubicBezTo>
                <a:cubicBezTo>
                  <a:pt x="104" y="0"/>
                  <a:pt x="133" y="0"/>
                  <a:pt x="161" y="0"/>
                </a:cubicBezTo>
              </a:path>
            </a:pathLst>
          </a:custGeom>
          <a:noFill/>
          <a:ln w="29160">
            <a:solidFill>
              <a:srgbClr val="008cd8"/>
            </a:solidFill>
            <a:round/>
          </a:ln>
        </p:spPr>
        <p:style>
          <a:lnRef idx="0"/>
          <a:fillRef idx="0"/>
          <a:effectRef idx="0"/>
          <a:fontRef idx="minor"/>
        </p:style>
      </p:sp>
      <p:sp>
        <p:nvSpPr>
          <p:cNvPr id="506" name="CustomShape 237"/>
          <p:cNvSpPr/>
          <p:nvPr/>
        </p:nvSpPr>
        <p:spPr>
          <a:xfrm>
            <a:off x="8578440" y="6296400"/>
            <a:ext cx="57600" cy="360"/>
          </a:xfrm>
          <a:custGeom>
            <a:avLst/>
            <a:gdLst/>
            <a:ahLst/>
            <a:rect l="l" t="t" r="r" b="b"/>
            <a:pathLst>
              <a:path w="163" h="1">
                <a:moveTo>
                  <a:pt x="0" y="0"/>
                </a:moveTo>
                <a:cubicBezTo>
                  <a:pt x="30" y="0"/>
                  <a:pt x="59" y="0"/>
                  <a:pt x="89" y="0"/>
                </a:cubicBezTo>
                <a:cubicBezTo>
                  <a:pt x="113" y="0"/>
                  <a:pt x="137" y="0"/>
                  <a:pt x="162" y="0"/>
                </a:cubicBezTo>
              </a:path>
            </a:pathLst>
          </a:custGeom>
          <a:noFill/>
          <a:ln w="29160">
            <a:solidFill>
              <a:srgbClr val="008cd8"/>
            </a:solidFill>
            <a:round/>
          </a:ln>
        </p:spPr>
        <p:style>
          <a:lnRef idx="0"/>
          <a:fillRef idx="0"/>
          <a:effectRef idx="0"/>
          <a:fontRef idx="minor"/>
        </p:style>
      </p:sp>
      <p:sp>
        <p:nvSpPr>
          <p:cNvPr id="507" name="CustomShape 238"/>
          <p:cNvSpPr/>
          <p:nvPr/>
        </p:nvSpPr>
        <p:spPr>
          <a:xfrm>
            <a:off x="8665560" y="6296400"/>
            <a:ext cx="57240" cy="360"/>
          </a:xfrm>
          <a:custGeom>
            <a:avLst/>
            <a:gdLst/>
            <a:ahLst/>
            <a:rect l="l" t="t" r="r" b="b"/>
            <a:pathLst>
              <a:path w="162" h="1">
                <a:moveTo>
                  <a:pt x="0" y="0"/>
                </a:moveTo>
                <a:cubicBezTo>
                  <a:pt x="34" y="0"/>
                  <a:pt x="68" y="0"/>
                  <a:pt x="101" y="0"/>
                </a:cubicBezTo>
                <a:cubicBezTo>
                  <a:pt x="121" y="0"/>
                  <a:pt x="141" y="0"/>
                  <a:pt x="161" y="0"/>
                </a:cubicBezTo>
              </a:path>
            </a:pathLst>
          </a:custGeom>
          <a:noFill/>
          <a:ln w="29160">
            <a:solidFill>
              <a:srgbClr val="008cd8"/>
            </a:solidFill>
            <a:round/>
          </a:ln>
        </p:spPr>
        <p:style>
          <a:lnRef idx="0"/>
          <a:fillRef idx="0"/>
          <a:effectRef idx="0"/>
          <a:fontRef idx="minor"/>
        </p:style>
      </p:sp>
      <p:sp>
        <p:nvSpPr>
          <p:cNvPr id="508" name="CustomShape 239"/>
          <p:cNvSpPr/>
          <p:nvPr/>
        </p:nvSpPr>
        <p:spPr>
          <a:xfrm>
            <a:off x="8752680" y="6294960"/>
            <a:ext cx="57240" cy="360"/>
          </a:xfrm>
          <a:custGeom>
            <a:avLst/>
            <a:gdLst/>
            <a:ahLst/>
            <a:rect l="l" t="t" r="r" b="b"/>
            <a:pathLst>
              <a:path w="162" h="4">
                <a:moveTo>
                  <a:pt x="0" y="3"/>
                </a:moveTo>
                <a:cubicBezTo>
                  <a:pt x="36" y="2"/>
                  <a:pt x="73" y="2"/>
                  <a:pt x="109" y="1"/>
                </a:cubicBezTo>
                <a:cubicBezTo>
                  <a:pt x="126" y="1"/>
                  <a:pt x="144" y="0"/>
                  <a:pt x="161" y="0"/>
                </a:cubicBezTo>
              </a:path>
            </a:pathLst>
          </a:custGeom>
          <a:noFill/>
          <a:ln w="29160">
            <a:solidFill>
              <a:srgbClr val="008cd8"/>
            </a:solidFill>
            <a:round/>
          </a:ln>
        </p:spPr>
        <p:style>
          <a:lnRef idx="0"/>
          <a:fillRef idx="0"/>
          <a:effectRef idx="0"/>
          <a:fontRef idx="minor"/>
        </p:style>
      </p:sp>
      <p:sp>
        <p:nvSpPr>
          <p:cNvPr id="509" name="CustomShape 240"/>
          <p:cNvSpPr/>
          <p:nvPr/>
        </p:nvSpPr>
        <p:spPr>
          <a:xfrm>
            <a:off x="8839440" y="6293160"/>
            <a:ext cx="57240" cy="360"/>
          </a:xfrm>
          <a:custGeom>
            <a:avLst/>
            <a:gdLst/>
            <a:ahLst/>
            <a:rect l="l" t="t" r="r" b="b"/>
            <a:pathLst>
              <a:path w="162" h="3">
                <a:moveTo>
                  <a:pt x="0" y="2"/>
                </a:moveTo>
                <a:cubicBezTo>
                  <a:pt x="39" y="1"/>
                  <a:pt x="78" y="0"/>
                  <a:pt x="117" y="0"/>
                </a:cubicBezTo>
                <a:cubicBezTo>
                  <a:pt x="132" y="0"/>
                  <a:pt x="147" y="0"/>
                  <a:pt x="161" y="0"/>
                </a:cubicBezTo>
              </a:path>
            </a:pathLst>
          </a:custGeom>
          <a:noFill/>
          <a:ln w="29160">
            <a:solidFill>
              <a:srgbClr val="008cd8"/>
            </a:solidFill>
            <a:round/>
          </a:ln>
        </p:spPr>
        <p:style>
          <a:lnRef idx="0"/>
          <a:fillRef idx="0"/>
          <a:effectRef idx="0"/>
          <a:fontRef idx="minor"/>
        </p:style>
      </p:sp>
      <p:sp>
        <p:nvSpPr>
          <p:cNvPr id="510" name="CustomShape 241"/>
          <p:cNvSpPr/>
          <p:nvPr/>
        </p:nvSpPr>
        <p:spPr>
          <a:xfrm>
            <a:off x="8926560" y="6293160"/>
            <a:ext cx="57240" cy="360"/>
          </a:xfrm>
          <a:custGeom>
            <a:avLst/>
            <a:gdLst/>
            <a:ahLst/>
            <a:rect l="l" t="t" r="r" b="b"/>
            <a:pathLst>
              <a:path w="162" h="4">
                <a:moveTo>
                  <a:pt x="0" y="0"/>
                </a:moveTo>
                <a:cubicBezTo>
                  <a:pt x="41" y="0"/>
                  <a:pt x="82" y="1"/>
                  <a:pt x="124" y="2"/>
                </a:cubicBezTo>
                <a:cubicBezTo>
                  <a:pt x="136" y="3"/>
                  <a:pt x="148" y="3"/>
                  <a:pt x="161" y="3"/>
                </a:cubicBezTo>
              </a:path>
            </a:pathLst>
          </a:custGeom>
          <a:noFill/>
          <a:ln w="29160">
            <a:solidFill>
              <a:srgbClr val="008cd8"/>
            </a:solidFill>
            <a:round/>
          </a:ln>
        </p:spPr>
        <p:style>
          <a:lnRef idx="0"/>
          <a:fillRef idx="0"/>
          <a:effectRef idx="0"/>
          <a:fontRef idx="minor"/>
        </p:style>
      </p:sp>
      <p:sp>
        <p:nvSpPr>
          <p:cNvPr id="511" name="CustomShape 242"/>
          <p:cNvSpPr/>
          <p:nvPr/>
        </p:nvSpPr>
        <p:spPr>
          <a:xfrm>
            <a:off x="9013320" y="6294960"/>
            <a:ext cx="57240" cy="360"/>
          </a:xfrm>
          <a:custGeom>
            <a:avLst/>
            <a:gdLst/>
            <a:ahLst/>
            <a:rect l="l" t="t" r="r" b="b"/>
            <a:pathLst>
              <a:path w="162" h="4">
                <a:moveTo>
                  <a:pt x="0" y="0"/>
                </a:moveTo>
                <a:cubicBezTo>
                  <a:pt x="45" y="1"/>
                  <a:pt x="89" y="2"/>
                  <a:pt x="133" y="2"/>
                </a:cubicBezTo>
                <a:cubicBezTo>
                  <a:pt x="142" y="2"/>
                  <a:pt x="152" y="3"/>
                  <a:pt x="161" y="3"/>
                </a:cubicBezTo>
              </a:path>
            </a:pathLst>
          </a:custGeom>
          <a:noFill/>
          <a:ln w="29160">
            <a:solidFill>
              <a:srgbClr val="008cd8"/>
            </a:solidFill>
            <a:round/>
          </a:ln>
        </p:spPr>
        <p:style>
          <a:lnRef idx="0"/>
          <a:fillRef idx="0"/>
          <a:effectRef idx="0"/>
          <a:fontRef idx="minor"/>
        </p:style>
      </p:sp>
      <p:sp>
        <p:nvSpPr>
          <p:cNvPr id="512" name="CustomShape 243"/>
          <p:cNvSpPr/>
          <p:nvPr/>
        </p:nvSpPr>
        <p:spPr>
          <a:xfrm>
            <a:off x="9100440" y="6295320"/>
            <a:ext cx="57240" cy="360"/>
          </a:xfrm>
          <a:custGeom>
            <a:avLst/>
            <a:gdLst/>
            <a:ahLst/>
            <a:rect l="l" t="t" r="r" b="b"/>
            <a:pathLst>
              <a:path w="162" h="3">
                <a:moveTo>
                  <a:pt x="0" y="2"/>
                </a:moveTo>
                <a:cubicBezTo>
                  <a:pt x="47" y="1"/>
                  <a:pt x="98" y="1"/>
                  <a:pt x="157" y="0"/>
                </a:cubicBezTo>
                <a:cubicBezTo>
                  <a:pt x="158" y="0"/>
                  <a:pt x="160" y="0"/>
                  <a:pt x="161" y="0"/>
                </a:cubicBezTo>
              </a:path>
            </a:pathLst>
          </a:custGeom>
          <a:noFill/>
          <a:ln w="29160">
            <a:solidFill>
              <a:srgbClr val="008cd8"/>
            </a:solidFill>
            <a:round/>
          </a:ln>
        </p:spPr>
        <p:style>
          <a:lnRef idx="0"/>
          <a:fillRef idx="0"/>
          <a:effectRef idx="0"/>
          <a:fontRef idx="minor"/>
        </p:style>
      </p:sp>
      <p:sp>
        <p:nvSpPr>
          <p:cNvPr id="513" name="CustomShape 244"/>
          <p:cNvSpPr/>
          <p:nvPr/>
        </p:nvSpPr>
        <p:spPr>
          <a:xfrm>
            <a:off x="9187200" y="6294600"/>
            <a:ext cx="57240" cy="360"/>
          </a:xfrm>
          <a:custGeom>
            <a:avLst/>
            <a:gdLst/>
            <a:ahLst/>
            <a:rect l="l" t="t" r="r" b="b"/>
            <a:pathLst>
              <a:path w="162" h="2">
                <a:moveTo>
                  <a:pt x="0" y="1"/>
                </a:moveTo>
                <a:cubicBezTo>
                  <a:pt x="46" y="1"/>
                  <a:pt x="99" y="0"/>
                  <a:pt x="161" y="1"/>
                </a:cubicBezTo>
              </a:path>
            </a:pathLst>
          </a:custGeom>
          <a:noFill/>
          <a:ln w="29160">
            <a:solidFill>
              <a:srgbClr val="008cd8"/>
            </a:solidFill>
            <a:round/>
          </a:ln>
        </p:spPr>
        <p:style>
          <a:lnRef idx="0"/>
          <a:fillRef idx="0"/>
          <a:effectRef idx="0"/>
          <a:fontRef idx="minor"/>
        </p:style>
      </p:sp>
      <p:sp>
        <p:nvSpPr>
          <p:cNvPr id="514" name="CustomShape 245"/>
          <p:cNvSpPr/>
          <p:nvPr/>
        </p:nvSpPr>
        <p:spPr>
          <a:xfrm>
            <a:off x="9274320" y="6295320"/>
            <a:ext cx="55080" cy="360"/>
          </a:xfrm>
          <a:custGeom>
            <a:avLst/>
            <a:gdLst/>
            <a:ahLst/>
            <a:rect l="l" t="t" r="r" b="b"/>
            <a:pathLst>
              <a:path w="156" h="3">
                <a:moveTo>
                  <a:pt x="0" y="0"/>
                </a:moveTo>
                <a:cubicBezTo>
                  <a:pt x="46" y="0"/>
                  <a:pt x="98" y="1"/>
                  <a:pt x="155" y="2"/>
                </a:cubicBezTo>
              </a:path>
            </a:pathLst>
          </a:custGeom>
          <a:noFill/>
          <a:ln w="29160">
            <a:solidFill>
              <a:srgbClr val="008cd8"/>
            </a:solidFill>
            <a:round/>
          </a:ln>
        </p:spPr>
        <p:style>
          <a:lnRef idx="0"/>
          <a:fillRef idx="0"/>
          <a:effectRef idx="0"/>
          <a:fontRef idx="minor"/>
        </p:style>
      </p:sp>
      <p:sp>
        <p:nvSpPr>
          <p:cNvPr id="515" name="CustomShape 246"/>
          <p:cNvSpPr/>
          <p:nvPr/>
        </p:nvSpPr>
        <p:spPr>
          <a:xfrm>
            <a:off x="7536240" y="6307560"/>
            <a:ext cx="10458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ΠαραδίδειΑνθοδέσμη()</a:t>
            </a:r>
            <a:endParaRPr b="0" lang="el-GR" sz="800" spc="-1" strike="noStrike">
              <a:latin typeface="Arial"/>
            </a:endParaRPr>
          </a:p>
        </p:txBody>
      </p:sp>
      <p:sp>
        <p:nvSpPr>
          <p:cNvPr id="516" name="CustomShape 247"/>
          <p:cNvSpPr/>
          <p:nvPr/>
        </p:nvSpPr>
        <p:spPr>
          <a:xfrm>
            <a:off x="7536240" y="5389200"/>
            <a:ext cx="10263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Όνομα Ιδιοκτήτη: Πέπε</a:t>
            </a:r>
            <a:endParaRPr b="0" lang="el-GR" sz="800" spc="-1" strike="noStrike">
              <a:latin typeface="Arial"/>
            </a:endParaRPr>
          </a:p>
        </p:txBody>
      </p:sp>
      <p:sp>
        <p:nvSpPr>
          <p:cNvPr id="517" name="CustomShape 248"/>
          <p:cNvSpPr/>
          <p:nvPr/>
        </p:nvSpPr>
        <p:spPr>
          <a:xfrm>
            <a:off x="7536240" y="5516280"/>
            <a:ext cx="12535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Επώνυμο Ιδιοκτήτη: Σαλτόνι</a:t>
            </a:r>
            <a:endParaRPr b="0" lang="el-GR" sz="800" spc="-1" strike="noStrike">
              <a:latin typeface="Arial"/>
            </a:endParaRPr>
          </a:p>
        </p:txBody>
      </p:sp>
      <p:sp>
        <p:nvSpPr>
          <p:cNvPr id="518" name="CustomShape 249"/>
          <p:cNvSpPr/>
          <p:nvPr/>
        </p:nvSpPr>
        <p:spPr>
          <a:xfrm>
            <a:off x="7536240" y="5643000"/>
            <a:ext cx="14533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700" spc="-1" strike="noStrike">
                <a:solidFill>
                  <a:srgbClr val="004c75"/>
                </a:solidFill>
                <a:latin typeface="Franklin Gothic Demi"/>
                <a:ea typeface="DejaVu Sans"/>
              </a:rPr>
              <a:t>Διεύθυνση: Καρακόλε 67, Ρώμη</a:t>
            </a:r>
            <a:endParaRPr b="0" lang="el-GR" sz="700" spc="-1" strike="noStrike">
              <a:latin typeface="Arial"/>
            </a:endParaRPr>
          </a:p>
        </p:txBody>
      </p:sp>
      <p:sp>
        <p:nvSpPr>
          <p:cNvPr id="519" name="CustomShape 250"/>
          <p:cNvSpPr/>
          <p:nvPr/>
        </p:nvSpPr>
        <p:spPr>
          <a:xfrm>
            <a:off x="7536240" y="5770440"/>
            <a:ext cx="84888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ΑΦΜ: 454545456</a:t>
            </a:r>
            <a:endParaRPr b="0" lang="el-GR" sz="800" spc="-1" strike="noStrike">
              <a:latin typeface="Arial"/>
            </a:endParaRPr>
          </a:p>
        </p:txBody>
      </p:sp>
      <p:sp>
        <p:nvSpPr>
          <p:cNvPr id="520" name="CustomShape 251"/>
          <p:cNvSpPr/>
          <p:nvPr/>
        </p:nvSpPr>
        <p:spPr>
          <a:xfrm>
            <a:off x="7536240" y="5897160"/>
            <a:ext cx="511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Τηλέφωνο: </a:t>
            </a:r>
            <a:endParaRPr b="0" lang="el-GR" sz="850" spc="-1" strike="noStrike">
              <a:latin typeface="Arial"/>
            </a:endParaRPr>
          </a:p>
        </p:txBody>
      </p:sp>
      <p:sp>
        <p:nvSpPr>
          <p:cNvPr id="521" name="CustomShape 252"/>
          <p:cNvSpPr/>
          <p:nvPr/>
        </p:nvSpPr>
        <p:spPr>
          <a:xfrm>
            <a:off x="8058960" y="5897160"/>
            <a:ext cx="124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06</a:t>
            </a:r>
            <a:endParaRPr b="0" lang="el-GR" sz="800" spc="-1" strike="noStrike">
              <a:latin typeface="Arial"/>
            </a:endParaRPr>
          </a:p>
        </p:txBody>
      </p:sp>
      <p:sp>
        <p:nvSpPr>
          <p:cNvPr id="522" name="CustomShape 253"/>
          <p:cNvSpPr/>
          <p:nvPr/>
        </p:nvSpPr>
        <p:spPr>
          <a:xfrm>
            <a:off x="8182800" y="5897160"/>
            <a:ext cx="43920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7895674</a:t>
            </a:r>
            <a:endParaRPr b="0" lang="el-GR" sz="800" spc="-1" strike="noStrike">
              <a:latin typeface="Arial"/>
            </a:endParaRPr>
          </a:p>
        </p:txBody>
      </p:sp>
      <p:sp>
        <p:nvSpPr>
          <p:cNvPr id="523" name="CustomShape 254"/>
          <p:cNvSpPr/>
          <p:nvPr/>
        </p:nvSpPr>
        <p:spPr>
          <a:xfrm>
            <a:off x="7536240" y="6023880"/>
            <a:ext cx="94464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Email: info@rapido.it</a:t>
            </a:r>
            <a:endParaRPr b="0" lang="el-GR" sz="800" spc="-1" strike="noStrike">
              <a:latin typeface="Arial"/>
            </a:endParaRPr>
          </a:p>
        </p:txBody>
      </p:sp>
      <p:sp>
        <p:nvSpPr>
          <p:cNvPr id="524" name="CustomShape 255"/>
          <p:cNvSpPr/>
          <p:nvPr/>
        </p:nvSpPr>
        <p:spPr>
          <a:xfrm>
            <a:off x="7536240" y="6150960"/>
            <a:ext cx="6163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Τύπος: </a:t>
            </a:r>
            <a:r>
              <a:rPr b="0" lang="el-GR" sz="800" spc="-1" strike="noStrike">
                <a:solidFill>
                  <a:srgbClr val="004c75"/>
                </a:solidFill>
                <a:latin typeface="Franklin Gothic Demi"/>
                <a:ea typeface="DejaVu Sans"/>
              </a:rPr>
              <a:t>Πόρτα</a:t>
            </a:r>
            <a:endParaRPr b="0" lang="el-GR" sz="800" spc="-1" strike="noStrike">
              <a:latin typeface="Arial"/>
            </a:endParaRPr>
          </a:p>
        </p:txBody>
      </p:sp>
      <p:sp>
        <p:nvSpPr>
          <p:cNvPr id="525" name="CustomShape 256"/>
          <p:cNvSpPr/>
          <p:nvPr/>
        </p:nvSpPr>
        <p:spPr>
          <a:xfrm>
            <a:off x="8162280" y="6150960"/>
            <a:ext cx="241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ea typeface="DejaVu Sans"/>
              </a:rPr>
              <a:t>-</a:t>
            </a:r>
            <a:endParaRPr b="0" lang="el-GR" sz="850" spc="-1" strike="noStrike">
              <a:latin typeface="Arial"/>
            </a:endParaRPr>
          </a:p>
        </p:txBody>
      </p:sp>
      <p:sp>
        <p:nvSpPr>
          <p:cNvPr id="526" name="CustomShape 257"/>
          <p:cNvSpPr/>
          <p:nvPr/>
        </p:nvSpPr>
        <p:spPr>
          <a:xfrm>
            <a:off x="8189280" y="6150960"/>
            <a:ext cx="28656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Πόρτα</a:t>
            </a:r>
            <a:endParaRPr b="0" lang="el-GR" sz="800" spc="-1" strike="noStrike">
              <a:latin typeface="Arial"/>
            </a:endParaRPr>
          </a:p>
        </p:txBody>
      </p:sp>
      <p:sp>
        <p:nvSpPr>
          <p:cNvPr id="527" name="CustomShape 258"/>
          <p:cNvSpPr/>
          <p:nvPr/>
        </p:nvSpPr>
        <p:spPr>
          <a:xfrm>
            <a:off x="4906080" y="5274360"/>
            <a:ext cx="949320" cy="12024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ea typeface="DejaVu Sans"/>
              </a:rPr>
              <a:t>ΑναθέτειΑνθοδεσία()</a:t>
            </a:r>
            <a:endParaRPr b="0" lang="el-GR" sz="800" spc="-1" strike="noStrike">
              <a:latin typeface="Arial"/>
            </a:endParaRPr>
          </a:p>
        </p:txBody>
      </p:sp>
      <p:sp>
        <p:nvSpPr>
          <p:cNvPr id="528" name="CustomShape 259"/>
          <p:cNvSpPr/>
          <p:nvPr/>
        </p:nvSpPr>
        <p:spPr>
          <a:xfrm>
            <a:off x="72000" y="21600"/>
            <a:ext cx="12023640" cy="770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l-GR" sz="2400" spc="-1" strike="noStrike">
                <a:solidFill>
                  <a:srgbClr val="404040"/>
                </a:solidFill>
                <a:latin typeface="Century Gothic"/>
                <a:ea typeface="DejaVu Sans"/>
              </a:rPr>
              <a:t>Μπορείτε να δείτε στην ιστορία μας ποια επιπλέον αντικείμενα μπορούν να ομαδοποιηθούν σε κλάσεις; </a:t>
            </a:r>
            <a:endParaRPr b="0" lang="el-GR" sz="2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9" name="CustomShape 1"/>
          <p:cNvSpPr/>
          <p:nvPr/>
        </p:nvSpPr>
        <p:spPr>
          <a:xfrm>
            <a:off x="694800" y="1666440"/>
            <a:ext cx="10654920" cy="338364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r>
              <a:rPr b="0" lang="el-GR" sz="2400" spc="-1" strike="noStrike">
                <a:solidFill>
                  <a:srgbClr val="404040"/>
                </a:solidFill>
                <a:latin typeface="Century Gothic"/>
                <a:ea typeface="DejaVu Sans"/>
              </a:rPr>
              <a:t>Οι πελάτες των ανθοπωλών (η μαμά και η Άννα) μπορούν να ομαδοποιηθούν στην κλάση «Πελάτης». </a:t>
            </a:r>
            <a:endParaRPr b="0" lang="el-GR" sz="2400" spc="-1" strike="noStrike">
              <a:latin typeface="Arial"/>
            </a:endParaRPr>
          </a:p>
          <a:p>
            <a:pPr>
              <a:lnSpc>
                <a:spcPct val="100000"/>
              </a:lnSpc>
              <a:spcBef>
                <a:spcPts val="1417"/>
              </a:spcBef>
            </a:pPr>
            <a:endParaRPr b="0" lang="el-GR" sz="2400" spc="-1" strike="noStrike">
              <a:latin typeface="Arial"/>
            </a:endParaRPr>
          </a:p>
          <a:p>
            <a:pPr>
              <a:lnSpc>
                <a:spcPct val="100000"/>
              </a:lnSpc>
              <a:spcBef>
                <a:spcPts val="1417"/>
              </a:spcBef>
            </a:pPr>
            <a:r>
              <a:rPr b="0" lang="el-GR" sz="2400" spc="-1" strike="noStrike">
                <a:solidFill>
                  <a:srgbClr val="404040"/>
                </a:solidFill>
                <a:latin typeface="Century Gothic"/>
                <a:ea typeface="DejaVu Sans"/>
              </a:rPr>
              <a:t>ο κ. Πέπε  είναι αντικείμενο της κλάσης «Ταχυμεταφορέας».</a:t>
            </a:r>
            <a:endParaRPr b="0" lang="el-GR" sz="2400" spc="-1" strike="noStrike">
              <a:latin typeface="Arial"/>
            </a:endParaRPr>
          </a:p>
          <a:p>
            <a:pPr>
              <a:lnSpc>
                <a:spcPct val="100000"/>
              </a:lnSpc>
              <a:spcBef>
                <a:spcPts val="1417"/>
              </a:spcBef>
            </a:pPr>
            <a:endParaRPr b="0" lang="el-GR" sz="2400" spc="-1" strike="noStrike">
              <a:latin typeface="Arial"/>
            </a:endParaRPr>
          </a:p>
          <a:p>
            <a:pPr>
              <a:lnSpc>
                <a:spcPct val="100000"/>
              </a:lnSpc>
              <a:spcBef>
                <a:spcPts val="1417"/>
              </a:spcBef>
            </a:pPr>
            <a:r>
              <a:rPr b="0" lang="el-GR" sz="2400" spc="-1" strike="noStrike">
                <a:solidFill>
                  <a:srgbClr val="404040"/>
                </a:solidFill>
                <a:latin typeface="Century Gothic"/>
                <a:ea typeface="DejaVu Sans"/>
              </a:rPr>
              <a:t>ο κ. Αντόνιο είναι αντικείμενο της κλάσης «Ανθοδέτης».</a:t>
            </a:r>
            <a:endParaRPr b="0" lang="el-GR" sz="2400" spc="-1" strike="noStrike">
              <a:latin typeface="Arial"/>
            </a:endParaRPr>
          </a:p>
          <a:p>
            <a:pPr>
              <a:lnSpc>
                <a:spcPct val="100000"/>
              </a:lnSpc>
              <a:spcBef>
                <a:spcPts val="1417"/>
              </a:spcBef>
            </a:pPr>
            <a:endParaRPr b="0" lang="el-GR" sz="2400" spc="-1" strike="noStrike">
              <a:latin typeface="Arial"/>
            </a:endParaRPr>
          </a:p>
        </p:txBody>
      </p:sp>
      <p:sp>
        <p:nvSpPr>
          <p:cNvPr id="530" name="CustomShape 2"/>
          <p:cNvSpPr/>
          <p:nvPr/>
        </p:nvSpPr>
        <p:spPr>
          <a:xfrm>
            <a:off x="42120" y="23760"/>
            <a:ext cx="6869880" cy="5162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4.3 ομαδοποίηση των αντικειμένων σε κλάσεις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1" name="CustomShape 1"/>
          <p:cNvSpPr/>
          <p:nvPr/>
        </p:nvSpPr>
        <p:spPr>
          <a:xfrm>
            <a:off x="53280" y="23760"/>
            <a:ext cx="11526840" cy="4557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400" spc="-1" strike="noStrike">
                <a:solidFill>
                  <a:srgbClr val="000000"/>
                </a:solidFill>
                <a:latin typeface="Century Gothic"/>
                <a:ea typeface="DejaVu Sans"/>
              </a:rPr>
              <a:t>Διαγραμματική αναπαράσταση κλάσεων του προβλήματος «Αποστολή λουλουδιών»</a:t>
            </a:r>
            <a:endParaRPr b="0" lang="el-GR" sz="2400" spc="-1" strike="noStrike">
              <a:latin typeface="Arial"/>
            </a:endParaRPr>
          </a:p>
        </p:txBody>
      </p:sp>
      <p:pic>
        <p:nvPicPr>
          <p:cNvPr id="532" name="" descr=""/>
          <p:cNvPicPr/>
          <p:nvPr/>
        </p:nvPicPr>
        <p:blipFill>
          <a:blip r:embed="rId1"/>
          <a:stretch/>
        </p:blipFill>
        <p:spPr>
          <a:xfrm>
            <a:off x="2508480" y="490320"/>
            <a:ext cx="7643160" cy="626508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3" name="Θέση περιεχομένου 6" descr=""/>
          <p:cNvPicPr/>
          <p:nvPr/>
        </p:nvPicPr>
        <p:blipFill>
          <a:blip r:embed="rId1"/>
          <a:srcRect l="0" t="0" r="0" b="8870"/>
          <a:stretch/>
        </p:blipFill>
        <p:spPr>
          <a:xfrm>
            <a:off x="1632240" y="2514600"/>
            <a:ext cx="8282880" cy="3875760"/>
          </a:xfrm>
          <a:prstGeom prst="rect">
            <a:avLst/>
          </a:prstGeom>
          <a:ln>
            <a:noFill/>
          </a:ln>
        </p:spPr>
      </p:pic>
      <p:sp>
        <p:nvSpPr>
          <p:cNvPr id="534"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Κλάσεις και Αντικείμενα</a:t>
            </a:r>
            <a:endParaRPr b="0" lang="el-GR" sz="3600" spc="-1" strike="noStrike">
              <a:latin typeface="Arial"/>
            </a:endParaRPr>
          </a:p>
        </p:txBody>
      </p:sp>
      <p:sp>
        <p:nvSpPr>
          <p:cNvPr id="535"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517C3307-8C52-46D1-86D4-C3AE93C16D40}"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536"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537"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039EEF8A-89AF-41B2-8CBE-0268F518DB9D}" type="slidenum">
              <a:rPr b="0" lang="el-GR" sz="2800" spc="-1" strike="noStrike">
                <a:solidFill>
                  <a:srgbClr val="ffffff"/>
                </a:solidFill>
                <a:latin typeface="Century Gothic"/>
                <a:ea typeface="DejaVu Sans"/>
              </a:rPr>
              <a:t>11</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CustomShape 1"/>
          <p:cNvSpPr/>
          <p:nvPr/>
        </p:nvSpPr>
        <p:spPr>
          <a:xfrm>
            <a:off x="561240" y="710640"/>
            <a:ext cx="9977760" cy="107604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Ένα παραμύθι - σενάριο στην χώρα της Αντικειμενοστραφής Προσέγγισης</a:t>
            </a:r>
            <a:endParaRPr b="0" lang="el-GR" sz="3600" spc="-1" strike="noStrike">
              <a:latin typeface="Arial"/>
            </a:endParaRPr>
          </a:p>
        </p:txBody>
      </p:sp>
      <p:sp>
        <p:nvSpPr>
          <p:cNvPr id="539" name="CustomShape 2"/>
          <p:cNvSpPr/>
          <p:nvPr/>
        </p:nvSpPr>
        <p:spPr>
          <a:xfrm>
            <a:off x="561240" y="2603520"/>
            <a:ext cx="6482160" cy="3786840"/>
          </a:xfrm>
          <a:prstGeom prst="rect">
            <a:avLst/>
          </a:prstGeom>
          <a:noFill/>
          <a:ln>
            <a:noFill/>
          </a:ln>
        </p:spPr>
        <p:style>
          <a:lnRef idx="0"/>
          <a:fillRef idx="0"/>
          <a:effectRef idx="0"/>
          <a:fontRef idx="minor"/>
        </p:style>
        <p:txBody>
          <a:bodyPr lIns="90000" rIns="90000" tIns="45000" bIns="45000">
            <a:noAutofit/>
          </a:bodyPr>
          <a:p>
            <a:pPr marL="343080" indent="-341640">
              <a:lnSpc>
                <a:spcPct val="100000"/>
              </a:lnSpc>
              <a:spcBef>
                <a:spcPts val="1001"/>
              </a:spcBef>
              <a:buClr>
                <a:srgbClr val="549e39"/>
              </a:buClr>
              <a:buSzPct val="80000"/>
              <a:buFont typeface="Wingdings 3" charset="2"/>
              <a:buChar char=""/>
            </a:pPr>
            <a:r>
              <a:rPr b="0" lang="el-GR" sz="1600" spc="-1" strike="noStrike">
                <a:solidFill>
                  <a:srgbClr val="404040"/>
                </a:solidFill>
                <a:latin typeface="Century Gothic"/>
                <a:ea typeface="DejaVu Sans"/>
              </a:rPr>
              <a:t>Εσείς, η μαμά και ο μπαμπάς, είστε στο σπίτι σας και παρακολουθείτε μία ταινία.</a:t>
            </a:r>
            <a:endParaRPr b="0" lang="el-GR" sz="16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600" spc="-1" strike="noStrike">
                <a:solidFill>
                  <a:srgbClr val="404040"/>
                </a:solidFill>
                <a:latin typeface="Century Gothic"/>
                <a:ea typeface="DejaVu Sans"/>
              </a:rPr>
              <a:t>Θέλετε ο μπαμπάς σας να σας αγοράσει ένα κινητό τηλέφωνο. </a:t>
            </a:r>
            <a:endParaRPr b="0" lang="el-GR" sz="16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600" spc="-1" strike="noStrike">
                <a:solidFill>
                  <a:srgbClr val="404040"/>
                </a:solidFill>
                <a:latin typeface="Century Gothic"/>
                <a:ea typeface="DejaVu Sans"/>
              </a:rPr>
              <a:t>Αλλά για να κάνετε τα πράγματα πιο εύκολα, θα αρχίσετε την προσέγγιση πρώτα από τη μαμά σας. Θα ζητήσετε τα λεφτά από την μητέρα σας η οποία με την σειρά της θα τα ζητήσει  από τον πατέρα σας, εξηγώντας του την ανάγκη που έχετε.</a:t>
            </a:r>
            <a:endParaRPr b="0" lang="el-GR" sz="16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600" spc="-1" strike="noStrike">
                <a:solidFill>
                  <a:srgbClr val="2a4f1c"/>
                </a:solidFill>
                <a:latin typeface="Century Gothic"/>
                <a:ea typeface="DejaVu Sans"/>
              </a:rPr>
              <a:t>Μπορείτε να βρείτε ποια είναι τα αντικείμενα που παίζουν σημαντικό ρόλο στο σενάριο αυτό; </a:t>
            </a:r>
            <a:endParaRPr b="0" lang="el-GR" sz="16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600" spc="-1" strike="noStrike">
                <a:solidFill>
                  <a:srgbClr val="2a4f1c"/>
                </a:solidFill>
                <a:latin typeface="Century Gothic"/>
                <a:ea typeface="DejaVu Sans"/>
              </a:rPr>
              <a:t>Ποιες είναι οι αλληλεπιδράσεις μεταξύ των αντικειμένων;</a:t>
            </a:r>
            <a:endParaRPr b="0" lang="el-GR" sz="16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600" spc="-1" strike="noStrike">
                <a:solidFill>
                  <a:srgbClr val="2a4f1c"/>
                </a:solidFill>
                <a:latin typeface="Century Gothic"/>
                <a:ea typeface="DejaVu Sans"/>
              </a:rPr>
              <a:t>Ποιος είναι ο ρόλος του κάθε αντικειμένου;</a:t>
            </a:r>
            <a:endParaRPr b="0" lang="el-GR" sz="1600" spc="-1" strike="noStrike">
              <a:latin typeface="Arial"/>
            </a:endParaRPr>
          </a:p>
        </p:txBody>
      </p:sp>
      <p:sp>
        <p:nvSpPr>
          <p:cNvPr id="540"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6BBD9699-5F6A-4D24-AB53-87F6CC97771F}"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541"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542"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65D202F4-EEE9-48A7-9F7A-893F62FDAED9}" type="slidenum">
              <a:rPr b="0" lang="el-GR" sz="2800" spc="-1" strike="noStrike">
                <a:solidFill>
                  <a:srgbClr val="ffffff"/>
                </a:solidFill>
                <a:latin typeface="Century Gothic"/>
                <a:ea typeface="DejaVu Sans"/>
              </a:rPr>
              <a:t>11</a:t>
            </a:fld>
            <a:endParaRPr b="0" lang="el-GR" sz="2800" spc="-1" strike="noStrike">
              <a:latin typeface="Arial"/>
            </a:endParaRPr>
          </a:p>
        </p:txBody>
      </p:sp>
      <p:pic>
        <p:nvPicPr>
          <p:cNvPr id="543" name="Εικόνα 8" descr=""/>
          <p:cNvPicPr/>
          <p:nvPr/>
        </p:nvPicPr>
        <p:blipFill>
          <a:blip r:embed="rId1"/>
          <a:stretch/>
        </p:blipFill>
        <p:spPr>
          <a:xfrm>
            <a:off x="7242120" y="2912040"/>
            <a:ext cx="4136760" cy="2547360"/>
          </a:xfrm>
          <a:prstGeom prst="rect">
            <a:avLst/>
          </a:prstGeom>
          <a:ln>
            <a:noFill/>
          </a:ln>
          <a:effectLst>
            <a:outerShdw dir="2700000" dist="138479">
              <a:srgbClr val="333333">
                <a:alpha val="65000"/>
              </a:srgbClr>
            </a:outerShdw>
          </a:effectLst>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CustomShape 1"/>
          <p:cNvSpPr/>
          <p:nvPr/>
        </p:nvSpPr>
        <p:spPr>
          <a:xfrm>
            <a:off x="561240" y="710640"/>
            <a:ext cx="9977760" cy="107604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Ένα παραμύθι - σενάριο στην χώρα της Αντικειμενοστραφής Προσέγγισης</a:t>
            </a:r>
            <a:endParaRPr b="0" lang="el-GR" sz="3600" spc="-1" strike="noStrike">
              <a:latin typeface="Arial"/>
            </a:endParaRPr>
          </a:p>
        </p:txBody>
      </p:sp>
      <p:sp>
        <p:nvSpPr>
          <p:cNvPr id="545"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5787EE6-C450-4B28-8F87-E7F244A90B9C}"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546"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547"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DC35B93E-216D-4024-8B50-98CE5FF7F94B}" type="slidenum">
              <a:rPr b="0" lang="el-GR" sz="2800" spc="-1" strike="noStrike">
                <a:solidFill>
                  <a:srgbClr val="ffffff"/>
                </a:solidFill>
                <a:latin typeface="Century Gothic"/>
                <a:ea typeface="DejaVu Sans"/>
              </a:rPr>
              <a:t>11</a:t>
            </a:fld>
            <a:endParaRPr b="0" lang="el-GR" sz="2800" spc="-1" strike="noStrike">
              <a:latin typeface="Arial"/>
            </a:endParaRPr>
          </a:p>
        </p:txBody>
      </p:sp>
      <p:grpSp>
        <p:nvGrpSpPr>
          <p:cNvPr id="548" name="Group 5"/>
          <p:cNvGrpSpPr/>
          <p:nvPr/>
        </p:nvGrpSpPr>
        <p:grpSpPr>
          <a:xfrm>
            <a:off x="1827720" y="2382480"/>
            <a:ext cx="8047440" cy="3655800"/>
            <a:chOff x="1827720" y="2382480"/>
            <a:chExt cx="8047440" cy="3655800"/>
          </a:xfrm>
        </p:grpSpPr>
        <p:pic>
          <p:nvPicPr>
            <p:cNvPr id="549" name="Εικόνα 7" descr=""/>
            <p:cNvPicPr/>
            <p:nvPr/>
          </p:nvPicPr>
          <p:blipFill>
            <a:blip r:embed="rId1"/>
            <a:srcRect l="34667" t="0" r="34927" b="0"/>
            <a:stretch/>
          </p:blipFill>
          <p:spPr>
            <a:xfrm>
              <a:off x="1827720" y="2382480"/>
              <a:ext cx="1015920" cy="2997720"/>
            </a:xfrm>
            <a:prstGeom prst="rect">
              <a:avLst/>
            </a:prstGeom>
            <a:ln>
              <a:noFill/>
            </a:ln>
          </p:spPr>
        </p:pic>
        <p:pic>
          <p:nvPicPr>
            <p:cNvPr id="550" name="Εικόνα 9" descr=""/>
            <p:cNvPicPr/>
            <p:nvPr/>
          </p:nvPicPr>
          <p:blipFill>
            <a:blip r:embed="rId2"/>
            <a:srcRect l="0" t="0" r="60727" b="0"/>
            <a:stretch/>
          </p:blipFill>
          <p:spPr>
            <a:xfrm>
              <a:off x="4404600" y="2463480"/>
              <a:ext cx="1312200" cy="2997720"/>
            </a:xfrm>
            <a:prstGeom prst="rect">
              <a:avLst/>
            </a:prstGeom>
            <a:ln>
              <a:noFill/>
            </a:ln>
          </p:spPr>
        </p:pic>
        <p:pic>
          <p:nvPicPr>
            <p:cNvPr id="551" name="Εικόνα 10" descr=""/>
            <p:cNvPicPr/>
            <p:nvPr/>
          </p:nvPicPr>
          <p:blipFill>
            <a:blip r:embed="rId3"/>
            <a:srcRect l="54514" t="0" r="0" b="0"/>
            <a:stretch/>
          </p:blipFill>
          <p:spPr>
            <a:xfrm>
              <a:off x="8126640" y="2472120"/>
              <a:ext cx="1519920" cy="2997720"/>
            </a:xfrm>
            <a:prstGeom prst="rect">
              <a:avLst/>
            </a:prstGeom>
            <a:ln>
              <a:noFill/>
            </a:ln>
          </p:spPr>
        </p:pic>
        <p:sp>
          <p:nvSpPr>
            <p:cNvPr id="552" name="Line 6"/>
            <p:cNvSpPr/>
            <p:nvPr/>
          </p:nvSpPr>
          <p:spPr>
            <a:xfrm flipV="1">
              <a:off x="2845080" y="4139280"/>
              <a:ext cx="1713960" cy="34560"/>
            </a:xfrm>
            <a:prstGeom prst="line">
              <a:avLst/>
            </a:prstGeom>
            <a:ln cap="rnd" w="9360">
              <a:solidFill>
                <a:srgbClr val="519c35"/>
              </a:solidFill>
              <a:round/>
            </a:ln>
          </p:spPr>
          <p:style>
            <a:lnRef idx="0"/>
            <a:fillRef idx="0"/>
            <a:effectRef idx="0"/>
            <a:fontRef idx="minor"/>
          </p:style>
        </p:sp>
        <p:sp>
          <p:nvSpPr>
            <p:cNvPr id="553" name="Line 7"/>
            <p:cNvSpPr/>
            <p:nvPr/>
          </p:nvSpPr>
          <p:spPr>
            <a:xfrm>
              <a:off x="5872680" y="4139280"/>
              <a:ext cx="2150640" cy="0"/>
            </a:xfrm>
            <a:prstGeom prst="line">
              <a:avLst/>
            </a:prstGeom>
            <a:ln cap="rnd" w="9360">
              <a:solidFill>
                <a:srgbClr val="519c35"/>
              </a:solidFill>
              <a:round/>
            </a:ln>
          </p:spPr>
          <p:style>
            <a:lnRef idx="0"/>
            <a:fillRef idx="0"/>
            <a:effectRef idx="0"/>
            <a:fontRef idx="minor"/>
          </p:style>
        </p:sp>
        <p:sp>
          <p:nvSpPr>
            <p:cNvPr id="554" name="CustomShape 8"/>
            <p:cNvSpPr/>
            <p:nvPr/>
          </p:nvSpPr>
          <p:spPr>
            <a:xfrm>
              <a:off x="1837080" y="5305680"/>
              <a:ext cx="99684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1800" spc="-1" strike="noStrike">
                  <a:solidFill>
                    <a:srgbClr val="00b050"/>
                  </a:solidFill>
                  <a:latin typeface="Century Gothic"/>
                  <a:ea typeface="DejaVu Sans"/>
                </a:rPr>
                <a:t>Ζητάω()</a:t>
              </a:r>
              <a:endParaRPr b="0" lang="el-GR" sz="1800" spc="-1" strike="noStrike">
                <a:latin typeface="Arial"/>
              </a:endParaRPr>
            </a:p>
          </p:txBody>
        </p:sp>
        <p:sp>
          <p:nvSpPr>
            <p:cNvPr id="555" name="CustomShape 9"/>
            <p:cNvSpPr/>
            <p:nvPr/>
          </p:nvSpPr>
          <p:spPr>
            <a:xfrm>
              <a:off x="4769280" y="5371560"/>
              <a:ext cx="99684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1800" spc="-1" strike="noStrike">
                  <a:solidFill>
                    <a:srgbClr val="00b050"/>
                  </a:solidFill>
                  <a:latin typeface="Century Gothic"/>
                  <a:ea typeface="DejaVu Sans"/>
                </a:rPr>
                <a:t>Ζητάω()</a:t>
              </a:r>
              <a:endParaRPr b="0" lang="el-GR" sz="1800" spc="-1" strike="noStrike">
                <a:latin typeface="Arial"/>
              </a:endParaRPr>
            </a:p>
          </p:txBody>
        </p:sp>
        <p:sp>
          <p:nvSpPr>
            <p:cNvPr id="556" name="CustomShape 10"/>
            <p:cNvSpPr/>
            <p:nvPr/>
          </p:nvSpPr>
          <p:spPr>
            <a:xfrm>
              <a:off x="8428680" y="5364360"/>
              <a:ext cx="144648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1800" spc="-1" strike="noStrike">
                  <a:solidFill>
                    <a:srgbClr val="00b050"/>
                  </a:solidFill>
                  <a:latin typeface="Century Gothic"/>
                  <a:ea typeface="DejaVu Sans"/>
                </a:rPr>
                <a:t>ΔίνωΛεφτά()</a:t>
              </a:r>
              <a:endParaRPr b="0" lang="el-GR" sz="1800" spc="-1" strike="noStrike">
                <a:latin typeface="Arial"/>
              </a:endParaRPr>
            </a:p>
          </p:txBody>
        </p:sp>
        <p:sp>
          <p:nvSpPr>
            <p:cNvPr id="557" name="CustomShape 11"/>
            <p:cNvSpPr/>
            <p:nvPr/>
          </p:nvSpPr>
          <p:spPr>
            <a:xfrm>
              <a:off x="4568400" y="5674320"/>
              <a:ext cx="144648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1800" spc="-1" strike="noStrike">
                  <a:solidFill>
                    <a:srgbClr val="00b050"/>
                  </a:solidFill>
                  <a:latin typeface="Century Gothic"/>
                  <a:ea typeface="DejaVu Sans"/>
                </a:rPr>
                <a:t>ΔίνωΛεφτά()</a:t>
              </a:r>
              <a:endParaRPr b="0" lang="el-GR" sz="1800" spc="-1" strike="noStrike">
                <a:latin typeface="Arial"/>
              </a:endParaRPr>
            </a:p>
          </p:txBody>
        </p:sp>
        <p:sp>
          <p:nvSpPr>
            <p:cNvPr id="558" name="CustomShape 12"/>
            <p:cNvSpPr/>
            <p:nvPr/>
          </p:nvSpPr>
          <p:spPr>
            <a:xfrm>
              <a:off x="3276360" y="3716640"/>
              <a:ext cx="123912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1800" spc="-1" strike="noStrike">
                  <a:solidFill>
                    <a:srgbClr val="00b050"/>
                  </a:solidFill>
                  <a:latin typeface="Century Gothic"/>
                  <a:ea typeface="DejaVu Sans"/>
                </a:rPr>
                <a:t>παρακαλεί</a:t>
              </a:r>
              <a:endParaRPr b="0" lang="el-GR" sz="1800" spc="-1" strike="noStrike">
                <a:latin typeface="Arial"/>
              </a:endParaRPr>
            </a:p>
          </p:txBody>
        </p:sp>
        <p:sp>
          <p:nvSpPr>
            <p:cNvPr id="559" name="CustomShape 13"/>
            <p:cNvSpPr/>
            <p:nvPr/>
          </p:nvSpPr>
          <p:spPr>
            <a:xfrm>
              <a:off x="6328080" y="3716640"/>
              <a:ext cx="123912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1800" spc="-1" strike="noStrike">
                  <a:solidFill>
                    <a:srgbClr val="00b050"/>
                  </a:solidFill>
                  <a:latin typeface="Century Gothic"/>
                  <a:ea typeface="DejaVu Sans"/>
                </a:rPr>
                <a:t>παρακαλεί</a:t>
              </a:r>
              <a:endParaRPr b="0" lang="el-GR" sz="1800" spc="-1" strike="noStrike">
                <a:latin typeface="Arial"/>
              </a:endParaRPr>
            </a:p>
          </p:txBody>
        </p:sp>
      </p:gr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Ενοικίαση Ταινιών</a:t>
            </a:r>
            <a:endParaRPr b="0" lang="el-GR" sz="3600" spc="-1" strike="noStrike">
              <a:latin typeface="Arial"/>
            </a:endParaRPr>
          </a:p>
        </p:txBody>
      </p:sp>
      <p:sp>
        <p:nvSpPr>
          <p:cNvPr id="561" name="CustomShape 2"/>
          <p:cNvSpPr/>
          <p:nvPr/>
        </p:nvSpPr>
        <p:spPr>
          <a:xfrm>
            <a:off x="284400" y="2603520"/>
            <a:ext cx="4467600" cy="3786840"/>
          </a:xfrm>
          <a:prstGeom prst="rect">
            <a:avLst/>
          </a:prstGeom>
          <a:noFill/>
          <a:ln>
            <a:noFill/>
          </a:ln>
        </p:spPr>
        <p:style>
          <a:lnRef idx="0"/>
          <a:fillRef idx="0"/>
          <a:effectRef idx="0"/>
          <a:fontRef idx="minor"/>
        </p:style>
        <p:txBody>
          <a:bodyPr lIns="90000" rIns="90000" tIns="45000" bIns="45000">
            <a:noAutofit/>
          </a:bodyPr>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«Ο Γιώργος Πέτρου με κωδικό 676 που διαμένει στην οδό Σμύρνης 8 στο Χαλάνδρι με τηλέφωνο 2191234567 </a:t>
            </a:r>
            <a:r>
              <a:rPr b="0" lang="el-GR" sz="1800" spc="-1" strike="noStrike">
                <a:solidFill>
                  <a:srgbClr val="00b050"/>
                </a:solidFill>
                <a:latin typeface="Century Gothic"/>
                <a:ea typeface="DejaVu Sans"/>
              </a:rPr>
              <a:t>είναι πελάτης </a:t>
            </a:r>
            <a:r>
              <a:rPr b="0" lang="el-GR" sz="1800" spc="-1" strike="noStrike">
                <a:solidFill>
                  <a:srgbClr val="404040"/>
                </a:solidFill>
                <a:latin typeface="Century Gothic"/>
                <a:ea typeface="DejaVu Sans"/>
              </a:rPr>
              <a:t>του καταστήματος «ΒιντεοΔράση» στην οδό Κορίνθου 4 στο Χαλάνδρι και, αφού </a:t>
            </a:r>
            <a:r>
              <a:rPr b="0" lang="el-GR" sz="1800" spc="-1" strike="noStrike">
                <a:solidFill>
                  <a:srgbClr val="00b050"/>
                </a:solidFill>
                <a:latin typeface="Century Gothic"/>
                <a:ea typeface="DejaVu Sans"/>
              </a:rPr>
              <a:t>ζητήσει είσοδο </a:t>
            </a:r>
            <a:r>
              <a:rPr b="0" lang="el-GR" sz="1800" spc="-1" strike="noStrike">
                <a:solidFill>
                  <a:srgbClr val="404040"/>
                </a:solidFill>
                <a:latin typeface="Century Gothic"/>
                <a:ea typeface="DejaVu Sans"/>
              </a:rPr>
              <a:t>στην εφαρμογή και </a:t>
            </a:r>
            <a:r>
              <a:rPr b="0" lang="el-GR" sz="1800" spc="-1" strike="noStrike">
                <a:solidFill>
                  <a:srgbClr val="00b050"/>
                </a:solidFill>
                <a:latin typeface="Century Gothic"/>
                <a:ea typeface="DejaVu Sans"/>
              </a:rPr>
              <a:t>ταυτοποιηθεί</a:t>
            </a:r>
            <a:r>
              <a:rPr b="0" lang="el-GR" sz="1800" spc="-1" strike="noStrike">
                <a:solidFill>
                  <a:srgbClr val="404040"/>
                </a:solidFill>
                <a:latin typeface="Century Gothic"/>
                <a:ea typeface="DejaVu Sans"/>
              </a:rPr>
              <a:t> ως πελάτης</a:t>
            </a:r>
            <a:r>
              <a:rPr b="0" lang="el-GR" sz="1800" spc="-1" strike="noStrike">
                <a:solidFill>
                  <a:srgbClr val="000000"/>
                </a:solidFill>
                <a:latin typeface="Century Gothic"/>
                <a:ea typeface="DejaVu Sans"/>
              </a:rPr>
              <a:t>, </a:t>
            </a:r>
            <a:r>
              <a:rPr b="0" lang="el-GR" sz="1800" spc="-1" strike="noStrike">
                <a:solidFill>
                  <a:srgbClr val="00b050"/>
                </a:solidFill>
                <a:latin typeface="Century Gothic"/>
                <a:ea typeface="DejaVu Sans"/>
              </a:rPr>
              <a:t>ενοικιάζει</a:t>
            </a:r>
            <a:r>
              <a:rPr b="0" lang="el-GR" sz="1800" spc="-1" strike="noStrike">
                <a:solidFill>
                  <a:srgbClr val="000000"/>
                </a:solidFill>
                <a:latin typeface="Century Gothic"/>
                <a:ea typeface="DejaVu Sans"/>
              </a:rPr>
              <a:t> </a:t>
            </a:r>
            <a:r>
              <a:rPr b="0" lang="el-GR" sz="1800" spc="-1" strike="noStrike">
                <a:solidFill>
                  <a:srgbClr val="404040"/>
                </a:solidFill>
                <a:latin typeface="Century Gothic"/>
                <a:ea typeface="DejaVu Sans"/>
              </a:rPr>
              <a:t>την ταινία αρ. 1543, «Ο Πόλεμος των Άστρων» που είναι </a:t>
            </a:r>
            <a:r>
              <a:rPr b="0" lang="el-GR" sz="1800" spc="-1" strike="noStrike">
                <a:solidFill>
                  <a:srgbClr val="00b050"/>
                </a:solidFill>
                <a:latin typeface="Century Gothic"/>
                <a:ea typeface="DejaVu Sans"/>
              </a:rPr>
              <a:t>αποθηκευμένη</a:t>
            </a:r>
            <a:r>
              <a:rPr b="0" lang="el-GR" sz="1800" spc="-1" strike="noStrike">
                <a:solidFill>
                  <a:srgbClr val="404040"/>
                </a:solidFill>
                <a:latin typeface="Century Gothic"/>
                <a:ea typeface="DejaVu Sans"/>
              </a:rPr>
              <a:t> στο συγκεκριμένο κατάστημα ενοικίασης ταινιών».</a:t>
            </a:r>
            <a:endParaRPr b="0" lang="el-GR" sz="1800" spc="-1" strike="noStrike">
              <a:latin typeface="Arial"/>
            </a:endParaRPr>
          </a:p>
          <a:p>
            <a:pPr>
              <a:lnSpc>
                <a:spcPct val="100000"/>
              </a:lnSpc>
              <a:spcBef>
                <a:spcPts val="1001"/>
              </a:spcBef>
            </a:pPr>
            <a:endParaRPr b="0" lang="el-GR" sz="1800" spc="-1" strike="noStrike">
              <a:latin typeface="Arial"/>
            </a:endParaRPr>
          </a:p>
        </p:txBody>
      </p:sp>
      <p:sp>
        <p:nvSpPr>
          <p:cNvPr id="562"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D910E0BB-1FFC-4B2A-87AD-E03216111015}"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563"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564"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5745395A-BBE9-417A-A858-FDB2E51320A9}" type="slidenum">
              <a:rPr b="0" lang="el-GR" sz="2800" spc="-1" strike="noStrike">
                <a:solidFill>
                  <a:srgbClr val="ffffff"/>
                </a:solidFill>
                <a:latin typeface="Century Gothic"/>
                <a:ea typeface="DejaVu Sans"/>
              </a:rPr>
              <a:t>11</a:t>
            </a:fld>
            <a:endParaRPr b="0" lang="el-GR" sz="2800" spc="-1" strike="noStrike">
              <a:latin typeface="Arial"/>
            </a:endParaRPr>
          </a:p>
        </p:txBody>
      </p:sp>
      <p:sp>
        <p:nvSpPr>
          <p:cNvPr id="565" name="CustomShape 6"/>
          <p:cNvSpPr/>
          <p:nvPr/>
        </p:nvSpPr>
        <p:spPr>
          <a:xfrm>
            <a:off x="0" y="0"/>
            <a:ext cx="12190680" cy="360"/>
          </a:xfrm>
          <a:prstGeom prst="rect">
            <a:avLst/>
          </a:prstGeom>
          <a:noFill/>
          <a:ln>
            <a:noFill/>
          </a:ln>
        </p:spPr>
        <p:style>
          <a:lnRef idx="0"/>
          <a:fillRef idx="0"/>
          <a:effectRef idx="0"/>
          <a:fontRef idx="minor"/>
        </p:style>
      </p:sp>
      <p:pic>
        <p:nvPicPr>
          <p:cNvPr id="566" name="" descr=""/>
          <p:cNvPicPr/>
          <p:nvPr/>
        </p:nvPicPr>
        <p:blipFill>
          <a:blip r:embed="rId1"/>
          <a:stretch/>
        </p:blipFill>
        <p:spPr>
          <a:xfrm>
            <a:off x="4548960" y="1679400"/>
            <a:ext cx="7258680" cy="437760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Tetris (video game)</a:t>
            </a:r>
            <a:endParaRPr b="0" lang="el-GR" sz="3600" spc="-1" strike="noStrike">
              <a:latin typeface="Arial"/>
            </a:endParaRPr>
          </a:p>
        </p:txBody>
      </p:sp>
      <p:sp>
        <p:nvSpPr>
          <p:cNvPr id="568" name="CustomShape 2"/>
          <p:cNvSpPr/>
          <p:nvPr/>
        </p:nvSpPr>
        <p:spPr>
          <a:xfrm>
            <a:off x="257400" y="2603520"/>
            <a:ext cx="5721120" cy="3414960"/>
          </a:xfrm>
          <a:prstGeom prst="rect">
            <a:avLst/>
          </a:prstGeom>
          <a:noFill/>
          <a:ln>
            <a:noFill/>
          </a:ln>
        </p:spPr>
        <p:style>
          <a:lnRef idx="0"/>
          <a:fillRef idx="0"/>
          <a:effectRef idx="0"/>
          <a:fontRef idx="minor"/>
        </p:style>
        <p:txBody>
          <a:bodyPr lIns="90000" rIns="90000" tIns="45000" bIns="45000">
            <a:normAutofit fontScale="94000"/>
          </a:bodyPr>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Το παιχνίδι χρησιμοποιεί επτά σχήματα τούβλων, τα οποία πέφτουν από το πάνω μέρος της οθόνης, χωρίς σταματημό. Ο παίκτης καλείται να τα τοποθετήσει με τρόπο τέτοιο, ώστε να ταιριάζουν και να μην υπάρχουν κενά μεταξύ τους. Πιο συγκεκριμένα μπορεί να τα μετακινήσει πλάγια και να τα περιστρέψει κατά 90</a:t>
            </a:r>
            <a:r>
              <a:rPr b="0" lang="el-GR" sz="1800" spc="-1" strike="noStrike" baseline="30000">
                <a:solidFill>
                  <a:srgbClr val="404040"/>
                </a:solidFill>
                <a:latin typeface="Century Gothic"/>
                <a:ea typeface="DejaVu Sans"/>
              </a:rPr>
              <a:t>ο</a:t>
            </a:r>
            <a:r>
              <a:rPr b="0" lang="el-GR" sz="1800" spc="-1" strike="noStrike">
                <a:solidFill>
                  <a:srgbClr val="404040"/>
                </a:solidFill>
                <a:latin typeface="Century Gothic"/>
                <a:ea typeface="DejaVu Sans"/>
              </a:rPr>
              <a:t>.</a:t>
            </a:r>
            <a:endParaRPr b="0" lang="el-GR" sz="18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Όταν τα τούβλα σχηματίζουν πλήρεις γραμμές, τότε οι γραμμές αυτές εξαφανίζονται οριζοντίως. Αν δεν γίνει αυτό και οι συνθέσεις από τουβλάκια έχουν συνεχώς κενό χώρο, η οθόνη αναπόφευκτα θα γεμίσει και το παιχνίδι θα τερματιστεί με ήττα του παίκτη.</a:t>
            </a:r>
            <a:endParaRPr b="0" lang="el-GR" sz="1800" spc="-1" strike="noStrike">
              <a:latin typeface="Arial"/>
            </a:endParaRPr>
          </a:p>
        </p:txBody>
      </p:sp>
      <p:pic>
        <p:nvPicPr>
          <p:cNvPr id="569" name="Θέση περιεχομένου 7" descr=""/>
          <p:cNvPicPr/>
          <p:nvPr/>
        </p:nvPicPr>
        <p:blipFill>
          <a:blip r:embed="rId1"/>
          <a:stretch/>
        </p:blipFill>
        <p:spPr>
          <a:xfrm>
            <a:off x="6348600" y="2474640"/>
            <a:ext cx="2585520" cy="3414960"/>
          </a:xfrm>
          <a:prstGeom prst="rect">
            <a:avLst/>
          </a:prstGeom>
          <a:ln>
            <a:noFill/>
          </a:ln>
          <a:effectLst>
            <a:outerShdw dir="2700000" dist="138479">
              <a:srgbClr val="333333">
                <a:alpha val="65000"/>
              </a:srgbClr>
            </a:outerShdw>
          </a:effectLst>
        </p:spPr>
      </p:pic>
      <p:sp>
        <p:nvSpPr>
          <p:cNvPr id="570"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7DF5646C-3402-4D32-9FE1-831DD6379748}"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571"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572"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715A7D70-1583-4B54-AD66-1C87CAFBB5C8}" type="slidenum">
              <a:rPr b="0" lang="el-GR" sz="2800" spc="-1" strike="noStrike">
                <a:solidFill>
                  <a:srgbClr val="ffffff"/>
                </a:solidFill>
                <a:latin typeface="Century Gothic"/>
                <a:ea typeface="DejaVu Sans"/>
              </a:rPr>
              <a:t>17</a:t>
            </a:fld>
            <a:endParaRPr b="0" lang="el-GR" sz="2800" spc="-1" strike="noStrike">
              <a:latin typeface="Arial"/>
            </a:endParaRPr>
          </a:p>
        </p:txBody>
      </p:sp>
      <p:sp>
        <p:nvSpPr>
          <p:cNvPr id="573" name="CustomShape 6"/>
          <p:cNvSpPr/>
          <p:nvPr/>
        </p:nvSpPr>
        <p:spPr>
          <a:xfrm>
            <a:off x="9079560" y="2725920"/>
            <a:ext cx="2562480" cy="2558520"/>
          </a:xfrm>
          <a:prstGeom prst="rect">
            <a:avLst/>
          </a:prstGeom>
          <a:noFill/>
          <a:ln>
            <a:noFill/>
          </a:ln>
        </p:spPr>
        <p:style>
          <a:lnRef idx="0"/>
          <a:fillRef idx="0"/>
          <a:effectRef idx="0"/>
          <a:fontRef idx="minor"/>
        </p:style>
        <p:txBody>
          <a:bodyPr lIns="90000" rIns="90000" tIns="45000" bIns="45000">
            <a:spAutoFit/>
          </a:bodyPr>
          <a:p>
            <a:pPr marL="285840" indent="-284400">
              <a:lnSpc>
                <a:spcPct val="100000"/>
              </a:lnSpc>
              <a:buClr>
                <a:srgbClr val="3f762b"/>
              </a:buClr>
              <a:buFont typeface="Wingdings" charset="2"/>
              <a:buChar char=""/>
            </a:pPr>
            <a:r>
              <a:rPr b="1" lang="el-GR" sz="1800" spc="-1" strike="noStrike">
                <a:solidFill>
                  <a:srgbClr val="3f762b"/>
                </a:solidFill>
                <a:latin typeface="Century Gothic"/>
                <a:ea typeface="DejaVu Sans"/>
              </a:rPr>
              <a:t>Προσπαθήστε να βρείτε τα αντικείμενα που συμμετέχουν</a:t>
            </a:r>
            <a:endParaRPr b="0" lang="el-GR" sz="1800" spc="-1" strike="noStrike">
              <a:latin typeface="Arial"/>
            </a:endParaRPr>
          </a:p>
          <a:p>
            <a:pPr marL="285840" indent="-284400">
              <a:lnSpc>
                <a:spcPct val="100000"/>
              </a:lnSpc>
              <a:buClr>
                <a:srgbClr val="3f762b"/>
              </a:buClr>
              <a:buFont typeface="Wingdings" charset="2"/>
              <a:buChar char=""/>
            </a:pPr>
            <a:r>
              <a:rPr b="1" lang="el-GR" sz="1800" spc="-1" strike="noStrike">
                <a:solidFill>
                  <a:srgbClr val="3f762b"/>
                </a:solidFill>
                <a:latin typeface="Century Gothic"/>
                <a:ea typeface="DejaVu Sans"/>
              </a:rPr>
              <a:t>Ποιες είναι οι ιδιότητες και οι μέθοδοι των παραπάνω αντικειμένων </a:t>
            </a:r>
            <a:endParaRPr b="0" lang="el-GR"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4"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Tetris (video game)</a:t>
            </a:r>
            <a:endParaRPr b="0" lang="el-GR" sz="3600" spc="-1" strike="noStrike">
              <a:latin typeface="Arial"/>
            </a:endParaRPr>
          </a:p>
        </p:txBody>
      </p:sp>
      <p:sp>
        <p:nvSpPr>
          <p:cNvPr id="575" name="CustomShape 2"/>
          <p:cNvSpPr/>
          <p:nvPr/>
        </p:nvSpPr>
        <p:spPr>
          <a:xfrm>
            <a:off x="1154880" y="2513520"/>
            <a:ext cx="6622560" cy="3877200"/>
          </a:xfrm>
          <a:prstGeom prst="rect">
            <a:avLst/>
          </a:prstGeom>
          <a:noFill/>
          <a:ln>
            <a:noFill/>
          </a:ln>
        </p:spPr>
        <p:style>
          <a:lnRef idx="0"/>
          <a:fillRef idx="0"/>
          <a:effectRef idx="0"/>
          <a:fontRef idx="minor"/>
        </p:style>
        <p:txBody>
          <a:bodyPr lIns="90000" rIns="90000" tIns="45000" bIns="45000">
            <a:noAutofit/>
          </a:bodyPr>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Στο Tetris, το μόνο αντικείμενο είναι το Tetromino με ιδιότητες:</a:t>
            </a:r>
            <a:endParaRPr b="0" lang="el-GR" sz="1800" spc="-1" strike="noStrike">
              <a:latin typeface="Arial"/>
            </a:endParaRPr>
          </a:p>
          <a:p>
            <a:pPr lvl="1" marL="743040" indent="-28440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     </a:t>
            </a:r>
            <a:r>
              <a:rPr b="0" lang="el-GR" sz="1800" spc="-1" strike="noStrike">
                <a:solidFill>
                  <a:srgbClr val="404040"/>
                </a:solidFill>
                <a:latin typeface="Century Gothic"/>
                <a:ea typeface="DejaVu Sans"/>
              </a:rPr>
              <a:t>περιστροφή (σε μονάδες 90 μοιρών)</a:t>
            </a:r>
            <a:endParaRPr b="0" lang="el-GR" sz="1800" spc="-1" strike="noStrike">
              <a:latin typeface="Arial"/>
            </a:endParaRPr>
          </a:p>
          <a:p>
            <a:pPr lvl="1" marL="743040" indent="-28440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     </a:t>
            </a:r>
            <a:r>
              <a:rPr b="0" lang="el-GR" sz="1800" spc="-1" strike="noStrike">
                <a:solidFill>
                  <a:srgbClr val="404040"/>
                </a:solidFill>
                <a:latin typeface="Century Gothic"/>
                <a:ea typeface="DejaVu Sans"/>
              </a:rPr>
              <a:t>σχήμα</a:t>
            </a:r>
            <a:endParaRPr b="0" lang="el-GR" sz="1800" spc="-1" strike="noStrike">
              <a:latin typeface="Arial"/>
            </a:endParaRPr>
          </a:p>
          <a:p>
            <a:pPr lvl="1" marL="743040" indent="-28440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     </a:t>
            </a:r>
            <a:r>
              <a:rPr b="0" lang="el-GR" sz="1800" spc="-1" strike="noStrike">
                <a:solidFill>
                  <a:srgbClr val="404040"/>
                </a:solidFill>
                <a:latin typeface="Century Gothic"/>
                <a:ea typeface="DejaVu Sans"/>
              </a:rPr>
              <a:t>χρώμα</a:t>
            </a:r>
            <a:endParaRPr b="0" lang="el-GR" sz="18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και μεθόδους:</a:t>
            </a:r>
            <a:endParaRPr b="0" lang="el-GR" sz="1800" spc="-1" strike="noStrike">
              <a:latin typeface="Arial"/>
            </a:endParaRPr>
          </a:p>
          <a:p>
            <a:pPr lvl="1" marL="743040" indent="-28440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     </a:t>
            </a:r>
            <a:r>
              <a:rPr b="0" lang="el-GR" sz="1800" spc="-1" strike="noStrike">
                <a:solidFill>
                  <a:srgbClr val="404040"/>
                </a:solidFill>
                <a:latin typeface="Century Gothic"/>
                <a:ea typeface="DejaVu Sans"/>
              </a:rPr>
              <a:t>πέφτω προς τα κάτω</a:t>
            </a:r>
            <a:endParaRPr b="0" lang="el-GR" sz="1800" spc="-1" strike="noStrike">
              <a:latin typeface="Arial"/>
            </a:endParaRPr>
          </a:p>
          <a:p>
            <a:pPr lvl="1" marL="743040" indent="-28440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     </a:t>
            </a:r>
            <a:r>
              <a:rPr b="0" lang="el-GR" sz="1800" spc="-1" strike="noStrike">
                <a:solidFill>
                  <a:srgbClr val="404040"/>
                </a:solidFill>
                <a:latin typeface="Century Gothic"/>
                <a:ea typeface="DejaVu Sans"/>
              </a:rPr>
              <a:t>κινούμαι (πλάγια)</a:t>
            </a:r>
            <a:endParaRPr b="0" lang="el-GR" sz="1800" spc="-1" strike="noStrike">
              <a:latin typeface="Arial"/>
            </a:endParaRPr>
          </a:p>
          <a:p>
            <a:pPr lvl="1" marL="743040" indent="-28440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     </a:t>
            </a:r>
            <a:r>
              <a:rPr b="0" lang="el-GR" sz="1800" spc="-1" strike="noStrike">
                <a:solidFill>
                  <a:srgbClr val="404040"/>
                </a:solidFill>
                <a:latin typeface="Century Gothic"/>
                <a:ea typeface="DejaVu Sans"/>
              </a:rPr>
              <a:t>περιστρέφομαι</a:t>
            </a:r>
            <a:endParaRPr b="0" lang="el-GR" sz="1800" spc="-1" strike="noStrike">
              <a:latin typeface="Arial"/>
            </a:endParaRPr>
          </a:p>
        </p:txBody>
      </p:sp>
      <p:pic>
        <p:nvPicPr>
          <p:cNvPr id="576" name="Θέση περιεχομένου 7" descr=""/>
          <p:cNvPicPr/>
          <p:nvPr/>
        </p:nvPicPr>
        <p:blipFill>
          <a:blip r:embed="rId1"/>
          <a:stretch/>
        </p:blipFill>
        <p:spPr>
          <a:xfrm>
            <a:off x="8184960" y="2513520"/>
            <a:ext cx="2812320" cy="3714480"/>
          </a:xfrm>
          <a:prstGeom prst="rect">
            <a:avLst/>
          </a:prstGeom>
          <a:ln>
            <a:noFill/>
          </a:ln>
          <a:effectLst>
            <a:outerShdw dir="2700000" dist="138479">
              <a:srgbClr val="333333">
                <a:alpha val="65000"/>
              </a:srgbClr>
            </a:outerShdw>
          </a:effectLst>
        </p:spPr>
      </p:pic>
      <p:sp>
        <p:nvSpPr>
          <p:cNvPr id="577"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13744A96-CE6B-407B-BBF5-5AC233AF296D}"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578"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579"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71468658-F981-4DAF-9D3E-E8D01C26662D}" type="slidenum">
              <a:rPr b="0" lang="el-GR" sz="2800" spc="-1" strike="noStrike">
                <a:solidFill>
                  <a:srgbClr val="ffffff"/>
                </a:solidFill>
                <a:latin typeface="Century Gothic"/>
                <a:ea typeface="DejaVu Sans"/>
              </a:rPr>
              <a:t>17</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Pac man (video game)</a:t>
            </a:r>
            <a:endParaRPr b="0" lang="el-GR" sz="3600" spc="-1" strike="noStrike">
              <a:latin typeface="Arial"/>
            </a:endParaRPr>
          </a:p>
        </p:txBody>
      </p:sp>
      <p:sp>
        <p:nvSpPr>
          <p:cNvPr id="581" name="CustomShape 2"/>
          <p:cNvSpPr/>
          <p:nvPr/>
        </p:nvSpPr>
        <p:spPr>
          <a:xfrm>
            <a:off x="695520" y="2603520"/>
            <a:ext cx="7120440" cy="3654360"/>
          </a:xfrm>
          <a:prstGeom prst="rect">
            <a:avLst/>
          </a:prstGeom>
          <a:noFill/>
          <a:ln>
            <a:noFill/>
          </a:ln>
        </p:spPr>
        <p:style>
          <a:lnRef idx="0"/>
          <a:fillRef idx="0"/>
          <a:effectRef idx="0"/>
          <a:fontRef idx="minor"/>
        </p:style>
        <p:txBody>
          <a:bodyPr lIns="90000" rIns="90000" tIns="45000" bIns="45000">
            <a:normAutofit fontScale="64000"/>
          </a:bodyPr>
          <a:p>
            <a:pPr marL="343080" indent="-341640">
              <a:lnSpc>
                <a:spcPct val="100000"/>
              </a:lnSpc>
              <a:spcBef>
                <a:spcPts val="1001"/>
              </a:spcBef>
              <a:buClr>
                <a:srgbClr val="549e39"/>
              </a:buClr>
              <a:buSzPct val="80000"/>
              <a:buFont typeface="Wingdings 3" charset="2"/>
              <a:buChar char=""/>
            </a:pPr>
            <a:r>
              <a:rPr b="0" lang="el-GR" sz="2100" spc="-1" strike="noStrike">
                <a:solidFill>
                  <a:srgbClr val="404040"/>
                </a:solidFill>
                <a:latin typeface="Century Gothic"/>
                <a:ea typeface="DejaVu Sans"/>
              </a:rPr>
              <a:t>Ο παίκτης οδηγεί τον Pac-Man μέσα σε ένα λαβύρινθο όπου πρέπει να "φάει" όλες τις τελείες που βρίσκονται εκεί, χωρίς να πιαστεί από τα τέσσερα φαντάσματα που κινούνται μέσα στο λαβύρινθο. Στις τέσσερις γωνίες του λαβύρινθου υπάρχουν τελείες μεγαλύτερες από τις υπόλοιπες, τα λεγόμενα «power pills» ή «energizers». Αν ο Pac-Man φάει μία από αυτές, για μικρό χρονικό διάστημα τα φαντάσματα παίρνουν μπλε χρώμα και προσπαθούν να αποφύγουν τον Pac-Man, καθώς τώρα μπορεί να τα φάει. Αφού φάει όλες τις τελείες, προχωράει στον επόμενο λαβύρινθο. </a:t>
            </a:r>
            <a:endParaRPr b="0" lang="el-GR" sz="2100" spc="-1" strike="noStrike">
              <a:latin typeface="Arial"/>
            </a:endParaRPr>
          </a:p>
          <a:p>
            <a:pPr marL="285840" indent="-284400">
              <a:lnSpc>
                <a:spcPct val="100000"/>
              </a:lnSpc>
              <a:spcBef>
                <a:spcPts val="1001"/>
              </a:spcBef>
              <a:buClr>
                <a:srgbClr val="549e39"/>
              </a:buClr>
              <a:buSzPct val="80000"/>
              <a:buFont typeface="Wingdings" charset="2"/>
              <a:buChar char=""/>
            </a:pPr>
            <a:r>
              <a:rPr b="1" lang="el-GR" sz="2100" spc="-1" strike="noStrike">
                <a:solidFill>
                  <a:srgbClr val="3f762b"/>
                </a:solidFill>
                <a:latin typeface="Century Gothic"/>
                <a:ea typeface="DejaVu Sans"/>
              </a:rPr>
              <a:t>Προσπαθήστε να βρείτε τα αντικείμενα που συμμετέχουν</a:t>
            </a:r>
            <a:endParaRPr b="0" lang="el-GR" sz="2100" spc="-1" strike="noStrike">
              <a:latin typeface="Arial"/>
            </a:endParaRPr>
          </a:p>
          <a:p>
            <a:pPr marL="285840" indent="-284400">
              <a:lnSpc>
                <a:spcPct val="100000"/>
              </a:lnSpc>
              <a:spcBef>
                <a:spcPts val="1001"/>
              </a:spcBef>
              <a:buClr>
                <a:srgbClr val="549e39"/>
              </a:buClr>
              <a:buSzPct val="80000"/>
              <a:buFont typeface="Wingdings" charset="2"/>
              <a:buChar char=""/>
            </a:pPr>
            <a:r>
              <a:rPr b="1" lang="el-GR" sz="2100" spc="-1" strike="noStrike">
                <a:solidFill>
                  <a:srgbClr val="3f762b"/>
                </a:solidFill>
                <a:latin typeface="Century Gothic"/>
                <a:ea typeface="DejaVu Sans"/>
              </a:rPr>
              <a:t>Ποιες είναι οι ιδιότητες και οι μέθοδοι των παραπάνω αντικειμένων </a:t>
            </a:r>
            <a:endParaRPr b="0" lang="el-GR" sz="2100" spc="-1" strike="noStrike">
              <a:latin typeface="Arial"/>
            </a:endParaRPr>
          </a:p>
          <a:p>
            <a:pPr>
              <a:lnSpc>
                <a:spcPct val="100000"/>
              </a:lnSpc>
              <a:spcBef>
                <a:spcPts val="1001"/>
              </a:spcBef>
            </a:pPr>
            <a:endParaRPr b="0" lang="el-GR" sz="2100" spc="-1" strike="noStrike">
              <a:latin typeface="Arial"/>
            </a:endParaRPr>
          </a:p>
        </p:txBody>
      </p:sp>
      <p:sp>
        <p:nvSpPr>
          <p:cNvPr id="582"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63AE0B1C-B2C4-4929-B9E7-3F835FA7497A}"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583"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584"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65277BAD-6869-4BA2-A494-6A33747629A7}" type="slidenum">
              <a:rPr b="0" lang="el-GR" sz="2800" spc="-1" strike="noStrike">
                <a:solidFill>
                  <a:srgbClr val="ffffff"/>
                </a:solidFill>
                <a:latin typeface="Century Gothic"/>
                <a:ea typeface="DejaVu Sans"/>
              </a:rPr>
              <a:t>19</a:t>
            </a:fld>
            <a:endParaRPr b="0" lang="el-GR" sz="2800" spc="-1" strike="noStrike">
              <a:latin typeface="Arial"/>
            </a:endParaRPr>
          </a:p>
        </p:txBody>
      </p:sp>
      <p:pic>
        <p:nvPicPr>
          <p:cNvPr id="585" name="Θέση περιεχομένου 7" descr=""/>
          <p:cNvPicPr/>
          <p:nvPr/>
        </p:nvPicPr>
        <p:blipFill>
          <a:blip r:embed="rId1"/>
          <a:stretch/>
        </p:blipFill>
        <p:spPr>
          <a:xfrm>
            <a:off x="8184240" y="2603520"/>
            <a:ext cx="2962800" cy="3414960"/>
          </a:xfrm>
          <a:prstGeom prst="rect">
            <a:avLst/>
          </a:prstGeom>
          <a:ln>
            <a:noFill/>
          </a:ln>
          <a:effectLst>
            <a:outerShdw dir="2700000" dist="138479">
              <a:srgbClr val="333333">
                <a:alpha val="65000"/>
              </a:srgbClr>
            </a:outerShdw>
          </a:effectLst>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Ομαδοποίηση Αντικειμένων σε κλάσεις</a:t>
            </a:r>
            <a:endParaRPr b="0" lang="el-GR" sz="3600" spc="-1" strike="noStrike">
              <a:latin typeface="Arial"/>
            </a:endParaRPr>
          </a:p>
        </p:txBody>
      </p:sp>
      <p:sp>
        <p:nvSpPr>
          <p:cNvPr id="234" name="CustomShape 2"/>
          <p:cNvSpPr/>
          <p:nvPr/>
        </p:nvSpPr>
        <p:spPr>
          <a:xfrm>
            <a:off x="1154880" y="2912760"/>
            <a:ext cx="8824320" cy="2585160"/>
          </a:xfrm>
          <a:prstGeom prst="rect">
            <a:avLst/>
          </a:prstGeom>
          <a:noFill/>
          <a:ln>
            <a:noFill/>
          </a:ln>
        </p:spPr>
        <p:style>
          <a:lnRef idx="0"/>
          <a:fillRef idx="0"/>
          <a:effectRef idx="0"/>
          <a:fontRef idx="minor"/>
        </p:style>
        <p:txBody>
          <a:bodyPr lIns="90000" rIns="90000" tIns="45000" bIns="45000">
            <a:normAutofit/>
          </a:bodyPr>
          <a:p>
            <a:pPr marL="343080" indent="-341640">
              <a:lnSpc>
                <a:spcPct val="100000"/>
              </a:lnSpc>
              <a:spcBef>
                <a:spcPts val="1001"/>
              </a:spcBef>
              <a:buClr>
                <a:srgbClr val="549e39"/>
              </a:buClr>
              <a:buSzPct val="80000"/>
              <a:buFont typeface="Wingdings 3" charset="2"/>
              <a:buChar char=""/>
            </a:pPr>
            <a:r>
              <a:rPr b="0" lang="el-GR" sz="2400" spc="-1" strike="noStrike">
                <a:solidFill>
                  <a:srgbClr val="404040"/>
                </a:solidFill>
                <a:latin typeface="Century Gothic"/>
                <a:ea typeface="DejaVu Sans"/>
              </a:rPr>
              <a:t>Ο γενικός τύπος ενός αντικειμένου καλείται </a:t>
            </a:r>
            <a:r>
              <a:rPr b="1" lang="el-GR" sz="2400" spc="-1" strike="noStrike">
                <a:solidFill>
                  <a:srgbClr val="404040"/>
                </a:solidFill>
                <a:latin typeface="Century Gothic"/>
                <a:ea typeface="DejaVu Sans"/>
              </a:rPr>
              <a:t>κλάση </a:t>
            </a:r>
            <a:r>
              <a:rPr b="0" lang="el-GR" sz="2400" spc="-1" strike="noStrike">
                <a:solidFill>
                  <a:srgbClr val="404040"/>
                </a:solidFill>
                <a:latin typeface="Century Gothic"/>
                <a:ea typeface="DejaVu Sans"/>
              </a:rPr>
              <a:t>(class) και καθορίζει τις αρχικές ιδιότητες και τη συμπεριφορά κάθε αντικειμένου που προέρχεται από αυτή. </a:t>
            </a:r>
            <a:endParaRPr b="0" lang="el-GR" sz="24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2400" spc="-1" strike="noStrike">
                <a:solidFill>
                  <a:srgbClr val="404040"/>
                </a:solidFill>
                <a:latin typeface="Century Gothic"/>
                <a:ea typeface="DejaVu Sans"/>
              </a:rPr>
              <a:t>Μια κλάση αποτελεί ένα </a:t>
            </a:r>
            <a:r>
              <a:rPr b="1" lang="el-GR" sz="2400" spc="-1" strike="noStrike">
                <a:solidFill>
                  <a:srgbClr val="404040"/>
                </a:solidFill>
                <a:latin typeface="Century Gothic"/>
                <a:ea typeface="DejaVu Sans"/>
              </a:rPr>
              <a:t>αφαιρετικό</a:t>
            </a:r>
            <a:r>
              <a:rPr b="0" lang="el-GR" sz="2400" spc="-1" strike="noStrike">
                <a:solidFill>
                  <a:srgbClr val="404040"/>
                </a:solidFill>
                <a:latin typeface="Century Gothic"/>
                <a:ea typeface="DejaVu Sans"/>
              </a:rPr>
              <a:t> (abstract) στοιχείο (τύπο) και μπορεί να παράγει ένα απεριόριστο πλήθος δομικά ίδιων αντικειμένων. </a:t>
            </a:r>
            <a:endParaRPr b="0" lang="el-GR" sz="2400" spc="-1" strike="noStrike">
              <a:latin typeface="Arial"/>
            </a:endParaRPr>
          </a:p>
          <a:p>
            <a:pPr>
              <a:lnSpc>
                <a:spcPct val="100000"/>
              </a:lnSpc>
              <a:spcBef>
                <a:spcPts val="1001"/>
              </a:spcBef>
            </a:pPr>
            <a:endParaRPr b="0" lang="el-GR" sz="2400" spc="-1" strike="noStrike">
              <a:latin typeface="Arial"/>
            </a:endParaRPr>
          </a:p>
        </p:txBody>
      </p:sp>
      <p:sp>
        <p:nvSpPr>
          <p:cNvPr id="235"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DF302FFD-F643-4803-84DF-A5D88D85141D}"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236"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237"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476E81A7-5257-45A8-B923-6BA807471714}" type="slidenum">
              <a:rPr b="0" lang="el-GR" sz="2800" spc="-1" strike="noStrike">
                <a:solidFill>
                  <a:srgbClr val="ffffff"/>
                </a:solidFill>
                <a:latin typeface="Century Gothic"/>
                <a:ea typeface="DejaVu Sans"/>
              </a:rPr>
              <a:t>2</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Pac man (video game)</a:t>
            </a:r>
            <a:endParaRPr b="0" lang="el-GR" sz="3600" spc="-1" strike="noStrike">
              <a:latin typeface="Arial"/>
            </a:endParaRPr>
          </a:p>
        </p:txBody>
      </p:sp>
      <p:sp>
        <p:nvSpPr>
          <p:cNvPr id="587" name="CustomShape 2"/>
          <p:cNvSpPr/>
          <p:nvPr/>
        </p:nvSpPr>
        <p:spPr>
          <a:xfrm>
            <a:off x="914400" y="2603520"/>
            <a:ext cx="6953040" cy="3786840"/>
          </a:xfrm>
          <a:prstGeom prst="rect">
            <a:avLst/>
          </a:prstGeom>
          <a:noFill/>
          <a:ln>
            <a:noFill/>
          </a:ln>
        </p:spPr>
        <p:style>
          <a:lnRef idx="0"/>
          <a:fillRef idx="0"/>
          <a:effectRef idx="0"/>
          <a:fontRef idx="minor"/>
        </p:style>
        <p:txBody>
          <a:bodyPr lIns="90000" rIns="90000" tIns="45000" bIns="45000">
            <a:noAutofit/>
          </a:bodyPr>
          <a:p>
            <a:pPr marL="343080" indent="-341640">
              <a:lnSpc>
                <a:spcPct val="100000"/>
              </a:lnSpc>
              <a:spcBef>
                <a:spcPts val="1001"/>
              </a:spcBef>
              <a:buClr>
                <a:srgbClr val="549e39"/>
              </a:buClr>
              <a:buSzPct val="80000"/>
              <a:buFont typeface="Wingdings 3" charset="2"/>
              <a:buChar char=""/>
            </a:pPr>
            <a:r>
              <a:rPr b="0" lang="el-GR" sz="1600" spc="-1" strike="noStrike">
                <a:solidFill>
                  <a:srgbClr val="404040"/>
                </a:solidFill>
                <a:latin typeface="Century Gothic"/>
                <a:ea typeface="DejaVu Sans"/>
              </a:rPr>
              <a:t>Για τον Pac-Man, υπάρχουν τρία αντικείμενα: το Pac-Man, το φάντασμα και μια τελεία (pac-dot). Μία τελεία δύναμης δεν είναι πραγματικά ένας διαφορετικός τύπος αντικείμενου αλλά μια ειδική τελεία. Θα περιγράψουμε το αντικείμενο φάντασμα επειδή είναι και το πιο ενδιαφέρον.</a:t>
            </a:r>
            <a:br/>
            <a:r>
              <a:rPr b="0" lang="el-GR" sz="1600" spc="-1" strike="noStrike">
                <a:solidFill>
                  <a:srgbClr val="404040"/>
                </a:solidFill>
                <a:latin typeface="Century Gothic"/>
                <a:ea typeface="DejaVu Sans"/>
              </a:rPr>
              <a:t>Το φάντασμα έχει ιδιότητες:</a:t>
            </a:r>
            <a:br/>
            <a:r>
              <a:rPr b="0" lang="el-GR" sz="1600" spc="-1" strike="noStrike">
                <a:solidFill>
                  <a:srgbClr val="404040"/>
                </a:solidFill>
                <a:latin typeface="Century Gothic"/>
                <a:ea typeface="DejaVu Sans"/>
              </a:rPr>
              <a:t>     χρώμα</a:t>
            </a:r>
            <a:br/>
            <a:r>
              <a:rPr b="0" lang="el-GR" sz="1600" spc="-1" strike="noStrike">
                <a:solidFill>
                  <a:srgbClr val="404040"/>
                </a:solidFill>
                <a:latin typeface="Century Gothic"/>
                <a:ea typeface="DejaVu Sans"/>
              </a:rPr>
              <a:t>     όνομα</a:t>
            </a:r>
            <a:br/>
            <a:r>
              <a:rPr b="0" lang="el-GR" sz="1600" spc="-1" strike="noStrike">
                <a:solidFill>
                  <a:srgbClr val="404040"/>
                </a:solidFill>
                <a:latin typeface="Century Gothic"/>
                <a:ea typeface="DejaVu Sans"/>
              </a:rPr>
              <a:t>     κατάσταση (μπορεί να φαγωθεί ή όχι)</a:t>
            </a:r>
            <a:br/>
            <a:r>
              <a:rPr b="0" lang="el-GR" sz="1600" spc="-1" strike="noStrike">
                <a:solidFill>
                  <a:srgbClr val="404040"/>
                </a:solidFill>
                <a:latin typeface="Century Gothic"/>
                <a:ea typeface="DejaVu Sans"/>
              </a:rPr>
              <a:t>     κατεύθυνση</a:t>
            </a:r>
            <a:br/>
            <a:r>
              <a:rPr b="0" lang="el-GR" sz="1600" spc="-1" strike="noStrike">
                <a:solidFill>
                  <a:srgbClr val="404040"/>
                </a:solidFill>
                <a:latin typeface="Century Gothic"/>
                <a:ea typeface="DejaVu Sans"/>
              </a:rPr>
              <a:t>     ταχύτητα</a:t>
            </a:r>
            <a:br/>
            <a:r>
              <a:rPr b="0" lang="el-GR" sz="1600" spc="-1" strike="noStrike">
                <a:solidFill>
                  <a:srgbClr val="404040"/>
                </a:solidFill>
                <a:latin typeface="Century Gothic"/>
                <a:ea typeface="DejaVu Sans"/>
              </a:rPr>
              <a:t>και μεθόδους:</a:t>
            </a:r>
            <a:br/>
            <a:r>
              <a:rPr b="0" lang="el-GR" sz="1600" spc="-1" strike="noStrike">
                <a:solidFill>
                  <a:srgbClr val="404040"/>
                </a:solidFill>
                <a:latin typeface="Century Gothic"/>
                <a:ea typeface="DejaVu Sans"/>
              </a:rPr>
              <a:t>     κινούμαι</a:t>
            </a:r>
            <a:br/>
            <a:r>
              <a:rPr b="0" lang="el-GR" sz="1600" spc="-1" strike="noStrike">
                <a:solidFill>
                  <a:srgbClr val="404040"/>
                </a:solidFill>
                <a:latin typeface="Century Gothic"/>
                <a:ea typeface="DejaVu Sans"/>
              </a:rPr>
              <a:t>     μεταβάλλω την κατάστασή μου</a:t>
            </a:r>
            <a:endParaRPr b="0" lang="el-GR" sz="1600" spc="-1" strike="noStrike">
              <a:latin typeface="Arial"/>
            </a:endParaRPr>
          </a:p>
        </p:txBody>
      </p:sp>
      <p:sp>
        <p:nvSpPr>
          <p:cNvPr id="588"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95AA3A1D-5944-499D-A225-82FB009F4EAF}"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589"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590"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A47190DC-DEAB-4CAF-92B2-0DBB88E59B93}" type="slidenum">
              <a:rPr b="0" lang="el-GR" sz="2800" spc="-1" strike="noStrike">
                <a:solidFill>
                  <a:srgbClr val="ffffff"/>
                </a:solidFill>
                <a:latin typeface="Century Gothic"/>
                <a:ea typeface="DejaVu Sans"/>
              </a:rPr>
              <a:t>19</a:t>
            </a:fld>
            <a:endParaRPr b="0" lang="el-GR" sz="2800" spc="-1" strike="noStrike">
              <a:latin typeface="Arial"/>
            </a:endParaRPr>
          </a:p>
        </p:txBody>
      </p:sp>
      <p:pic>
        <p:nvPicPr>
          <p:cNvPr id="591" name="Θέση περιεχομένου 7" descr=""/>
          <p:cNvPicPr/>
          <p:nvPr/>
        </p:nvPicPr>
        <p:blipFill>
          <a:blip r:embed="rId1"/>
          <a:stretch/>
        </p:blipFill>
        <p:spPr>
          <a:xfrm>
            <a:off x="8226360" y="2603520"/>
            <a:ext cx="2962800" cy="3414960"/>
          </a:xfrm>
          <a:prstGeom prst="rect">
            <a:avLst/>
          </a:prstGeom>
          <a:ln>
            <a:noFill/>
          </a:ln>
          <a:effectLst>
            <a:outerShdw dir="2700000" dist="138479">
              <a:srgbClr val="333333">
                <a:alpha val="65000"/>
              </a:srgbClr>
            </a:outerShdw>
          </a:effectLst>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2"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Σενάριο</a:t>
            </a:r>
            <a:endParaRPr b="0" lang="el-GR" sz="3600" spc="-1" strike="noStrike">
              <a:latin typeface="Arial"/>
            </a:endParaRPr>
          </a:p>
        </p:txBody>
      </p:sp>
      <p:sp>
        <p:nvSpPr>
          <p:cNvPr id="593" name="CustomShape 2"/>
          <p:cNvSpPr/>
          <p:nvPr/>
        </p:nvSpPr>
        <p:spPr>
          <a:xfrm>
            <a:off x="1154880" y="2603520"/>
            <a:ext cx="8824320" cy="3414960"/>
          </a:xfrm>
          <a:prstGeom prst="rect">
            <a:avLst/>
          </a:prstGeom>
          <a:noFill/>
          <a:ln>
            <a:noFill/>
          </a:ln>
        </p:spPr>
        <p:style>
          <a:lnRef idx="0"/>
          <a:fillRef idx="0"/>
          <a:effectRef idx="0"/>
          <a:fontRef idx="minor"/>
        </p:style>
        <p:txBody>
          <a:bodyPr lIns="90000" rIns="90000" tIns="45000" bIns="45000">
            <a:normAutofit/>
          </a:bodyPr>
          <a:p>
            <a:pPr marL="343080" indent="-341640">
              <a:lnSpc>
                <a:spcPct val="100000"/>
              </a:lnSpc>
              <a:spcBef>
                <a:spcPts val="1001"/>
              </a:spcBef>
              <a:buClr>
                <a:srgbClr val="549e39"/>
              </a:buClr>
              <a:buSzPct val="80000"/>
              <a:buFont typeface="Wingdings 3" charset="2"/>
              <a:buChar char=""/>
            </a:pPr>
            <a:r>
              <a:rPr b="0" lang="el-GR" sz="2400" spc="-1" strike="noStrike">
                <a:solidFill>
                  <a:srgbClr val="404040"/>
                </a:solidFill>
                <a:latin typeface="Century Gothic"/>
                <a:ea typeface="DejaVu Sans"/>
              </a:rPr>
              <a:t>Το σύστημα γεννά ασταμάτητα εχθρικά διαστημόπλοια στην περιοχή του παιχνιδιού. Το διαστημόπλοιο κινείται προς τον αστεροειδή του παίκτη και εκτοξεύει πυραύλους εναντίον του. Ο παίκτης οδηγεί τον αστεροειδή προς εκείνη την κατεύθυνση για να αποφύγει την διαδρομή του πυραύλου. Ο πύραυλος κινείται προς τον παίκτη και στο τέλος εξαφανίζεται από τα σύνορα. Σε περίπτωση σύγκρουσης το σύστημα μειώνει τις ζωές του παίκτη κατά ένα και γεννά ένα νέο αστεροειδή. </a:t>
            </a:r>
            <a:endParaRPr b="0" lang="el-GR" sz="2400" spc="-1" strike="noStrike">
              <a:latin typeface="Arial"/>
            </a:endParaRPr>
          </a:p>
        </p:txBody>
      </p:sp>
      <p:sp>
        <p:nvSpPr>
          <p:cNvPr id="594"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C519D48B-817B-4D62-87AD-263528213786}"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595"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596"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B253A57C-5C0F-41C8-A99B-029632349348}" type="slidenum">
              <a:rPr b="0" lang="el-GR" sz="2800" spc="-1" strike="noStrike">
                <a:solidFill>
                  <a:srgbClr val="ffffff"/>
                </a:solidFill>
                <a:latin typeface="Century Gothic"/>
                <a:ea typeface="DejaVu Sans"/>
              </a:rPr>
              <a:t>21</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7"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Τι πρέπει να λάβω υπόψη μου</a:t>
            </a:r>
            <a:endParaRPr b="0" lang="el-GR" sz="3600" spc="-1" strike="noStrike">
              <a:latin typeface="Arial"/>
            </a:endParaRPr>
          </a:p>
        </p:txBody>
      </p:sp>
      <p:sp>
        <p:nvSpPr>
          <p:cNvPr id="598" name="CustomShape 2"/>
          <p:cNvSpPr/>
          <p:nvPr/>
        </p:nvSpPr>
        <p:spPr>
          <a:xfrm>
            <a:off x="561240" y="2382480"/>
            <a:ext cx="10886760" cy="3635640"/>
          </a:xfrm>
          <a:prstGeom prst="rect">
            <a:avLst/>
          </a:prstGeom>
          <a:noFill/>
          <a:ln>
            <a:noFill/>
          </a:ln>
        </p:spPr>
        <p:style>
          <a:lnRef idx="0"/>
          <a:fillRef idx="0"/>
          <a:effectRef idx="0"/>
          <a:fontRef idx="minor"/>
        </p:style>
        <p:txBody>
          <a:bodyPr lIns="90000" rIns="90000" tIns="45000" bIns="45000">
            <a:normAutofit/>
          </a:bodyPr>
          <a:p>
            <a:pPr marL="343080" indent="-34164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ea typeface="DejaVu Sans"/>
              </a:rPr>
              <a:t>Προσπαθούμε να διαμοιράσουμε ρόλους σε όλες τις κλάσεις. </a:t>
            </a:r>
            <a:endParaRPr b="0" lang="el-GR" sz="20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ea typeface="DejaVu Sans"/>
              </a:rPr>
              <a:t>Ο ρόλος δίνεται στο αντικείμενο/κλάση που εκτελεί την αντίστοιχη ενέργεια, σε αυτό που έχει όλη την πληροφορία και όχι σε αυτό που το ζητάει. </a:t>
            </a:r>
            <a:endParaRPr b="0" lang="el-GR" sz="2000" spc="-1" strike="noStrike">
              <a:latin typeface="Arial"/>
            </a:endParaRPr>
          </a:p>
          <a:p>
            <a:pPr lvl="1" marL="743040" indent="-28440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ea typeface="DejaVu Sans"/>
              </a:rPr>
              <a:t>Για παράδειγμα, ο παίκτης θέλει να κατευθύνει τον αστεροειδή προς μία συγκεκριμένη κατεύθυνση. Δεν είναι καλό να γράψω κώδικα για την κλάση Παίκτης με σκοπό να αλλάξω την εσωτερική κατάσταση ενός άλλου αντικειμένου αυτού του αστεροειδούς. Ο παίκτης θα πρέπει να ζητήσει από τον αστεροειδή να μετακινηθεί. Ο παίκτης δηλαδή θα πρέπει να πει στον αστεροειδή πού θέλει να πάει, αλλά ο αστεροειδής είναι υπεύθυνος για να αλλάξει πραγματικά την κατάστασή του για να μπορέσει να μετακινηθεί σε ένα άλλο σημείο. </a:t>
            </a:r>
            <a:endParaRPr b="0" lang="el-GR" sz="2000" spc="-1" strike="noStrike">
              <a:latin typeface="Arial"/>
            </a:endParaRPr>
          </a:p>
          <a:p>
            <a:pPr>
              <a:lnSpc>
                <a:spcPct val="100000"/>
              </a:lnSpc>
              <a:spcBef>
                <a:spcPts val="1001"/>
              </a:spcBef>
            </a:pPr>
            <a:endParaRPr b="0" lang="el-GR" sz="2000" spc="-1" strike="noStrike">
              <a:latin typeface="Arial"/>
            </a:endParaRPr>
          </a:p>
        </p:txBody>
      </p:sp>
      <p:sp>
        <p:nvSpPr>
          <p:cNvPr id="599"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8561AFB7-891E-40A5-96C5-D8C755E9A924}"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00"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01"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94AA6B9D-0F84-4B35-98AF-E6356682188F}" type="slidenum">
              <a:rPr b="0" lang="el-GR" sz="2800" spc="-1" strike="noStrike">
                <a:solidFill>
                  <a:srgbClr val="ffffff"/>
                </a:solidFill>
                <a:latin typeface="Century Gothic"/>
                <a:ea typeface="DejaVu Sans"/>
              </a:rPr>
              <a:t>22</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2"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Κλάσεις</a:t>
            </a:r>
            <a:endParaRPr b="0" lang="el-GR" sz="3600" spc="-1" strike="noStrike">
              <a:latin typeface="Arial"/>
            </a:endParaRPr>
          </a:p>
        </p:txBody>
      </p:sp>
      <p:sp>
        <p:nvSpPr>
          <p:cNvPr id="603" name="CustomShape 2"/>
          <p:cNvSpPr/>
          <p:nvPr/>
        </p:nvSpPr>
        <p:spPr>
          <a:xfrm>
            <a:off x="512280" y="2364120"/>
            <a:ext cx="5721120" cy="3414960"/>
          </a:xfrm>
          <a:prstGeom prst="rect">
            <a:avLst/>
          </a:prstGeom>
          <a:noFill/>
          <a:ln>
            <a:noFill/>
          </a:ln>
        </p:spPr>
        <p:style>
          <a:lnRef idx="0"/>
          <a:fillRef idx="0"/>
          <a:effectRef idx="0"/>
          <a:fontRef idx="minor"/>
        </p:style>
        <p:txBody>
          <a:bodyPr lIns="90000" rIns="90000" tIns="45000" bIns="45000">
            <a:normAutofit/>
          </a:bodyPr>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Το σύστημα γεννά ασταμάτητα εχθρικά </a:t>
            </a:r>
            <a:r>
              <a:rPr b="1" lang="el-GR" sz="1800" spc="-1" strike="noStrike">
                <a:solidFill>
                  <a:srgbClr val="029676"/>
                </a:solidFill>
                <a:latin typeface="Century Gothic"/>
                <a:ea typeface="DejaVu Sans"/>
              </a:rPr>
              <a:t>διαστημόπλοια</a:t>
            </a:r>
            <a:r>
              <a:rPr b="0" lang="el-GR" sz="1800" spc="-1" strike="noStrike">
                <a:solidFill>
                  <a:srgbClr val="404040"/>
                </a:solidFill>
                <a:latin typeface="Century Gothic"/>
                <a:ea typeface="DejaVu Sans"/>
              </a:rPr>
              <a:t> στην </a:t>
            </a:r>
            <a:r>
              <a:rPr b="1" lang="el-GR" sz="1800" spc="-1" strike="noStrike">
                <a:solidFill>
                  <a:srgbClr val="029676"/>
                </a:solidFill>
                <a:latin typeface="Century Gothic"/>
                <a:ea typeface="DejaVu Sans"/>
              </a:rPr>
              <a:t>περιοχή</a:t>
            </a:r>
            <a:r>
              <a:rPr b="0" lang="el-GR" sz="1800" spc="-1" strike="noStrike">
                <a:solidFill>
                  <a:srgbClr val="404040"/>
                </a:solidFill>
                <a:latin typeface="Century Gothic"/>
                <a:ea typeface="DejaVu Sans"/>
              </a:rPr>
              <a:t> του παιχνιδιού. Το διαστημόπλοιο κινείται προς τον </a:t>
            </a:r>
            <a:r>
              <a:rPr b="1" lang="el-GR" sz="1800" spc="-1" strike="noStrike">
                <a:solidFill>
                  <a:srgbClr val="029676"/>
                </a:solidFill>
                <a:latin typeface="Century Gothic"/>
                <a:ea typeface="DejaVu Sans"/>
              </a:rPr>
              <a:t>αστεροειδή</a:t>
            </a:r>
            <a:r>
              <a:rPr b="0" lang="el-GR" sz="1800" spc="-1" strike="noStrike">
                <a:solidFill>
                  <a:srgbClr val="404040"/>
                </a:solidFill>
                <a:latin typeface="Century Gothic"/>
                <a:ea typeface="DejaVu Sans"/>
              </a:rPr>
              <a:t> του </a:t>
            </a:r>
            <a:r>
              <a:rPr b="1" lang="el-GR" sz="1800" spc="-1" strike="noStrike">
                <a:solidFill>
                  <a:srgbClr val="029676"/>
                </a:solidFill>
                <a:latin typeface="Century Gothic"/>
                <a:ea typeface="DejaVu Sans"/>
              </a:rPr>
              <a:t>παίκτη</a:t>
            </a:r>
            <a:r>
              <a:rPr b="0" lang="el-GR" sz="1800" spc="-1" strike="noStrike">
                <a:solidFill>
                  <a:srgbClr val="404040"/>
                </a:solidFill>
                <a:latin typeface="Century Gothic"/>
                <a:ea typeface="DejaVu Sans"/>
              </a:rPr>
              <a:t> και εκτοξεύει </a:t>
            </a:r>
            <a:r>
              <a:rPr b="1" lang="el-GR" sz="1800" spc="-1" strike="noStrike">
                <a:solidFill>
                  <a:srgbClr val="029676"/>
                </a:solidFill>
                <a:latin typeface="Century Gothic"/>
                <a:ea typeface="DejaVu Sans"/>
              </a:rPr>
              <a:t>πυραύλους</a:t>
            </a:r>
            <a:r>
              <a:rPr b="0" lang="el-GR" sz="1800" spc="-1" strike="noStrike">
                <a:solidFill>
                  <a:srgbClr val="404040"/>
                </a:solidFill>
                <a:latin typeface="Century Gothic"/>
                <a:ea typeface="DejaVu Sans"/>
              </a:rPr>
              <a:t> εναντίον του. Ο παίκτης οδηγεί τον αστεροειδή προς εκείνη την </a:t>
            </a:r>
            <a:r>
              <a:rPr b="1" lang="el-GR" sz="1800" spc="-1" strike="noStrike">
                <a:solidFill>
                  <a:srgbClr val="029676"/>
                </a:solidFill>
                <a:latin typeface="Century Gothic"/>
                <a:ea typeface="DejaVu Sans"/>
              </a:rPr>
              <a:t>κατεύθυνση</a:t>
            </a:r>
            <a:r>
              <a:rPr b="0" lang="el-GR" sz="1800" spc="-1" strike="noStrike">
                <a:solidFill>
                  <a:srgbClr val="404040"/>
                </a:solidFill>
                <a:latin typeface="Century Gothic"/>
                <a:ea typeface="DejaVu Sans"/>
              </a:rPr>
              <a:t> για να αποφύγει την </a:t>
            </a:r>
            <a:r>
              <a:rPr b="1" lang="el-GR" sz="1800" spc="-1" strike="noStrike">
                <a:solidFill>
                  <a:srgbClr val="029676"/>
                </a:solidFill>
                <a:latin typeface="Century Gothic"/>
                <a:ea typeface="DejaVu Sans"/>
              </a:rPr>
              <a:t>διαδρομή</a:t>
            </a:r>
            <a:r>
              <a:rPr b="0" lang="el-GR" sz="1800" spc="-1" strike="noStrike">
                <a:solidFill>
                  <a:srgbClr val="404040"/>
                </a:solidFill>
                <a:latin typeface="Century Gothic"/>
                <a:ea typeface="DejaVu Sans"/>
              </a:rPr>
              <a:t> του πυραύλου. Ο πύραυλος κινείται προς τον παίκτη και στο τέλος εξαφανίζεται από τα σύνορα. Σε περίπτωση σύγκρουσης το σύστημα μειώνει τις ζωές του παίκτη κατά ένα και γεννά ένα νέο αστεροειδή. </a:t>
            </a:r>
            <a:endParaRPr b="0" lang="el-GR" sz="1800" spc="-1" strike="noStrike">
              <a:latin typeface="Arial"/>
            </a:endParaRPr>
          </a:p>
          <a:p>
            <a:pPr>
              <a:lnSpc>
                <a:spcPct val="100000"/>
              </a:lnSpc>
              <a:spcBef>
                <a:spcPts val="1001"/>
              </a:spcBef>
            </a:pPr>
            <a:endParaRPr b="0" lang="el-GR" sz="1800" spc="-1" strike="noStrike">
              <a:latin typeface="Arial"/>
            </a:endParaRPr>
          </a:p>
        </p:txBody>
      </p:sp>
      <p:sp>
        <p:nvSpPr>
          <p:cNvPr id="604"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B5D35D12-230E-484F-A875-22976C2DBF14}"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05"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06"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99558F7D-360D-4712-A55D-21ECD75D4206}" type="slidenum">
              <a:rPr b="0" lang="el-GR" sz="2800" spc="-1" strike="noStrike">
                <a:solidFill>
                  <a:srgbClr val="ffffff"/>
                </a:solidFill>
                <a:latin typeface="Century Gothic"/>
                <a:ea typeface="DejaVu Sans"/>
              </a:rPr>
              <a:t>23</a:t>
            </a:fld>
            <a:endParaRPr b="0" lang="el-GR" sz="2800" spc="-1" strike="noStrike">
              <a:latin typeface="Arial"/>
            </a:endParaRPr>
          </a:p>
        </p:txBody>
      </p:sp>
      <p:pic>
        <p:nvPicPr>
          <p:cNvPr id="607" name="Θέση περιεχομένου 14" descr=""/>
          <p:cNvPicPr/>
          <p:nvPr/>
        </p:nvPicPr>
        <p:blipFill>
          <a:blip r:embed="rId1"/>
          <a:stretch/>
        </p:blipFill>
        <p:spPr>
          <a:xfrm>
            <a:off x="6234840" y="2446920"/>
            <a:ext cx="5594760" cy="3249000"/>
          </a:xfrm>
          <a:prstGeom prst="rect">
            <a:avLst/>
          </a:prstGeom>
          <a:ln>
            <a:noFill/>
          </a:ln>
          <a:effectLst>
            <a:outerShdw dir="2700000" dist="138479">
              <a:srgbClr val="333333">
                <a:alpha val="65000"/>
              </a:srgbClr>
            </a:outerShdw>
          </a:effectLst>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8" name="CustomShape 1"/>
          <p:cNvSpPr/>
          <p:nvPr/>
        </p:nvSpPr>
        <p:spPr>
          <a:xfrm>
            <a:off x="1154880" y="644040"/>
            <a:ext cx="9496800" cy="12862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Σχέσεις ή Αλληλεπιδράσεις μεταξύ κλάσεων</a:t>
            </a:r>
            <a:endParaRPr b="0" lang="el-GR" sz="3600" spc="-1" strike="noStrike">
              <a:latin typeface="Arial"/>
            </a:endParaRPr>
          </a:p>
        </p:txBody>
      </p:sp>
      <p:sp>
        <p:nvSpPr>
          <p:cNvPr id="609"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20DA0F32-1755-4F0F-A831-E11B9DBEC383}"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10"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11"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2D069F4D-875B-4973-B493-D41561DB9E95}" type="slidenum">
              <a:rPr b="0" lang="el-GR" sz="2800" spc="-1" strike="noStrike">
                <a:solidFill>
                  <a:srgbClr val="ffffff"/>
                </a:solidFill>
                <a:latin typeface="Century Gothic"/>
                <a:ea typeface="DejaVu Sans"/>
              </a:rPr>
              <a:t>23</a:t>
            </a:fld>
            <a:endParaRPr b="0" lang="el-GR" sz="2800" spc="-1" strike="noStrike">
              <a:latin typeface="Arial"/>
            </a:endParaRPr>
          </a:p>
        </p:txBody>
      </p:sp>
      <p:sp>
        <p:nvSpPr>
          <p:cNvPr id="612" name="CustomShape 5"/>
          <p:cNvSpPr/>
          <p:nvPr/>
        </p:nvSpPr>
        <p:spPr>
          <a:xfrm>
            <a:off x="799560" y="3431160"/>
            <a:ext cx="5277600" cy="2279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l-GR" sz="1600" spc="-1" strike="noStrike">
                <a:solidFill>
                  <a:srgbClr val="000000"/>
                </a:solidFill>
                <a:latin typeface="Century Gothic"/>
                <a:ea typeface="DejaVu Sans"/>
              </a:rPr>
              <a:t>Το σύστημα γεννά ασταμάτητα εχθρικά διαστημόπλοια στην περιοχή του παιχνιδιού. Το διαστημόπλοιο κινείται προς τον αστεροειδή του παίκτη και εκτοξεύει πυραύλους εναντίον του. Ο παίκτης οδηγεί τον αστεροειδή προς εκείνη την κατεύθυνση για να αποφύγει την διαδρομή του πυραύλου. Ο πύραυλος κινείται προς τον παίκτη και στο τέλος εξαφανίζεται από τα σύνορα. Σε περίπτωση σύγκρουσης το σύστημα μειώνει τις ζωές του παίκτη κατά ένα και γεννά ένα νέο αστεροειδή. </a:t>
            </a:r>
            <a:endParaRPr b="0" lang="el-GR" sz="1600" spc="-1" strike="noStrike">
              <a:latin typeface="Arial"/>
            </a:endParaRPr>
          </a:p>
        </p:txBody>
      </p:sp>
      <p:pic>
        <p:nvPicPr>
          <p:cNvPr id="613" name="Εικόνα 9" descr=""/>
          <p:cNvPicPr/>
          <p:nvPr/>
        </p:nvPicPr>
        <p:blipFill>
          <a:blip r:embed="rId1"/>
          <a:stretch/>
        </p:blipFill>
        <p:spPr>
          <a:xfrm>
            <a:off x="3938040" y="2382480"/>
            <a:ext cx="7704360" cy="316080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4"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Ρόλοι των κλάσεων</a:t>
            </a:r>
            <a:endParaRPr b="0" lang="el-GR" sz="3600" spc="-1" strike="noStrike">
              <a:latin typeface="Arial"/>
            </a:endParaRPr>
          </a:p>
        </p:txBody>
      </p:sp>
      <p:sp>
        <p:nvSpPr>
          <p:cNvPr id="615"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476CFA29-88F6-49EB-94DB-3752C4C029D7}"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16"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17"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FFF14BF6-08A2-4428-B93B-9BDFBDB0A8B5}" type="slidenum">
              <a:rPr b="0" lang="el-GR" sz="2800" spc="-1" strike="noStrike">
                <a:solidFill>
                  <a:srgbClr val="ffffff"/>
                </a:solidFill>
                <a:latin typeface="Century Gothic"/>
                <a:ea typeface="DejaVu Sans"/>
              </a:rPr>
              <a:t>23</a:t>
            </a:fld>
            <a:endParaRPr b="0" lang="el-GR" sz="2800" spc="-1" strike="noStrike">
              <a:latin typeface="Arial"/>
            </a:endParaRPr>
          </a:p>
        </p:txBody>
      </p:sp>
      <p:sp>
        <p:nvSpPr>
          <p:cNvPr id="618" name="CustomShape 5"/>
          <p:cNvSpPr/>
          <p:nvPr/>
        </p:nvSpPr>
        <p:spPr>
          <a:xfrm>
            <a:off x="368640" y="3049200"/>
            <a:ext cx="4051080" cy="3496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l-GR" sz="1600" spc="-1" strike="noStrike">
                <a:solidFill>
                  <a:srgbClr val="000000"/>
                </a:solidFill>
                <a:latin typeface="Century Gothic"/>
                <a:ea typeface="DejaVu Sans"/>
              </a:rPr>
              <a:t>Το σύστημα </a:t>
            </a:r>
            <a:r>
              <a:rPr b="1" lang="el-GR" sz="1600" spc="-1" strike="noStrike">
                <a:solidFill>
                  <a:srgbClr val="029676"/>
                </a:solidFill>
                <a:latin typeface="Century Gothic"/>
                <a:ea typeface="DejaVu Sans"/>
              </a:rPr>
              <a:t>γεννά</a:t>
            </a:r>
            <a:r>
              <a:rPr b="0" lang="el-GR" sz="1600" spc="-1" strike="noStrike">
                <a:solidFill>
                  <a:srgbClr val="000000"/>
                </a:solidFill>
                <a:latin typeface="Century Gothic"/>
                <a:ea typeface="DejaVu Sans"/>
              </a:rPr>
              <a:t> </a:t>
            </a:r>
            <a:r>
              <a:rPr b="1" lang="el-GR" sz="1600" spc="-1" strike="noStrike">
                <a:solidFill>
                  <a:srgbClr val="029676"/>
                </a:solidFill>
                <a:latin typeface="Century Gothic"/>
                <a:ea typeface="DejaVu Sans"/>
              </a:rPr>
              <a:t>εχθρικά διαστημόπλοια</a:t>
            </a:r>
            <a:r>
              <a:rPr b="0" lang="el-GR" sz="1600" spc="-1" strike="noStrike">
                <a:solidFill>
                  <a:srgbClr val="000000"/>
                </a:solidFill>
                <a:latin typeface="Century Gothic"/>
                <a:ea typeface="DejaVu Sans"/>
              </a:rPr>
              <a:t> στην περιοχή του παιχνιδιού. Το διαστημόπλοιο </a:t>
            </a:r>
            <a:r>
              <a:rPr b="1" lang="el-GR" sz="1600" spc="-1" strike="noStrike">
                <a:solidFill>
                  <a:srgbClr val="029676"/>
                </a:solidFill>
                <a:latin typeface="Century Gothic"/>
                <a:ea typeface="DejaVu Sans"/>
              </a:rPr>
              <a:t>κινείται προς</a:t>
            </a:r>
            <a:r>
              <a:rPr b="0" lang="el-GR" sz="1600" spc="-1" strike="noStrike">
                <a:solidFill>
                  <a:srgbClr val="000000"/>
                </a:solidFill>
                <a:latin typeface="Century Gothic"/>
                <a:ea typeface="DejaVu Sans"/>
              </a:rPr>
              <a:t> </a:t>
            </a:r>
            <a:r>
              <a:rPr b="1" lang="el-GR" sz="1600" spc="-1" strike="noStrike">
                <a:solidFill>
                  <a:srgbClr val="029676"/>
                </a:solidFill>
                <a:latin typeface="Century Gothic"/>
                <a:ea typeface="DejaVu Sans"/>
              </a:rPr>
              <a:t>τον αστεροειδή του παίκτη </a:t>
            </a:r>
            <a:r>
              <a:rPr b="0" lang="el-GR" sz="1600" spc="-1" strike="noStrike">
                <a:solidFill>
                  <a:srgbClr val="000000"/>
                </a:solidFill>
                <a:latin typeface="Century Gothic"/>
                <a:ea typeface="DejaVu Sans"/>
              </a:rPr>
              <a:t>και </a:t>
            </a:r>
            <a:r>
              <a:rPr b="1" lang="el-GR" sz="1600" spc="-1" strike="noStrike">
                <a:solidFill>
                  <a:srgbClr val="029676"/>
                </a:solidFill>
                <a:latin typeface="Century Gothic"/>
                <a:ea typeface="DejaVu Sans"/>
              </a:rPr>
              <a:t>εκτοξεύει</a:t>
            </a:r>
            <a:r>
              <a:rPr b="0" lang="el-GR" sz="1600" spc="-1" strike="noStrike">
                <a:solidFill>
                  <a:srgbClr val="000000"/>
                </a:solidFill>
                <a:latin typeface="Century Gothic"/>
                <a:ea typeface="DejaVu Sans"/>
              </a:rPr>
              <a:t> πυραύλους εναντίον του. Ο παίκτης </a:t>
            </a:r>
            <a:r>
              <a:rPr b="1" lang="el-GR" sz="1600" spc="-1" strike="noStrike">
                <a:solidFill>
                  <a:srgbClr val="029676"/>
                </a:solidFill>
                <a:latin typeface="Century Gothic"/>
                <a:ea typeface="DejaVu Sans"/>
              </a:rPr>
              <a:t>οδηγεί</a:t>
            </a:r>
            <a:r>
              <a:rPr b="0" lang="el-GR" sz="1600" spc="-1" strike="noStrike">
                <a:solidFill>
                  <a:srgbClr val="000000"/>
                </a:solidFill>
                <a:latin typeface="Century Gothic"/>
                <a:ea typeface="DejaVu Sans"/>
              </a:rPr>
              <a:t> </a:t>
            </a:r>
            <a:r>
              <a:rPr b="1" lang="el-GR" sz="1600" spc="-1" strike="noStrike">
                <a:solidFill>
                  <a:srgbClr val="029676"/>
                </a:solidFill>
                <a:latin typeface="Century Gothic"/>
                <a:ea typeface="DejaVu Sans"/>
              </a:rPr>
              <a:t>τον αστεροειδή </a:t>
            </a:r>
            <a:r>
              <a:rPr b="0" lang="el-GR" sz="1600" spc="-1" strike="noStrike">
                <a:solidFill>
                  <a:srgbClr val="000000"/>
                </a:solidFill>
                <a:latin typeface="Century Gothic"/>
                <a:ea typeface="DejaVu Sans"/>
              </a:rPr>
              <a:t>προς εκείνη την κατεύθυνση για να </a:t>
            </a:r>
            <a:r>
              <a:rPr b="1" lang="el-GR" sz="1600" spc="-1" strike="noStrike">
                <a:solidFill>
                  <a:srgbClr val="029676"/>
                </a:solidFill>
                <a:latin typeface="Century Gothic"/>
                <a:ea typeface="DejaVu Sans"/>
              </a:rPr>
              <a:t>αποφύγει την διαδρομή του πυραύλου</a:t>
            </a:r>
            <a:r>
              <a:rPr b="0" lang="el-GR" sz="1600" spc="-1" strike="noStrike">
                <a:solidFill>
                  <a:srgbClr val="000000"/>
                </a:solidFill>
                <a:latin typeface="Century Gothic"/>
                <a:ea typeface="DejaVu Sans"/>
              </a:rPr>
              <a:t>. Ο πύραυλος </a:t>
            </a:r>
            <a:r>
              <a:rPr b="1" lang="el-GR" sz="1600" spc="-1" strike="noStrike">
                <a:solidFill>
                  <a:srgbClr val="029676"/>
                </a:solidFill>
                <a:latin typeface="Century Gothic"/>
                <a:ea typeface="DejaVu Sans"/>
              </a:rPr>
              <a:t>κινείται προς τον αστεροειδή του παίκτη </a:t>
            </a:r>
            <a:r>
              <a:rPr b="0" lang="el-GR" sz="1600" spc="-1" strike="noStrike">
                <a:solidFill>
                  <a:srgbClr val="000000"/>
                </a:solidFill>
                <a:latin typeface="Century Gothic"/>
                <a:ea typeface="DejaVu Sans"/>
              </a:rPr>
              <a:t>και στο τέλος </a:t>
            </a:r>
            <a:r>
              <a:rPr b="1" lang="el-GR" sz="1600" spc="-1" strike="noStrike">
                <a:solidFill>
                  <a:srgbClr val="029676"/>
                </a:solidFill>
                <a:latin typeface="Century Gothic"/>
                <a:ea typeface="DejaVu Sans"/>
              </a:rPr>
              <a:t>εξαφανίζεται μόλις φτάσει στα σύνορα της οθόνης</a:t>
            </a:r>
            <a:r>
              <a:rPr b="0" lang="el-GR" sz="1600" spc="-1" strike="noStrike">
                <a:solidFill>
                  <a:srgbClr val="000000"/>
                </a:solidFill>
                <a:latin typeface="Century Gothic"/>
                <a:ea typeface="DejaVu Sans"/>
              </a:rPr>
              <a:t>. Σε περίπτωση σύγκρουσης το σύστημα </a:t>
            </a:r>
            <a:r>
              <a:rPr b="1" lang="el-GR" sz="1600" spc="-1" strike="noStrike">
                <a:solidFill>
                  <a:srgbClr val="029676"/>
                </a:solidFill>
                <a:latin typeface="Century Gothic"/>
                <a:ea typeface="DejaVu Sans"/>
              </a:rPr>
              <a:t>μειώνει τις ζωές του παίκτη </a:t>
            </a:r>
            <a:r>
              <a:rPr b="0" lang="el-GR" sz="1600" spc="-1" strike="noStrike">
                <a:solidFill>
                  <a:srgbClr val="000000"/>
                </a:solidFill>
                <a:latin typeface="Century Gothic"/>
                <a:ea typeface="DejaVu Sans"/>
              </a:rPr>
              <a:t>κατά ένα και γεννά ένα νέο αστεροειδή. </a:t>
            </a:r>
            <a:endParaRPr b="0" lang="el-GR" sz="1600" spc="-1" strike="noStrike">
              <a:latin typeface="Arial"/>
            </a:endParaRPr>
          </a:p>
        </p:txBody>
      </p:sp>
      <p:pic>
        <p:nvPicPr>
          <p:cNvPr id="619" name="Εικόνα 7" descr=""/>
          <p:cNvPicPr/>
          <p:nvPr/>
        </p:nvPicPr>
        <p:blipFill>
          <a:blip r:embed="rId1"/>
          <a:stretch/>
        </p:blipFill>
        <p:spPr>
          <a:xfrm>
            <a:off x="3795120" y="2287440"/>
            <a:ext cx="7847280" cy="407520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0"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Κληρονομικότητα</a:t>
            </a:r>
            <a:endParaRPr b="0" lang="el-GR" sz="3600" spc="-1" strike="noStrike">
              <a:latin typeface="Arial"/>
            </a:endParaRPr>
          </a:p>
        </p:txBody>
      </p:sp>
      <p:sp>
        <p:nvSpPr>
          <p:cNvPr id="621"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ED0A633-7A9F-4DF9-8E45-204BB5B4FD34}"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22"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23"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31B4BCCE-682C-44D4-9C00-CBAE46F0F1B1}" type="slidenum">
              <a:rPr b="0" lang="el-GR" sz="2800" spc="-1" strike="noStrike">
                <a:solidFill>
                  <a:srgbClr val="ffffff"/>
                </a:solidFill>
                <a:latin typeface="Century Gothic"/>
                <a:ea typeface="DejaVu Sans"/>
              </a:rPr>
              <a:t>23</a:t>
            </a:fld>
            <a:endParaRPr b="0" lang="el-GR" sz="2800" spc="-1" strike="noStrike">
              <a:latin typeface="Arial"/>
            </a:endParaRPr>
          </a:p>
        </p:txBody>
      </p:sp>
      <p:sp>
        <p:nvSpPr>
          <p:cNvPr id="624" name="CustomShape 5"/>
          <p:cNvSpPr/>
          <p:nvPr/>
        </p:nvSpPr>
        <p:spPr>
          <a:xfrm>
            <a:off x="561240" y="2518200"/>
            <a:ext cx="7963200" cy="3655800"/>
          </a:xfrm>
          <a:prstGeom prst="rect">
            <a:avLst/>
          </a:prstGeom>
          <a:solidFill>
            <a:srgbClr val="f2f2f2"/>
          </a:solidFill>
          <a:ln>
            <a:noFill/>
          </a:ln>
        </p:spPr>
        <p:style>
          <a:lnRef idx="0"/>
          <a:fillRef idx="0"/>
          <a:effectRef idx="0"/>
          <a:fontRef idx="minor"/>
        </p:style>
        <p:txBody>
          <a:bodyPr lIns="90000" rIns="90000" tIns="45000" bIns="45000">
            <a:spAutoFit/>
          </a:bodyPr>
          <a:p>
            <a:pPr>
              <a:lnSpc>
                <a:spcPct val="100000"/>
              </a:lnSpc>
            </a:pPr>
            <a:endParaRPr b="0" lang="el-GR" sz="1800" spc="-1" strike="noStrike">
              <a:latin typeface="Arial"/>
            </a:endParaRPr>
          </a:p>
          <a:p>
            <a:pPr>
              <a:lnSpc>
                <a:spcPct val="100000"/>
              </a:lnSpc>
            </a:pPr>
            <a:r>
              <a:rPr b="0" lang="el-GR" sz="2400" spc="-1" strike="noStrike">
                <a:solidFill>
                  <a:srgbClr val="000000"/>
                </a:solidFill>
                <a:latin typeface="Calibri Light"/>
                <a:ea typeface="DejaVu Sans"/>
              </a:rPr>
              <a:t>Η δυνατότητα δημιουργίας ιεραρχιών αντικειμένων καλείται </a:t>
            </a:r>
            <a:r>
              <a:rPr b="1" lang="el-GR" sz="2400" spc="-1" strike="noStrike">
                <a:solidFill>
                  <a:srgbClr val="000000"/>
                </a:solidFill>
                <a:latin typeface="Calibri Light"/>
                <a:ea typeface="DejaVu Sans"/>
              </a:rPr>
              <a:t>κληρονομικότητα </a:t>
            </a:r>
            <a:r>
              <a:rPr b="0" lang="el-GR" sz="2400" spc="-1" strike="noStrike">
                <a:solidFill>
                  <a:srgbClr val="000000"/>
                </a:solidFill>
                <a:latin typeface="Calibri Light"/>
                <a:ea typeface="DejaVu Sans"/>
              </a:rPr>
              <a:t>(inheritance). </a:t>
            </a:r>
            <a:endParaRPr b="0" lang="el-GR" sz="2400" spc="-1" strike="noStrike">
              <a:latin typeface="Arial"/>
            </a:endParaRPr>
          </a:p>
          <a:p>
            <a:pPr>
              <a:lnSpc>
                <a:spcPct val="100000"/>
              </a:lnSpc>
            </a:pPr>
            <a:r>
              <a:rPr b="0" lang="el-GR" sz="2400" spc="-1" strike="noStrike">
                <a:solidFill>
                  <a:srgbClr val="000000"/>
                </a:solidFill>
                <a:latin typeface="Calibri Light"/>
                <a:ea typeface="DejaVu Sans"/>
              </a:rPr>
              <a:t>Με βάση την κληρονομικότητα, μια κλάση μπορεί να περιγραφεί γενικά και στη συνέχεια μέσω αυτής της κλάσης να οριστούν υποκλάσεις αντικειμένων. </a:t>
            </a:r>
            <a:endParaRPr b="0" lang="el-GR" sz="2400" spc="-1" strike="noStrike">
              <a:latin typeface="Arial"/>
            </a:endParaRPr>
          </a:p>
          <a:p>
            <a:pPr>
              <a:lnSpc>
                <a:spcPct val="100000"/>
              </a:lnSpc>
            </a:pPr>
            <a:r>
              <a:rPr b="0" lang="el-GR" sz="2400" spc="-1" strike="noStrike">
                <a:solidFill>
                  <a:srgbClr val="000000"/>
                </a:solidFill>
                <a:latin typeface="Calibri Light"/>
                <a:ea typeface="DejaVu Sans"/>
              </a:rPr>
              <a:t>Η κλάση απόγονος (υποκλάση) κληρονομεί και μπορεί να χρησιμοποιήσει όλα τα δεδομένα (ιδιότητες) και τις μεθόδους που περιέχει η κλάση πρόγονος (υπερκλάση).</a:t>
            </a:r>
            <a:endParaRPr b="0" lang="el-GR" sz="2400" spc="-1" strike="noStrike">
              <a:latin typeface="Arial"/>
            </a:endParaRPr>
          </a:p>
          <a:p>
            <a:pPr>
              <a:lnSpc>
                <a:spcPct val="100000"/>
              </a:lnSpc>
            </a:pPr>
            <a:endParaRPr b="0" lang="el-GR" sz="2400" spc="-1" strike="noStrike">
              <a:latin typeface="Arial"/>
            </a:endParaRPr>
          </a:p>
        </p:txBody>
      </p:sp>
      <p:pic>
        <p:nvPicPr>
          <p:cNvPr id="625" name="Εικόνα 8" descr=""/>
          <p:cNvPicPr/>
          <p:nvPr/>
        </p:nvPicPr>
        <p:blipFill>
          <a:blip r:embed="rId1"/>
          <a:stretch/>
        </p:blipFill>
        <p:spPr>
          <a:xfrm>
            <a:off x="8930880" y="3061080"/>
            <a:ext cx="2671560" cy="248832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6"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Κληρονομικότητα</a:t>
            </a:r>
            <a:endParaRPr b="0" lang="el-GR" sz="3600" spc="-1" strike="noStrike">
              <a:latin typeface="Arial"/>
            </a:endParaRPr>
          </a:p>
        </p:txBody>
      </p:sp>
      <p:pic>
        <p:nvPicPr>
          <p:cNvPr id="627" name="Θέση περιεχομένου 16" descr=""/>
          <p:cNvPicPr/>
          <p:nvPr/>
        </p:nvPicPr>
        <p:blipFill>
          <a:blip r:embed="rId1"/>
          <a:stretch/>
        </p:blipFill>
        <p:spPr>
          <a:xfrm>
            <a:off x="1295640" y="2873520"/>
            <a:ext cx="4855680" cy="2920680"/>
          </a:xfrm>
          <a:prstGeom prst="rect">
            <a:avLst/>
          </a:prstGeom>
          <a:ln>
            <a:noFill/>
          </a:ln>
        </p:spPr>
      </p:pic>
      <p:sp>
        <p:nvSpPr>
          <p:cNvPr id="628" name="CustomShape 2"/>
          <p:cNvSpPr/>
          <p:nvPr/>
        </p:nvSpPr>
        <p:spPr>
          <a:xfrm>
            <a:off x="6208560" y="2603520"/>
            <a:ext cx="4823640" cy="3414960"/>
          </a:xfrm>
          <a:prstGeom prst="rect">
            <a:avLst/>
          </a:prstGeom>
          <a:noFill/>
          <a:ln>
            <a:noFill/>
          </a:ln>
        </p:spPr>
        <p:style>
          <a:lnRef idx="0"/>
          <a:fillRef idx="0"/>
          <a:effectRef idx="0"/>
          <a:fontRef idx="minor"/>
        </p:style>
        <p:txBody>
          <a:bodyPr lIns="90000" rIns="90000" tIns="45000" bIns="45000">
            <a:normAutofit fontScale="97000"/>
          </a:bodyPr>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Όταν προσπαθούμε να εντοπίσουμε σχέσεις Κληρονομικότητας μεταξύ δύο κλάσεων ψάχνουμε να βρούμε μήπως συνδέονται μεταξύ τους με την λέξη </a:t>
            </a:r>
            <a:r>
              <a:rPr b="1" lang="el-GR" sz="1800" spc="-1" strike="noStrike">
                <a:solidFill>
                  <a:srgbClr val="00b050"/>
                </a:solidFill>
                <a:latin typeface="Century Gothic"/>
                <a:ea typeface="DejaVu Sans"/>
              </a:rPr>
              <a:t>«είναι»</a:t>
            </a:r>
            <a:r>
              <a:rPr b="0" lang="el-GR" sz="1800" spc="-1" strike="noStrike">
                <a:solidFill>
                  <a:srgbClr val="404040"/>
                </a:solidFill>
                <a:latin typeface="Century Gothic"/>
                <a:ea typeface="DejaVu Sans"/>
              </a:rPr>
              <a:t> ή «</a:t>
            </a:r>
            <a:r>
              <a:rPr b="1" lang="el-GR" sz="1800" spc="-1" strike="noStrike">
                <a:solidFill>
                  <a:srgbClr val="00b050"/>
                </a:solidFill>
                <a:latin typeface="Century Gothic"/>
                <a:ea typeface="DejaVu Sans"/>
              </a:rPr>
              <a:t>είναι ένα είδος</a:t>
            </a:r>
            <a:r>
              <a:rPr b="0" lang="el-GR" sz="1800" spc="-1" strike="noStrike">
                <a:solidFill>
                  <a:srgbClr val="404040"/>
                </a:solidFill>
                <a:latin typeface="Century Gothic"/>
                <a:ea typeface="DejaVu Sans"/>
              </a:rPr>
              <a:t>».</a:t>
            </a:r>
            <a:r>
              <a:rPr b="0" lang="el-GR" sz="1800" spc="-1" strike="noStrike" u="sng">
                <a:solidFill>
                  <a:srgbClr val="404040"/>
                </a:solidFill>
                <a:uFillTx/>
                <a:latin typeface="Century Gothic"/>
                <a:ea typeface="DejaVu Sans"/>
              </a:rPr>
              <a:t> </a:t>
            </a:r>
            <a:r>
              <a:rPr b="0" lang="el-GR" sz="1800" spc="-1" strike="noStrike">
                <a:solidFill>
                  <a:srgbClr val="404040"/>
                </a:solidFill>
                <a:latin typeface="Century Gothic"/>
                <a:ea typeface="DejaVu Sans"/>
              </a:rPr>
              <a:t>Για παράδειγμα, το μήλο είναι ένα φρούτο, το αυτοκίνητο είναι ένα όχημα κλπ. Η κληρονομικότητα είναι μονοκατευθυντική. Για παράδειγμα, το αυτοκίνητο είναι ένα όχημα. Αλλά ένα όχημα δεν είναι αυτοκίνητο απαραίτητα διότι για παράδειγμα το όχημα μπορεί να είναι φορτηγό.</a:t>
            </a:r>
            <a:endParaRPr b="0" lang="el-GR" sz="1800" spc="-1" strike="noStrike">
              <a:latin typeface="Arial"/>
            </a:endParaRPr>
          </a:p>
        </p:txBody>
      </p:sp>
      <p:sp>
        <p:nvSpPr>
          <p:cNvPr id="629"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6F79C2E5-B955-4BD3-8C37-D36F0F011C47}"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30"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31"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861F3D0F-065F-4CA2-8652-EAC5C5B4CBFC}" type="slidenum">
              <a:rPr b="0" lang="el-GR" sz="2800" spc="-1" strike="noStrike">
                <a:solidFill>
                  <a:srgbClr val="ffffff"/>
                </a:solidFill>
                <a:latin typeface="Century Gothic"/>
                <a:ea typeface="DejaVu Sans"/>
              </a:rPr>
              <a:t>27</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2"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!Κληρονομικότητα &lt;&gt; Σύνθεση</a:t>
            </a:r>
            <a:endParaRPr b="0" lang="el-GR" sz="3600" spc="-1" strike="noStrike">
              <a:latin typeface="Arial"/>
            </a:endParaRPr>
          </a:p>
        </p:txBody>
      </p:sp>
      <p:sp>
        <p:nvSpPr>
          <p:cNvPr id="633" name="CustomShape 2"/>
          <p:cNvSpPr/>
          <p:nvPr/>
        </p:nvSpPr>
        <p:spPr>
          <a:xfrm>
            <a:off x="6208560" y="2603520"/>
            <a:ext cx="4823640" cy="3414960"/>
          </a:xfrm>
          <a:prstGeom prst="rect">
            <a:avLst/>
          </a:prstGeom>
          <a:noFill/>
          <a:ln>
            <a:noFill/>
          </a:ln>
        </p:spPr>
        <p:style>
          <a:lnRef idx="0"/>
          <a:fillRef idx="0"/>
          <a:effectRef idx="0"/>
          <a:fontRef idx="minor"/>
        </p:style>
        <p:txBody>
          <a:bodyPr lIns="90000" rIns="90000" tIns="45000" bIns="45000">
            <a:noAutofit/>
          </a:bodyPr>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Να θυμόσαστε ότι η μεταξύ τους σχέση πρέπει να χαρακτηρίζεται από το ρήμα «είναι» και όχι από το ρήμα «έχει». Για παράδειγμα, στο διπλανό σχήμα η Ferrari είναι ένα αυτοκίνητο. Αρα, η «Ferrari» είναι υποκλάση της κλάσης «Αυτοκίνητο». Η Ferrari έχει κινητήρα. Επομένως, μεταξύ των κλάσεων «Ferrari» και «Κινητήρας» δεν υπάρχει η έννοια της Κληρονομικότητας.</a:t>
            </a:r>
            <a:endParaRPr b="0" lang="el-GR" sz="1800" spc="-1" strike="noStrike">
              <a:latin typeface="Arial"/>
            </a:endParaRPr>
          </a:p>
        </p:txBody>
      </p:sp>
      <p:sp>
        <p:nvSpPr>
          <p:cNvPr id="634"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EE9F079-D722-4742-BC9B-E66BA0628840}"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35"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36"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7AD4A9B7-E04A-486C-A6FA-B2FEE743BF50}" type="slidenum">
              <a:rPr b="0" lang="el-GR" sz="2800" spc="-1" strike="noStrike">
                <a:solidFill>
                  <a:srgbClr val="ffffff"/>
                </a:solidFill>
                <a:latin typeface="Century Gothic"/>
                <a:ea typeface="DejaVu Sans"/>
              </a:rPr>
              <a:t>27</a:t>
            </a:fld>
            <a:endParaRPr b="0" lang="el-GR" sz="2800" spc="-1" strike="noStrike">
              <a:latin typeface="Arial"/>
            </a:endParaRPr>
          </a:p>
        </p:txBody>
      </p:sp>
      <p:pic>
        <p:nvPicPr>
          <p:cNvPr id="637" name="Θέση περιεχομένου 7" descr=""/>
          <p:cNvPicPr/>
          <p:nvPr/>
        </p:nvPicPr>
        <p:blipFill>
          <a:blip r:embed="rId1"/>
          <a:stretch/>
        </p:blipFill>
        <p:spPr>
          <a:xfrm>
            <a:off x="835560" y="2809440"/>
            <a:ext cx="4997880" cy="242568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Κληρονομικότητα</a:t>
            </a:r>
            <a:endParaRPr b="0" lang="el-GR" sz="3600" spc="-1" strike="noStrike">
              <a:latin typeface="Arial"/>
            </a:endParaRPr>
          </a:p>
        </p:txBody>
      </p:sp>
      <p:sp>
        <p:nvSpPr>
          <p:cNvPr id="639" name="CustomShape 2"/>
          <p:cNvSpPr/>
          <p:nvPr/>
        </p:nvSpPr>
        <p:spPr>
          <a:xfrm>
            <a:off x="1154880" y="2603520"/>
            <a:ext cx="4823640" cy="3414960"/>
          </a:xfrm>
          <a:prstGeom prst="rect">
            <a:avLst/>
          </a:prstGeom>
          <a:noFill/>
          <a:ln>
            <a:noFill/>
          </a:ln>
        </p:spPr>
        <p:style>
          <a:lnRef idx="0"/>
          <a:fillRef idx="0"/>
          <a:effectRef idx="0"/>
          <a:fontRef idx="minor"/>
        </p:style>
        <p:txBody>
          <a:bodyPr lIns="90000" rIns="90000" tIns="45000" bIns="45000">
            <a:noAutofit/>
          </a:bodyPr>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Να οργανώσετε το παρακάτω σύνολο αντικειμένων σε ιεραρχία κληρονομικότητας κλάσεων: «Φοιτητή», «Άνθρωπος», «Καθηγητής».</a:t>
            </a:r>
            <a:endParaRPr b="0" lang="el-GR" sz="18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Να οργανώσετε το παρακάτω σύνολο αντικειμένων σε ιεραρχία κληρονομικότητας κλάσεων: «Αυτοκίνητο», «Μηχανάκι», «Αγωνιστικό Αυτοκίνητο», «Λεωφορείο» προσθέτοντας μία υπερκλάση.  </a:t>
            </a:r>
            <a:endParaRPr b="0" lang="el-GR" sz="1800" spc="-1" strike="noStrike">
              <a:latin typeface="Arial"/>
            </a:endParaRPr>
          </a:p>
          <a:p>
            <a:pPr>
              <a:lnSpc>
                <a:spcPct val="100000"/>
              </a:lnSpc>
              <a:spcBef>
                <a:spcPts val="1001"/>
              </a:spcBef>
            </a:pPr>
            <a:endParaRPr b="0" lang="el-GR" sz="1800" spc="-1" strike="noStrike">
              <a:latin typeface="Arial"/>
            </a:endParaRPr>
          </a:p>
        </p:txBody>
      </p:sp>
      <p:sp>
        <p:nvSpPr>
          <p:cNvPr id="640"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B2AC97C3-3356-4BDE-A182-042BC6AA0696}"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41"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42"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A191BE95-C7F4-47D6-9438-F6311314D2C2}" type="slidenum">
              <a:rPr b="0" lang="el-GR" sz="2800" spc="-1" strike="noStrike">
                <a:solidFill>
                  <a:srgbClr val="ffffff"/>
                </a:solidFill>
                <a:latin typeface="Century Gothic"/>
                <a:ea typeface="DejaVu Sans"/>
              </a:rPr>
              <a:t>27</a:t>
            </a:fld>
            <a:endParaRPr b="0" lang="el-GR" sz="2800" spc="-1" strike="noStrike">
              <a:latin typeface="Arial"/>
            </a:endParaRPr>
          </a:p>
        </p:txBody>
      </p:sp>
      <p:grpSp>
        <p:nvGrpSpPr>
          <p:cNvPr id="643" name="Group 6"/>
          <p:cNvGrpSpPr/>
          <p:nvPr/>
        </p:nvGrpSpPr>
        <p:grpSpPr>
          <a:xfrm>
            <a:off x="6441120" y="2936520"/>
            <a:ext cx="4219200" cy="2674080"/>
            <a:chOff x="6441120" y="2936520"/>
            <a:chExt cx="4219200" cy="2674080"/>
          </a:xfrm>
        </p:grpSpPr>
        <p:sp>
          <p:nvSpPr>
            <p:cNvPr id="644" name="CustomShape 7"/>
            <p:cNvSpPr/>
            <p:nvPr/>
          </p:nvSpPr>
          <p:spPr>
            <a:xfrm>
              <a:off x="7025040" y="2936520"/>
              <a:ext cx="2959920" cy="364680"/>
            </a:xfrm>
            <a:prstGeom prst="rect">
              <a:avLst/>
            </a:prstGeom>
            <a:noFill/>
            <a:ln>
              <a:solidFill>
                <a:srgbClr val="808080"/>
              </a:solidFill>
            </a:ln>
          </p:spPr>
          <p:style>
            <a:lnRef idx="0"/>
            <a:fillRef idx="0"/>
            <a:effectRef idx="0"/>
            <a:fontRef idx="minor"/>
          </p:style>
          <p:txBody>
            <a:bodyPr lIns="90000" rIns="90000" tIns="45000" bIns="45000">
              <a:spAutoFit/>
            </a:bodyPr>
            <a:p>
              <a:pPr>
                <a:lnSpc>
                  <a:spcPct val="100000"/>
                </a:lnSpc>
              </a:pPr>
              <a:r>
                <a:rPr b="0" lang="el-GR" sz="1800" spc="-1" strike="noStrike">
                  <a:solidFill>
                    <a:srgbClr val="000000"/>
                  </a:solidFill>
                  <a:latin typeface="Century Gothic"/>
                  <a:ea typeface="DejaVu Sans"/>
                </a:rPr>
                <a:t>Άνθρωπος</a:t>
              </a:r>
              <a:endParaRPr b="0" lang="el-GR" sz="1800" spc="-1" strike="noStrike">
                <a:latin typeface="Arial"/>
              </a:endParaRPr>
            </a:p>
          </p:txBody>
        </p:sp>
        <p:sp>
          <p:nvSpPr>
            <p:cNvPr id="645" name="CustomShape 8"/>
            <p:cNvSpPr/>
            <p:nvPr/>
          </p:nvSpPr>
          <p:spPr>
            <a:xfrm flipV="1">
              <a:off x="7200000" y="3456000"/>
              <a:ext cx="873000" cy="1656000"/>
            </a:xfrm>
            <a:custGeom>
              <a:avLst/>
              <a:gdLst/>
              <a:ahLst/>
              <a:rect l="l" t="t" r="r" b="b"/>
              <a:pathLst>
                <a:path w="21600" h="21600">
                  <a:moveTo>
                    <a:pt x="0" y="0"/>
                  </a:moveTo>
                  <a:lnTo>
                    <a:pt x="21600" y="21600"/>
                  </a:lnTo>
                </a:path>
              </a:pathLst>
            </a:custGeom>
            <a:noFill/>
            <a:ln cap="rnd" w="9360">
              <a:solidFill>
                <a:srgbClr val="519c35"/>
              </a:solidFill>
              <a:round/>
              <a:tailEnd len="med" type="triangle" w="med"/>
            </a:ln>
          </p:spPr>
          <p:style>
            <a:lnRef idx="0"/>
            <a:fillRef idx="0"/>
            <a:effectRef idx="0"/>
            <a:fontRef idx="minor"/>
          </p:style>
        </p:sp>
        <p:sp>
          <p:nvSpPr>
            <p:cNvPr id="646" name="CustomShape 9"/>
            <p:cNvSpPr/>
            <p:nvPr/>
          </p:nvSpPr>
          <p:spPr>
            <a:xfrm flipH="1" flipV="1">
              <a:off x="8712000" y="3384000"/>
              <a:ext cx="1008000" cy="1746720"/>
            </a:xfrm>
            <a:custGeom>
              <a:avLst/>
              <a:gdLst/>
              <a:ahLst/>
              <a:rect l="l" t="t" r="r" b="b"/>
              <a:pathLst>
                <a:path w="21600" h="21600">
                  <a:moveTo>
                    <a:pt x="0" y="0"/>
                  </a:moveTo>
                  <a:lnTo>
                    <a:pt x="21600" y="21600"/>
                  </a:lnTo>
                </a:path>
              </a:pathLst>
            </a:custGeom>
            <a:noFill/>
            <a:ln cap="rnd" w="9360">
              <a:solidFill>
                <a:srgbClr val="519c35"/>
              </a:solidFill>
              <a:round/>
              <a:tailEnd len="med" type="triangle" w="med"/>
            </a:ln>
          </p:spPr>
          <p:style>
            <a:lnRef idx="0"/>
            <a:fillRef idx="0"/>
            <a:effectRef idx="0"/>
            <a:fontRef idx="minor"/>
          </p:style>
        </p:sp>
        <p:sp>
          <p:nvSpPr>
            <p:cNvPr id="647" name="CustomShape 10"/>
            <p:cNvSpPr/>
            <p:nvPr/>
          </p:nvSpPr>
          <p:spPr>
            <a:xfrm>
              <a:off x="6441120" y="5245920"/>
              <a:ext cx="1083240" cy="364680"/>
            </a:xfrm>
            <a:prstGeom prst="rect">
              <a:avLst/>
            </a:prstGeom>
            <a:noFill/>
            <a:ln>
              <a:solidFill>
                <a:srgbClr val="404040"/>
              </a:solidFill>
            </a:ln>
          </p:spPr>
          <p:style>
            <a:lnRef idx="0"/>
            <a:fillRef idx="0"/>
            <a:effectRef idx="0"/>
            <a:fontRef idx="minor"/>
          </p:style>
          <p:txBody>
            <a:bodyPr wrap="none" lIns="90000" rIns="90000" tIns="45000" bIns="45000">
              <a:spAutoFit/>
            </a:bodyPr>
            <a:p>
              <a:pPr>
                <a:lnSpc>
                  <a:spcPct val="100000"/>
                </a:lnSpc>
              </a:pPr>
              <a:r>
                <a:rPr b="0" lang="el-GR" sz="1800" spc="-1" strike="noStrike">
                  <a:solidFill>
                    <a:srgbClr val="000000"/>
                  </a:solidFill>
                  <a:latin typeface="Century Gothic"/>
                  <a:ea typeface="DejaVu Sans"/>
                </a:rPr>
                <a:t>Φοιτητής</a:t>
              </a:r>
              <a:endParaRPr b="0" lang="el-GR" sz="1800" spc="-1" strike="noStrike">
                <a:latin typeface="Arial"/>
              </a:endParaRPr>
            </a:p>
          </p:txBody>
        </p:sp>
        <p:sp>
          <p:nvSpPr>
            <p:cNvPr id="648" name="CustomShape 11"/>
            <p:cNvSpPr/>
            <p:nvPr/>
          </p:nvSpPr>
          <p:spPr>
            <a:xfrm>
              <a:off x="9377280" y="5216400"/>
              <a:ext cx="1283040" cy="364680"/>
            </a:xfrm>
            <a:prstGeom prst="rect">
              <a:avLst/>
            </a:prstGeom>
            <a:noFill/>
            <a:ln>
              <a:solidFill>
                <a:srgbClr val="a6a6a6"/>
              </a:solidFill>
            </a:ln>
          </p:spPr>
          <p:style>
            <a:lnRef idx="0"/>
            <a:fillRef idx="0"/>
            <a:effectRef idx="0"/>
            <a:fontRef idx="minor"/>
          </p:style>
          <p:txBody>
            <a:bodyPr wrap="none" lIns="90000" rIns="90000" tIns="45000" bIns="45000">
              <a:spAutoFit/>
            </a:bodyPr>
            <a:p>
              <a:pPr>
                <a:lnSpc>
                  <a:spcPct val="100000"/>
                </a:lnSpc>
              </a:pPr>
              <a:r>
                <a:rPr b="0" lang="el-GR" sz="1800" spc="-1" strike="noStrike">
                  <a:solidFill>
                    <a:srgbClr val="000000"/>
                  </a:solidFill>
                  <a:latin typeface="Century Gothic"/>
                  <a:ea typeface="DejaVu Sans"/>
                </a:rPr>
                <a:t>Καθηγητής</a:t>
              </a:r>
              <a:endParaRPr b="0" lang="el-GR" sz="1800" spc="-1" strike="noStrike">
                <a:latin typeface="Arial"/>
              </a:endParaRPr>
            </a:p>
          </p:txBody>
        </p:sp>
      </p:gr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Κλάσεις και Αντικείμενα</a:t>
            </a:r>
            <a:endParaRPr b="0" lang="el-GR" sz="3600" spc="-1" strike="noStrike">
              <a:latin typeface="Arial"/>
            </a:endParaRPr>
          </a:p>
        </p:txBody>
      </p:sp>
      <p:sp>
        <p:nvSpPr>
          <p:cNvPr id="239"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48C3B185-83AC-42A5-851E-7B34964DA1C0}"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240"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241"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5FF477DE-DFD9-410D-B303-579A857374A8}" type="slidenum">
              <a:rPr b="0" lang="el-GR" sz="2800" spc="-1" strike="noStrike">
                <a:solidFill>
                  <a:srgbClr val="ffffff"/>
                </a:solidFill>
                <a:latin typeface="Century Gothic"/>
                <a:ea typeface="DejaVu Sans"/>
              </a:rPr>
              <a:t>2</a:t>
            </a:fld>
            <a:endParaRPr b="0" lang="el-GR" sz="2800" spc="-1" strike="noStrike">
              <a:latin typeface="Arial"/>
            </a:endParaRPr>
          </a:p>
        </p:txBody>
      </p:sp>
      <p:pic>
        <p:nvPicPr>
          <p:cNvPr id="242" name="Εικόνα 5" descr=""/>
          <p:cNvPicPr/>
          <p:nvPr/>
        </p:nvPicPr>
        <p:blipFill>
          <a:blip r:embed="rId1"/>
          <a:srcRect l="0" t="0" r="0" b="15913"/>
          <a:stretch/>
        </p:blipFill>
        <p:spPr>
          <a:xfrm>
            <a:off x="561240" y="2728440"/>
            <a:ext cx="11340720" cy="320724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9" name="CustomShape 1"/>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F7C46427-69E6-4B3D-BA7B-C7149ED28FFC}"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50" name="CustomShape 2"/>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51" name="CustomShape 3"/>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E3BC4DE4-B84A-4C9A-937B-B9155872B97A}" type="slidenum">
              <a:rPr b="0" lang="el-GR" sz="2800" spc="-1" strike="noStrike">
                <a:solidFill>
                  <a:srgbClr val="ffffff"/>
                </a:solidFill>
                <a:latin typeface="Century Gothic"/>
                <a:ea typeface="DejaVu Sans"/>
              </a:rPr>
              <a:t>27</a:t>
            </a:fld>
            <a:endParaRPr b="0" lang="el-GR" sz="2800" spc="-1" strike="noStrike">
              <a:latin typeface="Arial"/>
            </a:endParaRPr>
          </a:p>
        </p:txBody>
      </p:sp>
      <p:sp>
        <p:nvSpPr>
          <p:cNvPr id="652" name="CustomShape 4"/>
          <p:cNvSpPr/>
          <p:nvPr/>
        </p:nvSpPr>
        <p:spPr>
          <a:xfrm>
            <a:off x="0" y="0"/>
            <a:ext cx="12190680" cy="360"/>
          </a:xfrm>
          <a:prstGeom prst="rect">
            <a:avLst/>
          </a:prstGeom>
          <a:noFill/>
          <a:ln>
            <a:noFill/>
          </a:ln>
        </p:spPr>
        <p:style>
          <a:lnRef idx="0"/>
          <a:fillRef idx="0"/>
          <a:effectRef idx="0"/>
          <a:fontRef idx="minor"/>
        </p:style>
      </p:sp>
      <p:sp>
        <p:nvSpPr>
          <p:cNvPr id="653" name="CustomShape 5"/>
          <p:cNvSpPr/>
          <p:nvPr/>
        </p:nvSpPr>
        <p:spPr>
          <a:xfrm>
            <a:off x="5176440" y="642240"/>
            <a:ext cx="12190680" cy="360"/>
          </a:xfrm>
          <a:prstGeom prst="rect">
            <a:avLst/>
          </a:prstGeom>
          <a:noFill/>
          <a:ln>
            <a:noFill/>
          </a:ln>
        </p:spPr>
        <p:style>
          <a:lnRef idx="0"/>
          <a:fillRef idx="0"/>
          <a:effectRef idx="0"/>
          <a:fontRef idx="minor"/>
        </p:style>
      </p:sp>
      <p:sp>
        <p:nvSpPr>
          <p:cNvPr id="654" name="CustomShape 6"/>
          <p:cNvSpPr/>
          <p:nvPr/>
        </p:nvSpPr>
        <p:spPr>
          <a:xfrm>
            <a:off x="7197120" y="2918160"/>
            <a:ext cx="12190680" cy="360"/>
          </a:xfrm>
          <a:prstGeom prst="rect">
            <a:avLst/>
          </a:prstGeom>
          <a:noFill/>
          <a:ln>
            <a:noFill/>
          </a:ln>
        </p:spPr>
        <p:style>
          <a:lnRef idx="0"/>
          <a:fillRef idx="0"/>
          <a:effectRef idx="0"/>
          <a:fontRef idx="minor"/>
        </p:style>
      </p:sp>
      <p:pic>
        <p:nvPicPr>
          <p:cNvPr id="655" name="Εικόνα 11" descr=""/>
          <p:cNvPicPr/>
          <p:nvPr/>
        </p:nvPicPr>
        <p:blipFill>
          <a:blip r:embed="rId1"/>
          <a:stretch/>
        </p:blipFill>
        <p:spPr>
          <a:xfrm>
            <a:off x="504000" y="2903400"/>
            <a:ext cx="3468600" cy="3574080"/>
          </a:xfrm>
          <a:prstGeom prst="rect">
            <a:avLst/>
          </a:prstGeom>
          <a:ln>
            <a:noFill/>
          </a:ln>
        </p:spPr>
      </p:pic>
      <p:pic>
        <p:nvPicPr>
          <p:cNvPr id="656" name="Εικόνα 12" descr=""/>
          <p:cNvPicPr/>
          <p:nvPr/>
        </p:nvPicPr>
        <p:blipFill>
          <a:blip r:embed="rId2"/>
          <a:stretch/>
        </p:blipFill>
        <p:spPr>
          <a:xfrm>
            <a:off x="4044240" y="1584000"/>
            <a:ext cx="3290760" cy="4759560"/>
          </a:xfrm>
          <a:prstGeom prst="rect">
            <a:avLst/>
          </a:prstGeom>
          <a:ln>
            <a:noFill/>
          </a:ln>
        </p:spPr>
      </p:pic>
      <p:pic>
        <p:nvPicPr>
          <p:cNvPr id="657" name="Εικόνα 13" descr=""/>
          <p:cNvPicPr/>
          <p:nvPr/>
        </p:nvPicPr>
        <p:blipFill>
          <a:blip r:embed="rId3"/>
          <a:stretch/>
        </p:blipFill>
        <p:spPr>
          <a:xfrm>
            <a:off x="7613280" y="2619360"/>
            <a:ext cx="3258720" cy="3722400"/>
          </a:xfrm>
          <a:prstGeom prst="rect">
            <a:avLst/>
          </a:prstGeom>
          <a:ln>
            <a:noFill/>
          </a:ln>
        </p:spPr>
      </p:pic>
      <p:sp>
        <p:nvSpPr>
          <p:cNvPr id="658" name="CustomShape 7"/>
          <p:cNvSpPr/>
          <p:nvPr/>
        </p:nvSpPr>
        <p:spPr>
          <a:xfrm>
            <a:off x="240480" y="640440"/>
            <a:ext cx="11259000" cy="10044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l-GR" sz="2000" spc="-1" strike="noStrike">
                <a:solidFill>
                  <a:srgbClr val="000000"/>
                </a:solidFill>
                <a:latin typeface="Calibri"/>
                <a:ea typeface="Arial"/>
              </a:rPr>
              <a:t>Σε μια σχέση κληρονομικότητας, η </a:t>
            </a:r>
            <a:r>
              <a:rPr b="1" lang="el-GR" sz="2000" spc="-1" strike="noStrike">
                <a:solidFill>
                  <a:srgbClr val="000000"/>
                </a:solidFill>
                <a:latin typeface="Calibri"/>
                <a:ea typeface="Arial"/>
              </a:rPr>
              <a:t>κλάση-πρόγονος περιλαμβάνει τις κοινές ιδιότητες και μεθόδους όλων των κλάσεων-απογόνων της</a:t>
            </a:r>
            <a:r>
              <a:rPr b="0" lang="el-GR" sz="2000" spc="-1" strike="noStrike">
                <a:solidFill>
                  <a:srgbClr val="000000"/>
                </a:solidFill>
                <a:latin typeface="Calibri"/>
                <a:ea typeface="Arial"/>
              </a:rPr>
              <a:t>, ενώ οι κλάσεις-απόγονοι εμφανίζουν μόνο τις διαφορετικές τους ιδιότητες και μεθόδους αφού τις κοινές τις κληρονομούν από τη «μητέρα» τους.</a:t>
            </a:r>
            <a:endParaRPr b="0" lang="el-GR" sz="20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9" name="CustomShape 1"/>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3E1E3F8E-E1DB-404F-B61D-9B6443A2CF03}"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60" name="CustomShape 2"/>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61" name="CustomShape 3"/>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F27F1DEA-113B-4744-8A10-E6B8DB2A47EC}" type="slidenum">
              <a:rPr b="0" lang="el-GR" sz="2800" spc="-1" strike="noStrike">
                <a:solidFill>
                  <a:srgbClr val="ffffff"/>
                </a:solidFill>
                <a:latin typeface="Century Gothic"/>
                <a:ea typeface="DejaVu Sans"/>
              </a:rPr>
              <a:t>27</a:t>
            </a:fld>
            <a:endParaRPr b="0" lang="el-GR" sz="2800" spc="-1" strike="noStrike">
              <a:latin typeface="Arial"/>
            </a:endParaRPr>
          </a:p>
        </p:txBody>
      </p:sp>
      <p:sp>
        <p:nvSpPr>
          <p:cNvPr id="662" name="CustomShape 4"/>
          <p:cNvSpPr/>
          <p:nvPr/>
        </p:nvSpPr>
        <p:spPr>
          <a:xfrm>
            <a:off x="0" y="0"/>
            <a:ext cx="12190680" cy="360"/>
          </a:xfrm>
          <a:prstGeom prst="rect">
            <a:avLst/>
          </a:prstGeom>
          <a:noFill/>
          <a:ln>
            <a:noFill/>
          </a:ln>
        </p:spPr>
        <p:style>
          <a:lnRef idx="0"/>
          <a:fillRef idx="0"/>
          <a:effectRef idx="0"/>
          <a:fontRef idx="minor"/>
        </p:style>
      </p:sp>
      <p:pic>
        <p:nvPicPr>
          <p:cNvPr id="663" name="" descr=""/>
          <p:cNvPicPr/>
          <p:nvPr/>
        </p:nvPicPr>
        <p:blipFill>
          <a:blip r:embed="rId1"/>
          <a:stretch/>
        </p:blipFill>
        <p:spPr>
          <a:xfrm>
            <a:off x="0" y="766440"/>
            <a:ext cx="12219480" cy="560808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CustomShape 1"/>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3602C7A3-F4A8-4D55-932A-C84B818E63D9}"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665" name="CustomShape 2"/>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666" name="CustomShape 3"/>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38835BA0-9C46-46AC-8D8F-D3D1626B0228}" type="slidenum">
              <a:rPr b="0" lang="el-GR" sz="2800" spc="-1" strike="noStrike">
                <a:solidFill>
                  <a:srgbClr val="ffffff"/>
                </a:solidFill>
                <a:latin typeface="Century Gothic"/>
                <a:ea typeface="DejaVu Sans"/>
              </a:rPr>
              <a:t>27</a:t>
            </a:fld>
            <a:endParaRPr b="0" lang="el-GR" sz="2800" spc="-1" strike="noStrike">
              <a:latin typeface="Arial"/>
            </a:endParaRPr>
          </a:p>
        </p:txBody>
      </p:sp>
      <p:sp>
        <p:nvSpPr>
          <p:cNvPr id="667" name="CustomShape 4"/>
          <p:cNvSpPr/>
          <p:nvPr/>
        </p:nvSpPr>
        <p:spPr>
          <a:xfrm>
            <a:off x="0" y="0"/>
            <a:ext cx="12190680" cy="360"/>
          </a:xfrm>
          <a:prstGeom prst="rect">
            <a:avLst/>
          </a:prstGeom>
          <a:noFill/>
          <a:ln>
            <a:noFill/>
          </a:ln>
        </p:spPr>
        <p:style>
          <a:lnRef idx="0"/>
          <a:fillRef idx="0"/>
          <a:effectRef idx="0"/>
          <a:fontRef idx="minor"/>
        </p:style>
      </p:sp>
      <p:sp>
        <p:nvSpPr>
          <p:cNvPr id="668" name="CustomShape 5"/>
          <p:cNvSpPr/>
          <p:nvPr/>
        </p:nvSpPr>
        <p:spPr>
          <a:xfrm>
            <a:off x="4868280" y="3175920"/>
            <a:ext cx="12190680" cy="360"/>
          </a:xfrm>
          <a:prstGeom prst="rect">
            <a:avLst/>
          </a:prstGeom>
          <a:noFill/>
          <a:ln>
            <a:noFill/>
          </a:ln>
        </p:spPr>
        <p:style>
          <a:lnRef idx="0"/>
          <a:fillRef idx="0"/>
          <a:effectRef idx="0"/>
          <a:fontRef idx="minor"/>
        </p:style>
      </p:sp>
      <p:sp>
        <p:nvSpPr>
          <p:cNvPr id="669" name="CustomShape 6"/>
          <p:cNvSpPr/>
          <p:nvPr/>
        </p:nvSpPr>
        <p:spPr>
          <a:xfrm>
            <a:off x="505800" y="530280"/>
            <a:ext cx="11136240" cy="1186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l-GR" sz="2400" spc="-1" strike="noStrike">
                <a:solidFill>
                  <a:srgbClr val="000000"/>
                </a:solidFill>
                <a:latin typeface="Calibri"/>
                <a:ea typeface="Times New Roman"/>
              </a:rPr>
              <a:t>Επειδή ο </a:t>
            </a:r>
            <a:r>
              <a:rPr b="1" lang="el-GR" sz="2400" spc="-1" strike="noStrike">
                <a:solidFill>
                  <a:srgbClr val="000000"/>
                </a:solidFill>
                <a:latin typeface="Calibri"/>
                <a:ea typeface="Times New Roman"/>
              </a:rPr>
              <a:t>υπολογισμός του εμβαδού κάθε σχήματος γίνεται με διαφορετικό τρόπο</a:t>
            </a:r>
            <a:r>
              <a:rPr b="0" lang="el-GR" sz="2400" spc="-1" strike="noStrike">
                <a:solidFill>
                  <a:srgbClr val="000000"/>
                </a:solidFill>
                <a:latin typeface="Calibri"/>
                <a:ea typeface="Times New Roman"/>
              </a:rPr>
              <a:t>, η μέθοδος αυτή θα εμφανιστεί και στις υποκλάσεις «Τρίγωνο», «Παραλληλόγραμμο», «Κύκλος». </a:t>
            </a:r>
            <a:endParaRPr b="0" lang="el-GR" sz="2400" spc="-1" strike="noStrike">
              <a:latin typeface="Arial"/>
            </a:endParaRPr>
          </a:p>
        </p:txBody>
      </p:sp>
      <p:sp>
        <p:nvSpPr>
          <p:cNvPr id="670" name="CustomShape 7"/>
          <p:cNvSpPr/>
          <p:nvPr/>
        </p:nvSpPr>
        <p:spPr>
          <a:xfrm>
            <a:off x="182160" y="2395440"/>
            <a:ext cx="12190680" cy="360"/>
          </a:xfrm>
          <a:prstGeom prst="rect">
            <a:avLst/>
          </a:prstGeom>
          <a:noFill/>
          <a:ln>
            <a:noFill/>
          </a:ln>
        </p:spPr>
        <p:style>
          <a:lnRef idx="0"/>
          <a:fillRef idx="0"/>
          <a:effectRef idx="0"/>
          <a:fontRef idx="minor"/>
        </p:style>
      </p:sp>
      <p:grpSp>
        <p:nvGrpSpPr>
          <p:cNvPr id="671" name="Group 8"/>
          <p:cNvGrpSpPr/>
          <p:nvPr/>
        </p:nvGrpSpPr>
        <p:grpSpPr>
          <a:xfrm>
            <a:off x="288000" y="2592000"/>
            <a:ext cx="11544120" cy="3071160"/>
            <a:chOff x="288000" y="2592000"/>
            <a:chExt cx="11544120" cy="3071160"/>
          </a:xfrm>
        </p:grpSpPr>
        <p:sp>
          <p:nvSpPr>
            <p:cNvPr id="672" name="Freeform 9"/>
            <p:cNvSpPr/>
            <p:nvPr/>
          </p:nvSpPr>
          <p:spPr>
            <a:xfrm>
              <a:off x="292320" y="3361680"/>
              <a:ext cx="3629880" cy="2293560"/>
            </a:xfrm>
            <a:custGeom>
              <a:avLst/>
              <a:gdLst/>
              <a:ahLst/>
              <a:rect l="0" t="0" r="r" b="b"/>
              <a:pathLst>
                <a:path w="10083" h="6371">
                  <a:moveTo>
                    <a:pt x="15" y="6351"/>
                  </a:moveTo>
                  <a:cubicBezTo>
                    <a:pt x="505" y="6367"/>
                    <a:pt x="729" y="6352"/>
                    <a:pt x="927" y="6348"/>
                  </a:cubicBezTo>
                  <a:cubicBezTo>
                    <a:pt x="1125" y="6345"/>
                    <a:pt x="1294" y="6352"/>
                    <a:pt x="1457" y="6358"/>
                  </a:cubicBezTo>
                  <a:cubicBezTo>
                    <a:pt x="1619" y="6364"/>
                    <a:pt x="1773" y="6368"/>
                    <a:pt x="1932" y="6366"/>
                  </a:cubicBezTo>
                  <a:cubicBezTo>
                    <a:pt x="2091" y="6363"/>
                    <a:pt x="2254" y="6352"/>
                    <a:pt x="2416" y="6349"/>
                  </a:cubicBezTo>
                  <a:cubicBezTo>
                    <a:pt x="2577" y="6346"/>
                    <a:pt x="2736" y="6351"/>
                    <a:pt x="2887" y="6352"/>
                  </a:cubicBezTo>
                  <a:cubicBezTo>
                    <a:pt x="3039" y="6355"/>
                    <a:pt x="3183" y="6355"/>
                    <a:pt x="3339" y="6354"/>
                  </a:cubicBezTo>
                  <a:cubicBezTo>
                    <a:pt x="3495" y="6352"/>
                    <a:pt x="3662" y="6349"/>
                    <a:pt x="3829" y="6348"/>
                  </a:cubicBezTo>
                  <a:cubicBezTo>
                    <a:pt x="3995" y="6346"/>
                    <a:pt x="4161" y="6349"/>
                    <a:pt x="4319" y="6351"/>
                  </a:cubicBezTo>
                  <a:cubicBezTo>
                    <a:pt x="4478" y="6352"/>
                    <a:pt x="4632" y="6354"/>
                    <a:pt x="4794" y="6354"/>
                  </a:cubicBezTo>
                  <a:cubicBezTo>
                    <a:pt x="4956" y="6354"/>
                    <a:pt x="5124" y="6352"/>
                    <a:pt x="5287" y="6352"/>
                  </a:cubicBezTo>
                  <a:cubicBezTo>
                    <a:pt x="5449" y="6351"/>
                    <a:pt x="5603" y="6352"/>
                    <a:pt x="5761" y="6352"/>
                  </a:cubicBezTo>
                  <a:cubicBezTo>
                    <a:pt x="5919" y="6354"/>
                    <a:pt x="6081" y="6354"/>
                    <a:pt x="6245" y="6358"/>
                  </a:cubicBezTo>
                  <a:cubicBezTo>
                    <a:pt x="6409" y="6363"/>
                    <a:pt x="6573" y="6370"/>
                    <a:pt x="6735" y="6364"/>
                  </a:cubicBezTo>
                  <a:cubicBezTo>
                    <a:pt x="6898" y="6358"/>
                    <a:pt x="7058" y="6338"/>
                    <a:pt x="7212" y="6333"/>
                  </a:cubicBezTo>
                  <a:cubicBezTo>
                    <a:pt x="7367" y="6330"/>
                    <a:pt x="7517" y="6344"/>
                    <a:pt x="7673" y="6351"/>
                  </a:cubicBezTo>
                  <a:cubicBezTo>
                    <a:pt x="7829" y="6357"/>
                    <a:pt x="7990" y="6357"/>
                    <a:pt x="8149" y="6354"/>
                  </a:cubicBezTo>
                  <a:cubicBezTo>
                    <a:pt x="8310" y="6351"/>
                    <a:pt x="8471" y="6344"/>
                    <a:pt x="8632" y="6335"/>
                  </a:cubicBezTo>
                  <a:cubicBezTo>
                    <a:pt x="8794" y="6327"/>
                    <a:pt x="8958" y="6317"/>
                    <a:pt x="9155" y="6324"/>
                  </a:cubicBezTo>
                  <a:cubicBezTo>
                    <a:pt x="9352" y="6333"/>
                    <a:pt x="9581" y="6360"/>
                    <a:pt x="10082" y="6341"/>
                  </a:cubicBezTo>
                  <a:cubicBezTo>
                    <a:pt x="10055" y="6009"/>
                    <a:pt x="10058" y="5900"/>
                    <a:pt x="10055" y="5788"/>
                  </a:cubicBezTo>
                  <a:cubicBezTo>
                    <a:pt x="10052" y="5676"/>
                    <a:pt x="10042" y="5559"/>
                    <a:pt x="10044" y="5461"/>
                  </a:cubicBezTo>
                  <a:cubicBezTo>
                    <a:pt x="10047" y="5361"/>
                    <a:pt x="10062" y="5280"/>
                    <a:pt x="10068" y="5187"/>
                  </a:cubicBezTo>
                  <a:cubicBezTo>
                    <a:pt x="10073" y="5093"/>
                    <a:pt x="10072" y="4987"/>
                    <a:pt x="10073" y="4876"/>
                  </a:cubicBezTo>
                  <a:cubicBezTo>
                    <a:pt x="10075" y="4764"/>
                    <a:pt x="10079" y="4645"/>
                    <a:pt x="10075" y="4543"/>
                  </a:cubicBezTo>
                  <a:cubicBezTo>
                    <a:pt x="10070" y="4440"/>
                    <a:pt x="10057" y="4352"/>
                    <a:pt x="10055" y="4255"/>
                  </a:cubicBezTo>
                  <a:cubicBezTo>
                    <a:pt x="10052" y="4157"/>
                    <a:pt x="10061" y="4050"/>
                    <a:pt x="10064" y="3946"/>
                  </a:cubicBezTo>
                  <a:cubicBezTo>
                    <a:pt x="10066" y="3843"/>
                    <a:pt x="10064" y="3745"/>
                    <a:pt x="10063" y="3645"/>
                  </a:cubicBezTo>
                  <a:cubicBezTo>
                    <a:pt x="10061" y="3547"/>
                    <a:pt x="10061" y="3445"/>
                    <a:pt x="10057" y="3339"/>
                  </a:cubicBezTo>
                  <a:cubicBezTo>
                    <a:pt x="10053" y="3233"/>
                    <a:pt x="10044" y="3120"/>
                    <a:pt x="10042" y="3025"/>
                  </a:cubicBezTo>
                  <a:cubicBezTo>
                    <a:pt x="10038" y="2930"/>
                    <a:pt x="10041" y="2854"/>
                    <a:pt x="10037" y="2764"/>
                  </a:cubicBezTo>
                  <a:cubicBezTo>
                    <a:pt x="10035" y="2673"/>
                    <a:pt x="10028" y="2572"/>
                    <a:pt x="10026" y="2471"/>
                  </a:cubicBezTo>
                  <a:cubicBezTo>
                    <a:pt x="10023" y="2370"/>
                    <a:pt x="10028" y="2268"/>
                    <a:pt x="10033" y="2163"/>
                  </a:cubicBezTo>
                  <a:cubicBezTo>
                    <a:pt x="10037" y="2057"/>
                    <a:pt x="10043" y="1946"/>
                    <a:pt x="10047" y="1845"/>
                  </a:cubicBezTo>
                  <a:cubicBezTo>
                    <a:pt x="10051" y="1742"/>
                    <a:pt x="10052" y="1650"/>
                    <a:pt x="10057" y="1550"/>
                  </a:cubicBezTo>
                  <a:cubicBezTo>
                    <a:pt x="10063" y="1452"/>
                    <a:pt x="10072" y="1346"/>
                    <a:pt x="10069" y="1239"/>
                  </a:cubicBezTo>
                  <a:cubicBezTo>
                    <a:pt x="10066" y="1132"/>
                    <a:pt x="10050" y="1023"/>
                    <a:pt x="10048" y="924"/>
                  </a:cubicBezTo>
                  <a:cubicBezTo>
                    <a:pt x="10044" y="826"/>
                    <a:pt x="10055" y="738"/>
                    <a:pt x="10061" y="645"/>
                  </a:cubicBezTo>
                  <a:cubicBezTo>
                    <a:pt x="10068" y="554"/>
                    <a:pt x="10071" y="457"/>
                    <a:pt x="10072" y="364"/>
                  </a:cubicBezTo>
                  <a:cubicBezTo>
                    <a:pt x="10073" y="270"/>
                    <a:pt x="10073" y="177"/>
                    <a:pt x="9992" y="125"/>
                  </a:cubicBezTo>
                  <a:cubicBezTo>
                    <a:pt x="9909" y="70"/>
                    <a:pt x="9746" y="56"/>
                    <a:pt x="9586" y="45"/>
                  </a:cubicBezTo>
                  <a:cubicBezTo>
                    <a:pt x="9425" y="37"/>
                    <a:pt x="9268" y="32"/>
                    <a:pt x="9107" y="35"/>
                  </a:cubicBezTo>
                  <a:cubicBezTo>
                    <a:pt x="8947" y="37"/>
                    <a:pt x="8783" y="42"/>
                    <a:pt x="8623" y="47"/>
                  </a:cubicBezTo>
                  <a:cubicBezTo>
                    <a:pt x="8464" y="51"/>
                    <a:pt x="8308" y="53"/>
                    <a:pt x="8149" y="51"/>
                  </a:cubicBezTo>
                  <a:cubicBezTo>
                    <a:pt x="7991" y="50"/>
                    <a:pt x="7831" y="45"/>
                    <a:pt x="7671" y="42"/>
                  </a:cubicBezTo>
                  <a:cubicBezTo>
                    <a:pt x="7512" y="40"/>
                    <a:pt x="7354" y="37"/>
                    <a:pt x="7192" y="38"/>
                  </a:cubicBezTo>
                  <a:cubicBezTo>
                    <a:pt x="7027" y="38"/>
                    <a:pt x="6856" y="42"/>
                    <a:pt x="6697" y="45"/>
                  </a:cubicBezTo>
                  <a:cubicBezTo>
                    <a:pt x="6537" y="47"/>
                    <a:pt x="6388" y="47"/>
                    <a:pt x="6229" y="41"/>
                  </a:cubicBezTo>
                  <a:cubicBezTo>
                    <a:pt x="6069" y="35"/>
                    <a:pt x="5898" y="25"/>
                    <a:pt x="5737" y="28"/>
                  </a:cubicBezTo>
                  <a:cubicBezTo>
                    <a:pt x="5576" y="32"/>
                    <a:pt x="5426" y="51"/>
                    <a:pt x="5277" y="53"/>
                  </a:cubicBezTo>
                  <a:cubicBezTo>
                    <a:pt x="5128" y="53"/>
                    <a:pt x="4981" y="35"/>
                    <a:pt x="4822" y="32"/>
                  </a:cubicBezTo>
                  <a:cubicBezTo>
                    <a:pt x="4663" y="29"/>
                    <a:pt x="4495" y="41"/>
                    <a:pt x="4327" y="44"/>
                  </a:cubicBezTo>
                  <a:cubicBezTo>
                    <a:pt x="4159" y="47"/>
                    <a:pt x="3995" y="40"/>
                    <a:pt x="3838" y="38"/>
                  </a:cubicBezTo>
                  <a:cubicBezTo>
                    <a:pt x="3681" y="35"/>
                    <a:pt x="3532" y="37"/>
                    <a:pt x="3372" y="35"/>
                  </a:cubicBezTo>
                  <a:cubicBezTo>
                    <a:pt x="3212" y="32"/>
                    <a:pt x="3041" y="26"/>
                    <a:pt x="2882" y="19"/>
                  </a:cubicBezTo>
                  <a:cubicBezTo>
                    <a:pt x="2722" y="12"/>
                    <a:pt x="2574" y="4"/>
                    <a:pt x="2417" y="9"/>
                  </a:cubicBezTo>
                  <a:cubicBezTo>
                    <a:pt x="2261" y="12"/>
                    <a:pt x="2096" y="26"/>
                    <a:pt x="1936" y="32"/>
                  </a:cubicBezTo>
                  <a:cubicBezTo>
                    <a:pt x="1778" y="38"/>
                    <a:pt x="1627" y="34"/>
                    <a:pt x="1471" y="26"/>
                  </a:cubicBezTo>
                  <a:cubicBezTo>
                    <a:pt x="1315" y="19"/>
                    <a:pt x="1155" y="7"/>
                    <a:pt x="990" y="4"/>
                  </a:cubicBezTo>
                  <a:cubicBezTo>
                    <a:pt x="825" y="0"/>
                    <a:pt x="654" y="3"/>
                    <a:pt x="498" y="15"/>
                  </a:cubicBezTo>
                  <a:cubicBezTo>
                    <a:pt x="342" y="26"/>
                    <a:pt x="201" y="45"/>
                    <a:pt x="121" y="103"/>
                  </a:cubicBezTo>
                  <a:cubicBezTo>
                    <a:pt x="40" y="158"/>
                    <a:pt x="21" y="252"/>
                    <a:pt x="12" y="343"/>
                  </a:cubicBezTo>
                  <a:cubicBezTo>
                    <a:pt x="4" y="433"/>
                    <a:pt x="9" y="521"/>
                    <a:pt x="15" y="616"/>
                  </a:cubicBezTo>
                  <a:cubicBezTo>
                    <a:pt x="21" y="711"/>
                    <a:pt x="28" y="815"/>
                    <a:pt x="28" y="919"/>
                  </a:cubicBezTo>
                  <a:cubicBezTo>
                    <a:pt x="28" y="1025"/>
                    <a:pt x="20" y="1133"/>
                    <a:pt x="21" y="1241"/>
                  </a:cubicBezTo>
                  <a:cubicBezTo>
                    <a:pt x="21" y="1348"/>
                    <a:pt x="30" y="1456"/>
                    <a:pt x="24" y="1556"/>
                  </a:cubicBezTo>
                  <a:cubicBezTo>
                    <a:pt x="18" y="1654"/>
                    <a:pt x="0" y="1745"/>
                    <a:pt x="1" y="1845"/>
                  </a:cubicBezTo>
                  <a:cubicBezTo>
                    <a:pt x="2" y="1943"/>
                    <a:pt x="23" y="2050"/>
                    <a:pt x="33" y="2158"/>
                  </a:cubicBezTo>
                  <a:cubicBezTo>
                    <a:pt x="44" y="2266"/>
                    <a:pt x="43" y="2371"/>
                    <a:pt x="44" y="2469"/>
                  </a:cubicBezTo>
                  <a:cubicBezTo>
                    <a:pt x="45" y="2568"/>
                    <a:pt x="47" y="2656"/>
                    <a:pt x="37" y="2745"/>
                  </a:cubicBezTo>
                  <a:cubicBezTo>
                    <a:pt x="28" y="2836"/>
                    <a:pt x="7" y="2925"/>
                    <a:pt x="4" y="3034"/>
                  </a:cubicBezTo>
                  <a:cubicBezTo>
                    <a:pt x="1" y="3142"/>
                    <a:pt x="16" y="3267"/>
                    <a:pt x="21" y="3371"/>
                  </a:cubicBezTo>
                  <a:cubicBezTo>
                    <a:pt x="25" y="3474"/>
                    <a:pt x="18" y="3556"/>
                    <a:pt x="16" y="3647"/>
                  </a:cubicBezTo>
                  <a:cubicBezTo>
                    <a:pt x="14" y="3736"/>
                    <a:pt x="15" y="3835"/>
                    <a:pt x="15" y="3936"/>
                  </a:cubicBezTo>
                  <a:cubicBezTo>
                    <a:pt x="14" y="4035"/>
                    <a:pt x="10" y="4137"/>
                    <a:pt x="9" y="4248"/>
                  </a:cubicBezTo>
                  <a:cubicBezTo>
                    <a:pt x="8" y="4358"/>
                    <a:pt x="8" y="4478"/>
                    <a:pt x="14" y="4579"/>
                  </a:cubicBezTo>
                  <a:cubicBezTo>
                    <a:pt x="19" y="4679"/>
                    <a:pt x="31" y="4760"/>
                    <a:pt x="35" y="4854"/>
                  </a:cubicBezTo>
                  <a:cubicBezTo>
                    <a:pt x="38" y="4949"/>
                    <a:pt x="33" y="5056"/>
                    <a:pt x="28" y="5160"/>
                  </a:cubicBezTo>
                  <a:cubicBezTo>
                    <a:pt x="22" y="5264"/>
                    <a:pt x="16" y="5364"/>
                    <a:pt x="17" y="5453"/>
                  </a:cubicBezTo>
                  <a:cubicBezTo>
                    <a:pt x="19" y="5543"/>
                    <a:pt x="29" y="5622"/>
                    <a:pt x="30" y="5748"/>
                  </a:cubicBezTo>
                  <a:cubicBezTo>
                    <a:pt x="31" y="5874"/>
                    <a:pt x="22" y="6047"/>
                    <a:pt x="19" y="6348"/>
                  </a:cubicBezTo>
                  <a:lnTo>
                    <a:pt x="15" y="6351"/>
                  </a:lnTo>
                  <a:close/>
                </a:path>
              </a:pathLst>
            </a:custGeom>
            <a:solidFill>
              <a:srgbClr val="f2f2f2"/>
            </a:solidFill>
            <a:ln>
              <a:noFill/>
            </a:ln>
          </p:spPr>
        </p:sp>
        <p:sp>
          <p:nvSpPr>
            <p:cNvPr id="673" name="Freeform 10"/>
            <p:cNvSpPr/>
            <p:nvPr/>
          </p:nvSpPr>
          <p:spPr>
            <a:xfrm>
              <a:off x="297360" y="5640480"/>
              <a:ext cx="3617640" cy="15840"/>
            </a:xfrm>
            <a:custGeom>
              <a:avLst/>
              <a:gdLst/>
              <a:ahLst/>
              <a:rect l="0" t="0" r="r" b="b"/>
              <a:pathLst>
                <a:path w="10049" h="44">
                  <a:moveTo>
                    <a:pt x="0" y="12"/>
                  </a:moveTo>
                  <a:cubicBezTo>
                    <a:pt x="501" y="22"/>
                    <a:pt x="732" y="21"/>
                    <a:pt x="930" y="19"/>
                  </a:cubicBezTo>
                  <a:cubicBezTo>
                    <a:pt x="1126" y="19"/>
                    <a:pt x="1292" y="18"/>
                    <a:pt x="1450" y="18"/>
                  </a:cubicBezTo>
                  <a:cubicBezTo>
                    <a:pt x="1609" y="18"/>
                    <a:pt x="1763" y="19"/>
                    <a:pt x="1918" y="19"/>
                  </a:cubicBezTo>
                  <a:cubicBezTo>
                    <a:pt x="2073" y="19"/>
                    <a:pt x="2227" y="19"/>
                    <a:pt x="2387" y="15"/>
                  </a:cubicBezTo>
                  <a:cubicBezTo>
                    <a:pt x="2547" y="11"/>
                    <a:pt x="2713" y="6"/>
                    <a:pt x="2874" y="6"/>
                  </a:cubicBezTo>
                  <a:cubicBezTo>
                    <a:pt x="3037" y="8"/>
                    <a:pt x="3197" y="14"/>
                    <a:pt x="3354" y="19"/>
                  </a:cubicBezTo>
                  <a:cubicBezTo>
                    <a:pt x="3510" y="27"/>
                    <a:pt x="3666" y="34"/>
                    <a:pt x="3824" y="36"/>
                  </a:cubicBezTo>
                  <a:cubicBezTo>
                    <a:pt x="3984" y="36"/>
                    <a:pt x="4148" y="28"/>
                    <a:pt x="4310" y="24"/>
                  </a:cubicBezTo>
                  <a:cubicBezTo>
                    <a:pt x="4471" y="21"/>
                    <a:pt x="4631" y="21"/>
                    <a:pt x="4788" y="24"/>
                  </a:cubicBezTo>
                  <a:cubicBezTo>
                    <a:pt x="4945" y="27"/>
                    <a:pt x="5100" y="34"/>
                    <a:pt x="5263" y="37"/>
                  </a:cubicBezTo>
                  <a:cubicBezTo>
                    <a:pt x="5425" y="38"/>
                    <a:pt x="5593" y="36"/>
                    <a:pt x="5756" y="34"/>
                  </a:cubicBezTo>
                  <a:cubicBezTo>
                    <a:pt x="5919" y="33"/>
                    <a:pt x="6076" y="31"/>
                    <a:pt x="6232" y="30"/>
                  </a:cubicBezTo>
                  <a:cubicBezTo>
                    <a:pt x="6388" y="28"/>
                    <a:pt x="6542" y="25"/>
                    <a:pt x="6699" y="19"/>
                  </a:cubicBezTo>
                  <a:cubicBezTo>
                    <a:pt x="6855" y="12"/>
                    <a:pt x="7016" y="2"/>
                    <a:pt x="7175" y="0"/>
                  </a:cubicBezTo>
                  <a:cubicBezTo>
                    <a:pt x="7335" y="0"/>
                    <a:pt x="7493" y="9"/>
                    <a:pt x="7650" y="15"/>
                  </a:cubicBezTo>
                  <a:cubicBezTo>
                    <a:pt x="7808" y="21"/>
                    <a:pt x="7964" y="24"/>
                    <a:pt x="8126" y="30"/>
                  </a:cubicBezTo>
                  <a:cubicBezTo>
                    <a:pt x="8288" y="36"/>
                    <a:pt x="8454" y="43"/>
                    <a:pt x="8613" y="41"/>
                  </a:cubicBezTo>
                  <a:cubicBezTo>
                    <a:pt x="8772" y="38"/>
                    <a:pt x="8923" y="27"/>
                    <a:pt x="9124" y="18"/>
                  </a:cubicBezTo>
                  <a:cubicBezTo>
                    <a:pt x="9324" y="9"/>
                    <a:pt x="9573" y="3"/>
                    <a:pt x="10048" y="19"/>
                  </a:cubicBezTo>
                </a:path>
              </a:pathLst>
            </a:custGeom>
            <a:ln cap="rnd" w="50400">
              <a:solidFill>
                <a:srgbClr val="00bc74"/>
              </a:solidFill>
              <a:bevel/>
            </a:ln>
          </p:spPr>
        </p:sp>
        <p:sp>
          <p:nvSpPr>
            <p:cNvPr id="674" name="Freeform 11"/>
            <p:cNvSpPr/>
            <p:nvPr/>
          </p:nvSpPr>
          <p:spPr>
            <a:xfrm>
              <a:off x="293760" y="3368880"/>
              <a:ext cx="3627000" cy="2289600"/>
            </a:xfrm>
            <a:custGeom>
              <a:avLst/>
              <a:gdLst/>
              <a:ahLst/>
              <a:rect l="0" t="0" r="r" b="b"/>
              <a:pathLst>
                <a:path w="10075" h="6360">
                  <a:moveTo>
                    <a:pt x="10054" y="6326"/>
                  </a:moveTo>
                  <a:cubicBezTo>
                    <a:pt x="10058" y="6027"/>
                    <a:pt x="10061" y="5876"/>
                    <a:pt x="10062" y="5750"/>
                  </a:cubicBezTo>
                  <a:cubicBezTo>
                    <a:pt x="10065" y="5626"/>
                    <a:pt x="10067" y="5526"/>
                    <a:pt x="10065" y="5426"/>
                  </a:cubicBezTo>
                  <a:cubicBezTo>
                    <a:pt x="10064" y="5325"/>
                    <a:pt x="10059" y="5222"/>
                    <a:pt x="10058" y="5120"/>
                  </a:cubicBezTo>
                  <a:cubicBezTo>
                    <a:pt x="10057" y="5017"/>
                    <a:pt x="10058" y="4913"/>
                    <a:pt x="10058" y="4815"/>
                  </a:cubicBezTo>
                  <a:cubicBezTo>
                    <a:pt x="10057" y="4716"/>
                    <a:pt x="10053" y="4623"/>
                    <a:pt x="10054" y="4524"/>
                  </a:cubicBezTo>
                  <a:cubicBezTo>
                    <a:pt x="10055" y="4425"/>
                    <a:pt x="10059" y="4320"/>
                    <a:pt x="10061" y="4224"/>
                  </a:cubicBezTo>
                  <a:cubicBezTo>
                    <a:pt x="10064" y="4125"/>
                    <a:pt x="10064" y="4035"/>
                    <a:pt x="10061" y="3938"/>
                  </a:cubicBezTo>
                  <a:cubicBezTo>
                    <a:pt x="10059" y="3839"/>
                    <a:pt x="10053" y="3735"/>
                    <a:pt x="10051" y="3637"/>
                  </a:cubicBezTo>
                  <a:cubicBezTo>
                    <a:pt x="10048" y="3539"/>
                    <a:pt x="10048" y="3446"/>
                    <a:pt x="10052" y="3347"/>
                  </a:cubicBezTo>
                  <a:cubicBezTo>
                    <a:pt x="10055" y="3248"/>
                    <a:pt x="10062" y="3143"/>
                    <a:pt x="10061" y="3040"/>
                  </a:cubicBezTo>
                  <a:cubicBezTo>
                    <a:pt x="10060" y="2938"/>
                    <a:pt x="10051" y="2838"/>
                    <a:pt x="10048" y="2732"/>
                  </a:cubicBezTo>
                  <a:cubicBezTo>
                    <a:pt x="10047" y="2627"/>
                    <a:pt x="10052" y="2517"/>
                    <a:pt x="10057" y="2410"/>
                  </a:cubicBezTo>
                  <a:cubicBezTo>
                    <a:pt x="10060" y="2303"/>
                    <a:pt x="10064" y="2196"/>
                    <a:pt x="10062" y="2102"/>
                  </a:cubicBezTo>
                  <a:cubicBezTo>
                    <a:pt x="10061" y="2008"/>
                    <a:pt x="10055" y="1926"/>
                    <a:pt x="10053" y="1826"/>
                  </a:cubicBezTo>
                  <a:cubicBezTo>
                    <a:pt x="10051" y="1726"/>
                    <a:pt x="10053" y="1611"/>
                    <a:pt x="10053" y="1506"/>
                  </a:cubicBezTo>
                  <a:cubicBezTo>
                    <a:pt x="10054" y="1402"/>
                    <a:pt x="10054" y="1310"/>
                    <a:pt x="10054" y="1215"/>
                  </a:cubicBezTo>
                  <a:cubicBezTo>
                    <a:pt x="10055" y="1118"/>
                    <a:pt x="10057" y="1020"/>
                    <a:pt x="10061" y="923"/>
                  </a:cubicBezTo>
                  <a:cubicBezTo>
                    <a:pt x="10066" y="828"/>
                    <a:pt x="10073" y="734"/>
                    <a:pt x="10074" y="635"/>
                  </a:cubicBezTo>
                  <a:cubicBezTo>
                    <a:pt x="10074" y="536"/>
                    <a:pt x="10067" y="432"/>
                    <a:pt x="10065" y="327"/>
                  </a:cubicBezTo>
                  <a:cubicBezTo>
                    <a:pt x="10062" y="222"/>
                    <a:pt x="10066" y="116"/>
                    <a:pt x="9982" y="66"/>
                  </a:cubicBezTo>
                  <a:cubicBezTo>
                    <a:pt x="9898" y="18"/>
                    <a:pt x="9730" y="24"/>
                    <a:pt x="9568" y="27"/>
                  </a:cubicBezTo>
                  <a:cubicBezTo>
                    <a:pt x="9407" y="28"/>
                    <a:pt x="9253" y="25"/>
                    <a:pt x="9100" y="18"/>
                  </a:cubicBezTo>
                  <a:cubicBezTo>
                    <a:pt x="8946" y="11"/>
                    <a:pt x="8793" y="0"/>
                    <a:pt x="8635" y="2"/>
                  </a:cubicBezTo>
                  <a:cubicBezTo>
                    <a:pt x="8479" y="3"/>
                    <a:pt x="8321" y="15"/>
                    <a:pt x="8158" y="21"/>
                  </a:cubicBezTo>
                  <a:cubicBezTo>
                    <a:pt x="7996" y="25"/>
                    <a:pt x="7831" y="21"/>
                    <a:pt x="7671" y="18"/>
                  </a:cubicBezTo>
                  <a:cubicBezTo>
                    <a:pt x="7511" y="15"/>
                    <a:pt x="7356" y="12"/>
                    <a:pt x="7197" y="14"/>
                  </a:cubicBezTo>
                  <a:cubicBezTo>
                    <a:pt x="7037" y="15"/>
                    <a:pt x="6872" y="20"/>
                    <a:pt x="6709" y="21"/>
                  </a:cubicBezTo>
                  <a:cubicBezTo>
                    <a:pt x="6545" y="21"/>
                    <a:pt x="6382" y="17"/>
                    <a:pt x="6225" y="18"/>
                  </a:cubicBezTo>
                  <a:cubicBezTo>
                    <a:pt x="6067" y="20"/>
                    <a:pt x="5913" y="27"/>
                    <a:pt x="5759" y="31"/>
                  </a:cubicBezTo>
                  <a:cubicBezTo>
                    <a:pt x="5605" y="36"/>
                    <a:pt x="5450" y="39"/>
                    <a:pt x="5289" y="40"/>
                  </a:cubicBezTo>
                  <a:cubicBezTo>
                    <a:pt x="5129" y="42"/>
                    <a:pt x="4964" y="44"/>
                    <a:pt x="4801" y="43"/>
                  </a:cubicBezTo>
                  <a:cubicBezTo>
                    <a:pt x="4639" y="42"/>
                    <a:pt x="4479" y="39"/>
                    <a:pt x="4321" y="36"/>
                  </a:cubicBezTo>
                  <a:cubicBezTo>
                    <a:pt x="4162" y="31"/>
                    <a:pt x="4007" y="27"/>
                    <a:pt x="3845" y="22"/>
                  </a:cubicBezTo>
                  <a:cubicBezTo>
                    <a:pt x="3683" y="18"/>
                    <a:pt x="3516" y="15"/>
                    <a:pt x="3355" y="14"/>
                  </a:cubicBezTo>
                  <a:cubicBezTo>
                    <a:pt x="3193" y="14"/>
                    <a:pt x="3036" y="15"/>
                    <a:pt x="2881" y="17"/>
                  </a:cubicBezTo>
                  <a:cubicBezTo>
                    <a:pt x="2727" y="17"/>
                    <a:pt x="2576" y="15"/>
                    <a:pt x="2419" y="18"/>
                  </a:cubicBezTo>
                  <a:cubicBezTo>
                    <a:pt x="2263" y="20"/>
                    <a:pt x="2102" y="25"/>
                    <a:pt x="1939" y="28"/>
                  </a:cubicBezTo>
                  <a:cubicBezTo>
                    <a:pt x="1776" y="31"/>
                    <a:pt x="1611" y="31"/>
                    <a:pt x="1449" y="31"/>
                  </a:cubicBezTo>
                  <a:cubicBezTo>
                    <a:pt x="1286" y="30"/>
                    <a:pt x="1128" y="31"/>
                    <a:pt x="971" y="31"/>
                  </a:cubicBezTo>
                  <a:cubicBezTo>
                    <a:pt x="815" y="33"/>
                    <a:pt x="659" y="34"/>
                    <a:pt x="500" y="37"/>
                  </a:cubicBezTo>
                  <a:cubicBezTo>
                    <a:pt x="340" y="42"/>
                    <a:pt x="176" y="46"/>
                    <a:pt x="96" y="91"/>
                  </a:cubicBezTo>
                  <a:cubicBezTo>
                    <a:pt x="15" y="137"/>
                    <a:pt x="18" y="225"/>
                    <a:pt x="20" y="317"/>
                  </a:cubicBezTo>
                  <a:cubicBezTo>
                    <a:pt x="22" y="410"/>
                    <a:pt x="24" y="506"/>
                    <a:pt x="24" y="609"/>
                  </a:cubicBezTo>
                  <a:cubicBezTo>
                    <a:pt x="22" y="710"/>
                    <a:pt x="21" y="816"/>
                    <a:pt x="19" y="914"/>
                  </a:cubicBezTo>
                  <a:cubicBezTo>
                    <a:pt x="17" y="1011"/>
                    <a:pt x="13" y="1102"/>
                    <a:pt x="17" y="1201"/>
                  </a:cubicBezTo>
                  <a:cubicBezTo>
                    <a:pt x="19" y="1301"/>
                    <a:pt x="26" y="1411"/>
                    <a:pt x="32" y="1518"/>
                  </a:cubicBezTo>
                  <a:cubicBezTo>
                    <a:pt x="36" y="1625"/>
                    <a:pt x="39" y="1728"/>
                    <a:pt x="34" y="1825"/>
                  </a:cubicBezTo>
                  <a:cubicBezTo>
                    <a:pt x="31" y="1921"/>
                    <a:pt x="19" y="2012"/>
                    <a:pt x="15" y="2115"/>
                  </a:cubicBezTo>
                  <a:cubicBezTo>
                    <a:pt x="12" y="2216"/>
                    <a:pt x="17" y="2331"/>
                    <a:pt x="19" y="2435"/>
                  </a:cubicBezTo>
                  <a:cubicBezTo>
                    <a:pt x="21" y="2539"/>
                    <a:pt x="22" y="2633"/>
                    <a:pt x="25" y="2726"/>
                  </a:cubicBezTo>
                  <a:cubicBezTo>
                    <a:pt x="26" y="2822"/>
                    <a:pt x="29" y="2917"/>
                    <a:pt x="27" y="3017"/>
                  </a:cubicBezTo>
                  <a:cubicBezTo>
                    <a:pt x="26" y="3117"/>
                    <a:pt x="20" y="3221"/>
                    <a:pt x="19" y="3325"/>
                  </a:cubicBezTo>
                  <a:cubicBezTo>
                    <a:pt x="18" y="3429"/>
                    <a:pt x="22" y="3533"/>
                    <a:pt x="21" y="3631"/>
                  </a:cubicBezTo>
                  <a:cubicBezTo>
                    <a:pt x="20" y="3731"/>
                    <a:pt x="14" y="3823"/>
                    <a:pt x="14" y="3920"/>
                  </a:cubicBezTo>
                  <a:cubicBezTo>
                    <a:pt x="14" y="4015"/>
                    <a:pt x="20" y="4115"/>
                    <a:pt x="21" y="4215"/>
                  </a:cubicBezTo>
                  <a:cubicBezTo>
                    <a:pt x="21" y="4315"/>
                    <a:pt x="18" y="4417"/>
                    <a:pt x="14" y="4517"/>
                  </a:cubicBezTo>
                  <a:cubicBezTo>
                    <a:pt x="12" y="4617"/>
                    <a:pt x="11" y="4715"/>
                    <a:pt x="10" y="4813"/>
                  </a:cubicBezTo>
                  <a:cubicBezTo>
                    <a:pt x="8" y="4911"/>
                    <a:pt x="7" y="5013"/>
                    <a:pt x="5" y="5114"/>
                  </a:cubicBezTo>
                  <a:cubicBezTo>
                    <a:pt x="3" y="5215"/>
                    <a:pt x="0" y="5318"/>
                    <a:pt x="1" y="5420"/>
                  </a:cubicBezTo>
                  <a:cubicBezTo>
                    <a:pt x="4" y="5524"/>
                    <a:pt x="10" y="5630"/>
                    <a:pt x="18" y="5756"/>
                  </a:cubicBezTo>
                  <a:cubicBezTo>
                    <a:pt x="26" y="5884"/>
                    <a:pt x="36" y="6032"/>
                    <a:pt x="20" y="6359"/>
                  </a:cubicBezTo>
                </a:path>
              </a:pathLst>
            </a:custGeom>
            <a:ln cap="rnd" w="50400">
              <a:solidFill>
                <a:srgbClr val="00bc74"/>
              </a:solidFill>
              <a:bevel/>
            </a:ln>
          </p:spPr>
        </p:sp>
        <p:sp>
          <p:nvSpPr>
            <p:cNvPr id="675" name="Freeform 12"/>
            <p:cNvSpPr/>
            <p:nvPr/>
          </p:nvSpPr>
          <p:spPr>
            <a:xfrm>
              <a:off x="288000" y="2589480"/>
              <a:ext cx="3638160" cy="803160"/>
            </a:xfrm>
            <a:custGeom>
              <a:avLst/>
              <a:gdLst/>
              <a:ahLst/>
              <a:rect l="0" t="0" r="r" b="b"/>
              <a:pathLst>
                <a:path w="10106" h="2231">
                  <a:moveTo>
                    <a:pt x="0" y="2187"/>
                  </a:moveTo>
                  <a:cubicBezTo>
                    <a:pt x="537" y="2168"/>
                    <a:pt x="764" y="2180"/>
                    <a:pt x="958" y="2186"/>
                  </a:cubicBezTo>
                  <a:cubicBezTo>
                    <a:pt x="1151" y="2190"/>
                    <a:pt x="1311" y="2187"/>
                    <a:pt x="1463" y="2187"/>
                  </a:cubicBezTo>
                  <a:cubicBezTo>
                    <a:pt x="1617" y="2186"/>
                    <a:pt x="1765" y="2186"/>
                    <a:pt x="1919" y="2187"/>
                  </a:cubicBezTo>
                  <a:cubicBezTo>
                    <a:pt x="2075" y="2187"/>
                    <a:pt x="2237" y="2186"/>
                    <a:pt x="2401" y="2187"/>
                  </a:cubicBezTo>
                  <a:cubicBezTo>
                    <a:pt x="2565" y="2189"/>
                    <a:pt x="2731" y="2193"/>
                    <a:pt x="2892" y="2195"/>
                  </a:cubicBezTo>
                  <a:cubicBezTo>
                    <a:pt x="3054" y="2196"/>
                    <a:pt x="3211" y="2198"/>
                    <a:pt x="3368" y="2195"/>
                  </a:cubicBezTo>
                  <a:cubicBezTo>
                    <a:pt x="3526" y="2192"/>
                    <a:pt x="3683" y="2186"/>
                    <a:pt x="3841" y="2189"/>
                  </a:cubicBezTo>
                  <a:cubicBezTo>
                    <a:pt x="3999" y="2192"/>
                    <a:pt x="4158" y="2204"/>
                    <a:pt x="4313" y="2207"/>
                  </a:cubicBezTo>
                  <a:cubicBezTo>
                    <a:pt x="4469" y="2209"/>
                    <a:pt x="4623" y="2199"/>
                    <a:pt x="4790" y="2192"/>
                  </a:cubicBezTo>
                  <a:cubicBezTo>
                    <a:pt x="4956" y="2185"/>
                    <a:pt x="5136" y="2177"/>
                    <a:pt x="5300" y="2185"/>
                  </a:cubicBezTo>
                  <a:cubicBezTo>
                    <a:pt x="5465" y="2192"/>
                    <a:pt x="5612" y="2214"/>
                    <a:pt x="5766" y="2223"/>
                  </a:cubicBezTo>
                  <a:cubicBezTo>
                    <a:pt x="5920" y="2230"/>
                    <a:pt x="6078" y="2226"/>
                    <a:pt x="6239" y="2217"/>
                  </a:cubicBezTo>
                  <a:cubicBezTo>
                    <a:pt x="6398" y="2208"/>
                    <a:pt x="6560" y="2196"/>
                    <a:pt x="6720" y="2190"/>
                  </a:cubicBezTo>
                  <a:cubicBezTo>
                    <a:pt x="6882" y="2186"/>
                    <a:pt x="7043" y="2186"/>
                    <a:pt x="7204" y="2193"/>
                  </a:cubicBezTo>
                  <a:cubicBezTo>
                    <a:pt x="7365" y="2199"/>
                    <a:pt x="7527" y="2211"/>
                    <a:pt x="7685" y="2207"/>
                  </a:cubicBezTo>
                  <a:cubicBezTo>
                    <a:pt x="7843" y="2201"/>
                    <a:pt x="7996" y="2180"/>
                    <a:pt x="8151" y="2176"/>
                  </a:cubicBezTo>
                  <a:cubicBezTo>
                    <a:pt x="8306" y="2171"/>
                    <a:pt x="8462" y="2185"/>
                    <a:pt x="8628" y="2187"/>
                  </a:cubicBezTo>
                  <a:cubicBezTo>
                    <a:pt x="8795" y="2190"/>
                    <a:pt x="8974" y="2183"/>
                    <a:pt x="9140" y="2189"/>
                  </a:cubicBezTo>
                  <a:cubicBezTo>
                    <a:pt x="9308" y="2193"/>
                    <a:pt x="9463" y="2211"/>
                    <a:pt x="9616" y="2212"/>
                  </a:cubicBezTo>
                  <a:cubicBezTo>
                    <a:pt x="9769" y="2212"/>
                    <a:pt x="9918" y="2198"/>
                    <a:pt x="9990" y="2168"/>
                  </a:cubicBezTo>
                  <a:cubicBezTo>
                    <a:pt x="10061" y="2138"/>
                    <a:pt x="10055" y="2091"/>
                    <a:pt x="10057" y="2057"/>
                  </a:cubicBezTo>
                  <a:cubicBezTo>
                    <a:pt x="10061" y="2023"/>
                    <a:pt x="10073" y="2001"/>
                    <a:pt x="10074" y="1973"/>
                  </a:cubicBezTo>
                  <a:cubicBezTo>
                    <a:pt x="10076" y="1946"/>
                    <a:pt x="10066" y="1912"/>
                    <a:pt x="10070" y="1882"/>
                  </a:cubicBezTo>
                  <a:cubicBezTo>
                    <a:pt x="10074" y="1853"/>
                    <a:pt x="10091" y="1827"/>
                    <a:pt x="10098" y="1794"/>
                  </a:cubicBezTo>
                  <a:cubicBezTo>
                    <a:pt x="10105" y="1764"/>
                    <a:pt x="10103" y="1729"/>
                    <a:pt x="10092" y="1687"/>
                  </a:cubicBezTo>
                  <a:cubicBezTo>
                    <a:pt x="10082" y="1646"/>
                    <a:pt x="10063" y="1601"/>
                    <a:pt x="10060" y="1563"/>
                  </a:cubicBezTo>
                  <a:cubicBezTo>
                    <a:pt x="10055" y="1525"/>
                    <a:pt x="10066" y="1497"/>
                    <a:pt x="10069" y="1463"/>
                  </a:cubicBezTo>
                  <a:cubicBezTo>
                    <a:pt x="10071" y="1428"/>
                    <a:pt x="10068" y="1390"/>
                    <a:pt x="10068" y="1355"/>
                  </a:cubicBezTo>
                  <a:cubicBezTo>
                    <a:pt x="10067" y="1318"/>
                    <a:pt x="10070" y="1286"/>
                    <a:pt x="10074" y="1250"/>
                  </a:cubicBezTo>
                  <a:cubicBezTo>
                    <a:pt x="10077" y="1215"/>
                    <a:pt x="10082" y="1173"/>
                    <a:pt x="10082" y="1136"/>
                  </a:cubicBezTo>
                  <a:cubicBezTo>
                    <a:pt x="10083" y="1098"/>
                    <a:pt x="10080" y="1063"/>
                    <a:pt x="10078" y="1038"/>
                  </a:cubicBezTo>
                  <a:cubicBezTo>
                    <a:pt x="10078" y="1014"/>
                    <a:pt x="10080" y="1003"/>
                    <a:pt x="10075" y="975"/>
                  </a:cubicBezTo>
                  <a:cubicBezTo>
                    <a:pt x="10070" y="946"/>
                    <a:pt x="10057" y="901"/>
                    <a:pt x="10049" y="868"/>
                  </a:cubicBezTo>
                  <a:cubicBezTo>
                    <a:pt x="10041" y="834"/>
                    <a:pt x="10040" y="812"/>
                    <a:pt x="10042" y="777"/>
                  </a:cubicBezTo>
                  <a:cubicBezTo>
                    <a:pt x="10045" y="742"/>
                    <a:pt x="10052" y="695"/>
                    <a:pt x="10061" y="649"/>
                  </a:cubicBezTo>
                  <a:cubicBezTo>
                    <a:pt x="10070" y="605"/>
                    <a:pt x="10082" y="563"/>
                    <a:pt x="10084" y="530"/>
                  </a:cubicBezTo>
                  <a:cubicBezTo>
                    <a:pt x="10088" y="500"/>
                    <a:pt x="10081" y="478"/>
                    <a:pt x="10076" y="442"/>
                  </a:cubicBezTo>
                  <a:cubicBezTo>
                    <a:pt x="10071" y="407"/>
                    <a:pt x="10069" y="357"/>
                    <a:pt x="10064" y="318"/>
                  </a:cubicBezTo>
                  <a:cubicBezTo>
                    <a:pt x="10061" y="278"/>
                    <a:pt x="10055" y="246"/>
                    <a:pt x="10061" y="225"/>
                  </a:cubicBezTo>
                  <a:cubicBezTo>
                    <a:pt x="10067" y="203"/>
                    <a:pt x="10083" y="190"/>
                    <a:pt x="10045" y="36"/>
                  </a:cubicBezTo>
                  <a:cubicBezTo>
                    <a:pt x="9565" y="0"/>
                    <a:pt x="9347" y="16"/>
                    <a:pt x="9157" y="25"/>
                  </a:cubicBezTo>
                  <a:cubicBezTo>
                    <a:pt x="8967" y="33"/>
                    <a:pt x="8803" y="35"/>
                    <a:pt x="8644" y="42"/>
                  </a:cubicBezTo>
                  <a:cubicBezTo>
                    <a:pt x="8486" y="51"/>
                    <a:pt x="8333" y="64"/>
                    <a:pt x="8167" y="67"/>
                  </a:cubicBezTo>
                  <a:cubicBezTo>
                    <a:pt x="8001" y="69"/>
                    <a:pt x="7822" y="60"/>
                    <a:pt x="7661" y="52"/>
                  </a:cubicBezTo>
                  <a:cubicBezTo>
                    <a:pt x="7500" y="45"/>
                    <a:pt x="7358" y="41"/>
                    <a:pt x="7207" y="44"/>
                  </a:cubicBezTo>
                  <a:cubicBezTo>
                    <a:pt x="7056" y="47"/>
                    <a:pt x="6896" y="55"/>
                    <a:pt x="6736" y="55"/>
                  </a:cubicBezTo>
                  <a:cubicBezTo>
                    <a:pt x="6575" y="55"/>
                    <a:pt x="6414" y="44"/>
                    <a:pt x="6257" y="39"/>
                  </a:cubicBezTo>
                  <a:cubicBezTo>
                    <a:pt x="6100" y="35"/>
                    <a:pt x="5946" y="36"/>
                    <a:pt x="5788" y="36"/>
                  </a:cubicBezTo>
                  <a:cubicBezTo>
                    <a:pt x="5630" y="38"/>
                    <a:pt x="5466" y="38"/>
                    <a:pt x="5302" y="38"/>
                  </a:cubicBezTo>
                  <a:cubicBezTo>
                    <a:pt x="5137" y="37"/>
                    <a:pt x="4971" y="33"/>
                    <a:pt x="4810" y="29"/>
                  </a:cubicBezTo>
                  <a:cubicBezTo>
                    <a:pt x="4649" y="25"/>
                    <a:pt x="4493" y="17"/>
                    <a:pt x="4338" y="17"/>
                  </a:cubicBezTo>
                  <a:cubicBezTo>
                    <a:pt x="4183" y="16"/>
                    <a:pt x="4032" y="20"/>
                    <a:pt x="3875" y="25"/>
                  </a:cubicBezTo>
                  <a:cubicBezTo>
                    <a:pt x="3718" y="29"/>
                    <a:pt x="3556" y="35"/>
                    <a:pt x="3394" y="29"/>
                  </a:cubicBezTo>
                  <a:cubicBezTo>
                    <a:pt x="3231" y="22"/>
                    <a:pt x="3068" y="4"/>
                    <a:pt x="2909" y="11"/>
                  </a:cubicBezTo>
                  <a:cubicBezTo>
                    <a:pt x="2749" y="19"/>
                    <a:pt x="2594" y="49"/>
                    <a:pt x="2435" y="61"/>
                  </a:cubicBezTo>
                  <a:cubicBezTo>
                    <a:pt x="2277" y="71"/>
                    <a:pt x="2114" y="62"/>
                    <a:pt x="1952" y="63"/>
                  </a:cubicBezTo>
                  <a:cubicBezTo>
                    <a:pt x="1790" y="63"/>
                    <a:pt x="1625" y="74"/>
                    <a:pt x="1469" y="67"/>
                  </a:cubicBezTo>
                  <a:cubicBezTo>
                    <a:pt x="1313" y="60"/>
                    <a:pt x="1165" y="33"/>
                    <a:pt x="1008" y="33"/>
                  </a:cubicBezTo>
                  <a:cubicBezTo>
                    <a:pt x="851" y="32"/>
                    <a:pt x="687" y="55"/>
                    <a:pt x="524" y="66"/>
                  </a:cubicBezTo>
                  <a:cubicBezTo>
                    <a:pt x="362" y="77"/>
                    <a:pt x="203" y="73"/>
                    <a:pt x="121" y="85"/>
                  </a:cubicBezTo>
                  <a:cubicBezTo>
                    <a:pt x="41" y="96"/>
                    <a:pt x="36" y="121"/>
                    <a:pt x="33" y="157"/>
                  </a:cubicBezTo>
                  <a:cubicBezTo>
                    <a:pt x="29" y="190"/>
                    <a:pt x="24" y="233"/>
                    <a:pt x="24" y="267"/>
                  </a:cubicBezTo>
                  <a:cubicBezTo>
                    <a:pt x="26" y="299"/>
                    <a:pt x="30" y="322"/>
                    <a:pt x="40" y="356"/>
                  </a:cubicBezTo>
                  <a:cubicBezTo>
                    <a:pt x="48" y="390"/>
                    <a:pt x="59" y="434"/>
                    <a:pt x="58" y="470"/>
                  </a:cubicBezTo>
                  <a:cubicBezTo>
                    <a:pt x="57" y="508"/>
                    <a:pt x="42" y="538"/>
                    <a:pt x="35" y="569"/>
                  </a:cubicBezTo>
                  <a:cubicBezTo>
                    <a:pt x="28" y="598"/>
                    <a:pt x="28" y="627"/>
                    <a:pt x="29" y="655"/>
                  </a:cubicBezTo>
                  <a:cubicBezTo>
                    <a:pt x="29" y="682"/>
                    <a:pt x="30" y="705"/>
                    <a:pt x="27" y="742"/>
                  </a:cubicBezTo>
                  <a:cubicBezTo>
                    <a:pt x="23" y="778"/>
                    <a:pt x="16" y="828"/>
                    <a:pt x="16" y="866"/>
                  </a:cubicBezTo>
                  <a:cubicBezTo>
                    <a:pt x="17" y="904"/>
                    <a:pt x="27" y="931"/>
                    <a:pt x="28" y="963"/>
                  </a:cubicBezTo>
                  <a:cubicBezTo>
                    <a:pt x="28" y="995"/>
                    <a:pt x="21" y="1033"/>
                    <a:pt x="20" y="1064"/>
                  </a:cubicBezTo>
                  <a:cubicBezTo>
                    <a:pt x="19" y="1095"/>
                    <a:pt x="26" y="1118"/>
                    <a:pt x="35" y="1149"/>
                  </a:cubicBezTo>
                  <a:cubicBezTo>
                    <a:pt x="43" y="1180"/>
                    <a:pt x="56" y="1220"/>
                    <a:pt x="50" y="1265"/>
                  </a:cubicBezTo>
                  <a:cubicBezTo>
                    <a:pt x="45" y="1309"/>
                    <a:pt x="23" y="1359"/>
                    <a:pt x="20" y="1390"/>
                  </a:cubicBezTo>
                  <a:cubicBezTo>
                    <a:pt x="16" y="1419"/>
                    <a:pt x="29" y="1431"/>
                    <a:pt x="29" y="1454"/>
                  </a:cubicBezTo>
                  <a:cubicBezTo>
                    <a:pt x="28" y="1476"/>
                    <a:pt x="14" y="1510"/>
                    <a:pt x="13" y="1550"/>
                  </a:cubicBezTo>
                  <a:cubicBezTo>
                    <a:pt x="10" y="1588"/>
                    <a:pt x="23" y="1632"/>
                    <a:pt x="30" y="1673"/>
                  </a:cubicBezTo>
                  <a:cubicBezTo>
                    <a:pt x="37" y="1714"/>
                    <a:pt x="39" y="1754"/>
                    <a:pt x="47" y="1792"/>
                  </a:cubicBezTo>
                  <a:cubicBezTo>
                    <a:pt x="54" y="1829"/>
                    <a:pt x="66" y="1862"/>
                    <a:pt x="65" y="1888"/>
                  </a:cubicBezTo>
                  <a:cubicBezTo>
                    <a:pt x="63" y="1916"/>
                    <a:pt x="48" y="1934"/>
                    <a:pt x="41" y="1991"/>
                  </a:cubicBezTo>
                  <a:cubicBezTo>
                    <a:pt x="35" y="2047"/>
                    <a:pt x="38" y="2141"/>
                    <a:pt x="65" y="2190"/>
                  </a:cubicBezTo>
                  <a:lnTo>
                    <a:pt x="0" y="2187"/>
                  </a:lnTo>
                  <a:close/>
                </a:path>
              </a:pathLst>
            </a:custGeom>
            <a:solidFill>
              <a:srgbClr val="ffffff"/>
            </a:solidFill>
            <a:ln>
              <a:noFill/>
            </a:ln>
          </p:spPr>
        </p:sp>
        <p:sp>
          <p:nvSpPr>
            <p:cNvPr id="676" name="Freeform 13"/>
            <p:cNvSpPr/>
            <p:nvPr/>
          </p:nvSpPr>
          <p:spPr>
            <a:xfrm>
              <a:off x="301320" y="2602440"/>
              <a:ext cx="3620160" cy="779040"/>
            </a:xfrm>
            <a:custGeom>
              <a:avLst/>
              <a:gdLst/>
              <a:ahLst/>
              <a:rect l="0" t="0" r="r" b="b"/>
              <a:pathLst>
                <a:path w="10056" h="2164">
                  <a:moveTo>
                    <a:pt x="0" y="2127"/>
                  </a:moveTo>
                  <a:cubicBezTo>
                    <a:pt x="452" y="2147"/>
                    <a:pt x="694" y="2159"/>
                    <a:pt x="898" y="2160"/>
                  </a:cubicBezTo>
                  <a:cubicBezTo>
                    <a:pt x="1101" y="2163"/>
                    <a:pt x="1267" y="2156"/>
                    <a:pt x="1431" y="2153"/>
                  </a:cubicBezTo>
                  <a:cubicBezTo>
                    <a:pt x="1595" y="2151"/>
                    <a:pt x="1757" y="2154"/>
                    <a:pt x="1916" y="2154"/>
                  </a:cubicBezTo>
                  <a:cubicBezTo>
                    <a:pt x="2076" y="2154"/>
                    <a:pt x="2233" y="2151"/>
                    <a:pt x="2390" y="2150"/>
                  </a:cubicBezTo>
                  <a:cubicBezTo>
                    <a:pt x="2548" y="2150"/>
                    <a:pt x="2708" y="2150"/>
                    <a:pt x="2863" y="2150"/>
                  </a:cubicBezTo>
                  <a:cubicBezTo>
                    <a:pt x="3021" y="2150"/>
                    <a:pt x="3175" y="2149"/>
                    <a:pt x="3337" y="2149"/>
                  </a:cubicBezTo>
                  <a:cubicBezTo>
                    <a:pt x="3499" y="2149"/>
                    <a:pt x="3668" y="2149"/>
                    <a:pt x="3826" y="2147"/>
                  </a:cubicBezTo>
                  <a:cubicBezTo>
                    <a:pt x="3983" y="2147"/>
                    <a:pt x="4131" y="2147"/>
                    <a:pt x="4287" y="2147"/>
                  </a:cubicBezTo>
                  <a:cubicBezTo>
                    <a:pt x="4444" y="2146"/>
                    <a:pt x="4611" y="2144"/>
                    <a:pt x="4771" y="2144"/>
                  </a:cubicBezTo>
                  <a:cubicBezTo>
                    <a:pt x="4931" y="2143"/>
                    <a:pt x="5085" y="2141"/>
                    <a:pt x="5245" y="2138"/>
                  </a:cubicBezTo>
                  <a:cubicBezTo>
                    <a:pt x="5403" y="2134"/>
                    <a:pt x="5567" y="2128"/>
                    <a:pt x="5734" y="2128"/>
                  </a:cubicBezTo>
                  <a:cubicBezTo>
                    <a:pt x="5900" y="2128"/>
                    <a:pt x="6069" y="2134"/>
                    <a:pt x="6227" y="2134"/>
                  </a:cubicBezTo>
                  <a:cubicBezTo>
                    <a:pt x="6386" y="2134"/>
                    <a:pt x="6533" y="2129"/>
                    <a:pt x="6687" y="2132"/>
                  </a:cubicBezTo>
                  <a:cubicBezTo>
                    <a:pt x="6842" y="2135"/>
                    <a:pt x="7002" y="2144"/>
                    <a:pt x="7161" y="2150"/>
                  </a:cubicBezTo>
                  <a:cubicBezTo>
                    <a:pt x="7319" y="2156"/>
                    <a:pt x="7474" y="2159"/>
                    <a:pt x="7634" y="2157"/>
                  </a:cubicBezTo>
                  <a:cubicBezTo>
                    <a:pt x="7795" y="2156"/>
                    <a:pt x="7960" y="2149"/>
                    <a:pt x="8124" y="2147"/>
                  </a:cubicBezTo>
                  <a:cubicBezTo>
                    <a:pt x="8289" y="2146"/>
                    <a:pt x="8451" y="2150"/>
                    <a:pt x="8610" y="2151"/>
                  </a:cubicBezTo>
                  <a:cubicBezTo>
                    <a:pt x="8769" y="2151"/>
                    <a:pt x="8924" y="2149"/>
                    <a:pt x="9081" y="2150"/>
                  </a:cubicBezTo>
                  <a:cubicBezTo>
                    <a:pt x="9239" y="2150"/>
                    <a:pt x="9398" y="2156"/>
                    <a:pt x="9558" y="2156"/>
                  </a:cubicBezTo>
                  <a:cubicBezTo>
                    <a:pt x="9720" y="2157"/>
                    <a:pt x="9883" y="2153"/>
                    <a:pt x="9962" y="2137"/>
                  </a:cubicBezTo>
                  <a:cubicBezTo>
                    <a:pt x="10040" y="2119"/>
                    <a:pt x="10034" y="2091"/>
                    <a:pt x="10036" y="2061"/>
                  </a:cubicBezTo>
                  <a:cubicBezTo>
                    <a:pt x="10037" y="2030"/>
                    <a:pt x="10046" y="1996"/>
                    <a:pt x="10050" y="1964"/>
                  </a:cubicBezTo>
                  <a:cubicBezTo>
                    <a:pt x="10053" y="1932"/>
                    <a:pt x="10051" y="1902"/>
                    <a:pt x="10052" y="1868"/>
                  </a:cubicBezTo>
                  <a:cubicBezTo>
                    <a:pt x="10052" y="1833"/>
                    <a:pt x="10055" y="1794"/>
                    <a:pt x="10052" y="1751"/>
                  </a:cubicBezTo>
                  <a:cubicBezTo>
                    <a:pt x="10050" y="1709"/>
                    <a:pt x="10040" y="1665"/>
                    <a:pt x="10039" y="1629"/>
                  </a:cubicBezTo>
                  <a:cubicBezTo>
                    <a:pt x="10039" y="1596"/>
                    <a:pt x="10045" y="1569"/>
                    <a:pt x="10048" y="1540"/>
                  </a:cubicBezTo>
                  <a:cubicBezTo>
                    <a:pt x="10051" y="1511"/>
                    <a:pt x="10048" y="1477"/>
                    <a:pt x="10047" y="1440"/>
                  </a:cubicBezTo>
                  <a:cubicBezTo>
                    <a:pt x="10046" y="1405"/>
                    <a:pt x="10046" y="1367"/>
                    <a:pt x="10045" y="1332"/>
                  </a:cubicBezTo>
                  <a:cubicBezTo>
                    <a:pt x="10043" y="1297"/>
                    <a:pt x="10041" y="1264"/>
                    <a:pt x="10040" y="1231"/>
                  </a:cubicBezTo>
                  <a:cubicBezTo>
                    <a:pt x="10039" y="1198"/>
                    <a:pt x="10039" y="1163"/>
                    <a:pt x="10039" y="1132"/>
                  </a:cubicBezTo>
                  <a:cubicBezTo>
                    <a:pt x="10038" y="1100"/>
                    <a:pt x="10039" y="1069"/>
                    <a:pt x="10034" y="1037"/>
                  </a:cubicBezTo>
                  <a:cubicBezTo>
                    <a:pt x="10030" y="1005"/>
                    <a:pt x="10022" y="970"/>
                    <a:pt x="10020" y="929"/>
                  </a:cubicBezTo>
                  <a:cubicBezTo>
                    <a:pt x="10019" y="887"/>
                    <a:pt x="10024" y="841"/>
                    <a:pt x="10026" y="810"/>
                  </a:cubicBezTo>
                  <a:cubicBezTo>
                    <a:pt x="10027" y="777"/>
                    <a:pt x="10027" y="763"/>
                    <a:pt x="10029" y="732"/>
                  </a:cubicBezTo>
                  <a:cubicBezTo>
                    <a:pt x="10031" y="701"/>
                    <a:pt x="10036" y="657"/>
                    <a:pt x="10038" y="619"/>
                  </a:cubicBezTo>
                  <a:cubicBezTo>
                    <a:pt x="10039" y="581"/>
                    <a:pt x="10037" y="550"/>
                    <a:pt x="10038" y="516"/>
                  </a:cubicBezTo>
                  <a:cubicBezTo>
                    <a:pt x="10038" y="484"/>
                    <a:pt x="10041" y="449"/>
                    <a:pt x="10041" y="409"/>
                  </a:cubicBezTo>
                  <a:cubicBezTo>
                    <a:pt x="10040" y="370"/>
                    <a:pt x="10037" y="324"/>
                    <a:pt x="10034" y="292"/>
                  </a:cubicBezTo>
                  <a:cubicBezTo>
                    <a:pt x="10032" y="258"/>
                    <a:pt x="10032" y="238"/>
                    <a:pt x="10036" y="203"/>
                  </a:cubicBezTo>
                  <a:cubicBezTo>
                    <a:pt x="10039" y="166"/>
                    <a:pt x="10046" y="116"/>
                    <a:pt x="10025" y="0"/>
                  </a:cubicBezTo>
                </a:path>
              </a:pathLst>
            </a:custGeom>
            <a:ln cap="rnd" w="50400">
              <a:solidFill>
                <a:srgbClr val="00bc74"/>
              </a:solidFill>
              <a:bevel/>
            </a:ln>
          </p:spPr>
        </p:sp>
        <p:sp>
          <p:nvSpPr>
            <p:cNvPr id="677" name="Freeform 14"/>
            <p:cNvSpPr/>
            <p:nvPr/>
          </p:nvSpPr>
          <p:spPr>
            <a:xfrm>
              <a:off x="293760" y="2602080"/>
              <a:ext cx="3623400" cy="782280"/>
            </a:xfrm>
            <a:custGeom>
              <a:avLst/>
              <a:gdLst/>
              <a:ahLst/>
              <a:rect l="0" t="0" r="r" b="b"/>
              <a:pathLst>
                <a:path w="10065" h="2173">
                  <a:moveTo>
                    <a:pt x="10064" y="6"/>
                  </a:moveTo>
                  <a:cubicBezTo>
                    <a:pt x="9591" y="1"/>
                    <a:pt x="9348" y="0"/>
                    <a:pt x="9146" y="1"/>
                  </a:cubicBezTo>
                  <a:cubicBezTo>
                    <a:pt x="8945" y="1"/>
                    <a:pt x="8784" y="4"/>
                    <a:pt x="8620" y="6"/>
                  </a:cubicBezTo>
                  <a:cubicBezTo>
                    <a:pt x="8457" y="6"/>
                    <a:pt x="8291" y="4"/>
                    <a:pt x="8131" y="6"/>
                  </a:cubicBezTo>
                  <a:cubicBezTo>
                    <a:pt x="7973" y="7"/>
                    <a:pt x="7822" y="12"/>
                    <a:pt x="7666" y="13"/>
                  </a:cubicBezTo>
                  <a:cubicBezTo>
                    <a:pt x="7510" y="13"/>
                    <a:pt x="7348" y="12"/>
                    <a:pt x="7188" y="14"/>
                  </a:cubicBezTo>
                  <a:cubicBezTo>
                    <a:pt x="7028" y="19"/>
                    <a:pt x="6869" y="28"/>
                    <a:pt x="6709" y="29"/>
                  </a:cubicBezTo>
                  <a:cubicBezTo>
                    <a:pt x="6549" y="30"/>
                    <a:pt x="6388" y="19"/>
                    <a:pt x="6228" y="14"/>
                  </a:cubicBezTo>
                  <a:cubicBezTo>
                    <a:pt x="6069" y="9"/>
                    <a:pt x="5911" y="7"/>
                    <a:pt x="5750" y="7"/>
                  </a:cubicBezTo>
                  <a:cubicBezTo>
                    <a:pt x="5589" y="7"/>
                    <a:pt x="5425" y="7"/>
                    <a:pt x="5267" y="12"/>
                  </a:cubicBezTo>
                  <a:cubicBezTo>
                    <a:pt x="5110" y="16"/>
                    <a:pt x="4959" y="25"/>
                    <a:pt x="4805" y="25"/>
                  </a:cubicBezTo>
                  <a:cubicBezTo>
                    <a:pt x="4651" y="23"/>
                    <a:pt x="4495" y="14"/>
                    <a:pt x="4334" y="10"/>
                  </a:cubicBezTo>
                  <a:cubicBezTo>
                    <a:pt x="4173" y="7"/>
                    <a:pt x="4005" y="10"/>
                    <a:pt x="3842" y="9"/>
                  </a:cubicBezTo>
                  <a:cubicBezTo>
                    <a:pt x="3681" y="9"/>
                    <a:pt x="3523" y="4"/>
                    <a:pt x="3365" y="7"/>
                  </a:cubicBezTo>
                  <a:cubicBezTo>
                    <a:pt x="3206" y="9"/>
                    <a:pt x="3045" y="16"/>
                    <a:pt x="2887" y="17"/>
                  </a:cubicBezTo>
                  <a:cubicBezTo>
                    <a:pt x="2729" y="17"/>
                    <a:pt x="2573" y="10"/>
                    <a:pt x="2412" y="7"/>
                  </a:cubicBezTo>
                  <a:cubicBezTo>
                    <a:pt x="2251" y="4"/>
                    <a:pt x="2086" y="6"/>
                    <a:pt x="1923" y="4"/>
                  </a:cubicBezTo>
                  <a:cubicBezTo>
                    <a:pt x="1760" y="4"/>
                    <a:pt x="1598" y="1"/>
                    <a:pt x="1440" y="1"/>
                  </a:cubicBezTo>
                  <a:cubicBezTo>
                    <a:pt x="1283" y="3"/>
                    <a:pt x="1129" y="6"/>
                    <a:pt x="972" y="7"/>
                  </a:cubicBezTo>
                  <a:cubicBezTo>
                    <a:pt x="816" y="9"/>
                    <a:pt x="656" y="9"/>
                    <a:pt x="494" y="12"/>
                  </a:cubicBezTo>
                  <a:cubicBezTo>
                    <a:pt x="332" y="14"/>
                    <a:pt x="168" y="23"/>
                    <a:pt x="89" y="41"/>
                  </a:cubicBezTo>
                  <a:cubicBezTo>
                    <a:pt x="11" y="58"/>
                    <a:pt x="18" y="85"/>
                    <a:pt x="20" y="116"/>
                  </a:cubicBezTo>
                  <a:cubicBezTo>
                    <a:pt x="22" y="146"/>
                    <a:pt x="20" y="182"/>
                    <a:pt x="20" y="214"/>
                  </a:cubicBezTo>
                  <a:cubicBezTo>
                    <a:pt x="21" y="246"/>
                    <a:pt x="24" y="277"/>
                    <a:pt x="19" y="311"/>
                  </a:cubicBezTo>
                  <a:cubicBezTo>
                    <a:pt x="14" y="344"/>
                    <a:pt x="3" y="380"/>
                    <a:pt x="1" y="415"/>
                  </a:cubicBezTo>
                  <a:cubicBezTo>
                    <a:pt x="0" y="450"/>
                    <a:pt x="10" y="484"/>
                    <a:pt x="17" y="519"/>
                  </a:cubicBezTo>
                  <a:cubicBezTo>
                    <a:pt x="24" y="554"/>
                    <a:pt x="29" y="591"/>
                    <a:pt x="32" y="626"/>
                  </a:cubicBezTo>
                  <a:cubicBezTo>
                    <a:pt x="34" y="663"/>
                    <a:pt x="34" y="696"/>
                    <a:pt x="32" y="730"/>
                  </a:cubicBezTo>
                  <a:cubicBezTo>
                    <a:pt x="29" y="764"/>
                    <a:pt x="25" y="796"/>
                    <a:pt x="25" y="827"/>
                  </a:cubicBezTo>
                  <a:cubicBezTo>
                    <a:pt x="25" y="858"/>
                    <a:pt x="29" y="888"/>
                    <a:pt x="29" y="922"/>
                  </a:cubicBezTo>
                  <a:cubicBezTo>
                    <a:pt x="29" y="956"/>
                    <a:pt x="24" y="991"/>
                    <a:pt x="24" y="1026"/>
                  </a:cubicBezTo>
                  <a:cubicBezTo>
                    <a:pt x="24" y="1063"/>
                    <a:pt x="27" y="1097"/>
                    <a:pt x="25" y="1127"/>
                  </a:cubicBezTo>
                  <a:cubicBezTo>
                    <a:pt x="21" y="1160"/>
                    <a:pt x="11" y="1186"/>
                    <a:pt x="10" y="1220"/>
                  </a:cubicBezTo>
                  <a:cubicBezTo>
                    <a:pt x="7" y="1254"/>
                    <a:pt x="14" y="1293"/>
                    <a:pt x="20" y="1328"/>
                  </a:cubicBezTo>
                  <a:cubicBezTo>
                    <a:pt x="27" y="1365"/>
                    <a:pt x="34" y="1396"/>
                    <a:pt x="35" y="1431"/>
                  </a:cubicBezTo>
                  <a:cubicBezTo>
                    <a:pt x="38" y="1465"/>
                    <a:pt x="35" y="1503"/>
                    <a:pt x="36" y="1538"/>
                  </a:cubicBezTo>
                  <a:cubicBezTo>
                    <a:pt x="38" y="1575"/>
                    <a:pt x="41" y="1607"/>
                    <a:pt x="34" y="1642"/>
                  </a:cubicBezTo>
                  <a:cubicBezTo>
                    <a:pt x="27" y="1676"/>
                    <a:pt x="8" y="1711"/>
                    <a:pt x="6" y="1746"/>
                  </a:cubicBezTo>
                  <a:cubicBezTo>
                    <a:pt x="3" y="1783"/>
                    <a:pt x="14" y="1820"/>
                    <a:pt x="19" y="1853"/>
                  </a:cubicBezTo>
                  <a:cubicBezTo>
                    <a:pt x="24" y="1887"/>
                    <a:pt x="21" y="1916"/>
                    <a:pt x="24" y="1957"/>
                  </a:cubicBezTo>
                  <a:cubicBezTo>
                    <a:pt x="27" y="1999"/>
                    <a:pt x="36" y="2051"/>
                    <a:pt x="13" y="2172"/>
                  </a:cubicBezTo>
                </a:path>
              </a:pathLst>
            </a:custGeom>
            <a:ln cap="rnd" w="50400">
              <a:solidFill>
                <a:srgbClr val="00bc74"/>
              </a:solidFill>
              <a:bevel/>
            </a:ln>
          </p:spPr>
        </p:sp>
        <p:sp>
          <p:nvSpPr>
            <p:cNvPr id="678" name="TextShape 15"/>
            <p:cNvSpPr txBox="1"/>
            <p:nvPr/>
          </p:nvSpPr>
          <p:spPr>
            <a:xfrm>
              <a:off x="379080" y="2808720"/>
              <a:ext cx="794880" cy="333000"/>
            </a:xfrm>
            <a:prstGeom prst="rect">
              <a:avLst/>
            </a:prstGeom>
            <a:noFill/>
            <a:ln>
              <a:noFill/>
            </a:ln>
          </p:spPr>
          <p:txBody>
            <a:bodyPr lIns="0" rIns="0" tIns="0" bIns="0">
              <a:noAutofit/>
            </a:bodyPr>
            <a:p>
              <a:r>
                <a:rPr b="0" lang="el-GR" sz="1580" spc="-1" strike="noStrike">
                  <a:solidFill>
                    <a:srgbClr val="00663f"/>
                  </a:solidFill>
                  <a:latin typeface="Franklin Gothic Demi"/>
                </a:rPr>
                <a:t>Τρίγωνο</a:t>
              </a:r>
              <a:endParaRPr b="0" lang="el-GR" sz="1580" spc="-1" strike="noStrike">
                <a:solidFill>
                  <a:srgbClr val="00663f"/>
                </a:solidFill>
                <a:latin typeface="Franklin Gothic Demi"/>
                <a:ea typeface="Franklin Gothic Demi"/>
              </a:endParaRPr>
            </a:p>
          </p:txBody>
        </p:sp>
        <p:sp>
          <p:nvSpPr>
            <p:cNvPr id="679" name="Freeform 16"/>
            <p:cNvSpPr/>
            <p:nvPr/>
          </p:nvSpPr>
          <p:spPr>
            <a:xfrm>
              <a:off x="349560" y="4941000"/>
              <a:ext cx="3502800" cy="28440"/>
            </a:xfrm>
            <a:custGeom>
              <a:avLst/>
              <a:gdLst/>
              <a:ahLst/>
              <a:rect l="0" t="0" r="r" b="b"/>
              <a:pathLst>
                <a:path w="9730" h="79">
                  <a:moveTo>
                    <a:pt x="0" y="53"/>
                  </a:moveTo>
                  <a:cubicBezTo>
                    <a:pt x="481" y="36"/>
                    <a:pt x="726" y="30"/>
                    <a:pt x="925" y="28"/>
                  </a:cubicBezTo>
                  <a:cubicBezTo>
                    <a:pt x="1125" y="27"/>
                    <a:pt x="1280" y="28"/>
                    <a:pt x="1434" y="28"/>
                  </a:cubicBezTo>
                  <a:cubicBezTo>
                    <a:pt x="1588" y="27"/>
                    <a:pt x="1738" y="25"/>
                    <a:pt x="1887" y="21"/>
                  </a:cubicBezTo>
                  <a:cubicBezTo>
                    <a:pt x="2036" y="18"/>
                    <a:pt x="2182" y="12"/>
                    <a:pt x="2337" y="15"/>
                  </a:cubicBezTo>
                  <a:cubicBezTo>
                    <a:pt x="2491" y="17"/>
                    <a:pt x="2652" y="27"/>
                    <a:pt x="2805" y="33"/>
                  </a:cubicBezTo>
                  <a:cubicBezTo>
                    <a:pt x="2960" y="38"/>
                    <a:pt x="3108" y="40"/>
                    <a:pt x="3253" y="40"/>
                  </a:cubicBezTo>
                  <a:cubicBezTo>
                    <a:pt x="3399" y="40"/>
                    <a:pt x="3543" y="40"/>
                    <a:pt x="3700" y="40"/>
                  </a:cubicBezTo>
                  <a:cubicBezTo>
                    <a:pt x="3856" y="41"/>
                    <a:pt x="4026" y="44"/>
                    <a:pt x="4188" y="50"/>
                  </a:cubicBezTo>
                  <a:cubicBezTo>
                    <a:pt x="4350" y="58"/>
                    <a:pt x="4504" y="68"/>
                    <a:pt x="4660" y="60"/>
                  </a:cubicBezTo>
                  <a:cubicBezTo>
                    <a:pt x="4815" y="55"/>
                    <a:pt x="4971" y="30"/>
                    <a:pt x="5131" y="18"/>
                  </a:cubicBezTo>
                  <a:cubicBezTo>
                    <a:pt x="5290" y="5"/>
                    <a:pt x="5454" y="5"/>
                    <a:pt x="5607" y="18"/>
                  </a:cubicBezTo>
                  <a:cubicBezTo>
                    <a:pt x="5760" y="30"/>
                    <a:pt x="5904" y="53"/>
                    <a:pt x="6048" y="53"/>
                  </a:cubicBezTo>
                  <a:cubicBezTo>
                    <a:pt x="6193" y="52"/>
                    <a:pt x="6340" y="27"/>
                    <a:pt x="6495" y="14"/>
                  </a:cubicBezTo>
                  <a:cubicBezTo>
                    <a:pt x="6651" y="0"/>
                    <a:pt x="6816" y="0"/>
                    <a:pt x="6977" y="8"/>
                  </a:cubicBezTo>
                  <a:cubicBezTo>
                    <a:pt x="7137" y="17"/>
                    <a:pt x="7293" y="33"/>
                    <a:pt x="7446" y="49"/>
                  </a:cubicBezTo>
                  <a:cubicBezTo>
                    <a:pt x="7599" y="63"/>
                    <a:pt x="7751" y="78"/>
                    <a:pt x="7904" y="74"/>
                  </a:cubicBezTo>
                  <a:cubicBezTo>
                    <a:pt x="8058" y="69"/>
                    <a:pt x="8214" y="47"/>
                    <a:pt x="8370" y="36"/>
                  </a:cubicBezTo>
                  <a:cubicBezTo>
                    <a:pt x="8525" y="25"/>
                    <a:pt x="8679" y="25"/>
                    <a:pt x="8868" y="30"/>
                  </a:cubicBezTo>
                  <a:cubicBezTo>
                    <a:pt x="9057" y="36"/>
                    <a:pt x="9279" y="46"/>
                    <a:pt x="9729" y="27"/>
                  </a:cubicBezTo>
                  <a:lnTo>
                    <a:pt x="0" y="53"/>
                  </a:lnTo>
                  <a:close/>
                </a:path>
              </a:pathLst>
            </a:custGeom>
            <a:solidFill>
              <a:srgbClr val="ffffff"/>
            </a:solidFill>
            <a:ln>
              <a:noFill/>
            </a:ln>
          </p:spPr>
        </p:sp>
        <p:sp>
          <p:nvSpPr>
            <p:cNvPr id="680" name="Freeform 17"/>
            <p:cNvSpPr/>
            <p:nvPr/>
          </p:nvSpPr>
          <p:spPr>
            <a:xfrm>
              <a:off x="354960" y="4954320"/>
              <a:ext cx="108720" cy="6120"/>
            </a:xfrm>
            <a:custGeom>
              <a:avLst/>
              <a:gdLst/>
              <a:ahLst/>
              <a:rect l="0" t="0" r="r" b="b"/>
              <a:pathLst>
                <a:path w="302" h="17">
                  <a:moveTo>
                    <a:pt x="0" y="16"/>
                  </a:moveTo>
                  <a:cubicBezTo>
                    <a:pt x="113" y="9"/>
                    <a:pt x="212" y="3"/>
                    <a:pt x="301" y="0"/>
                  </a:cubicBezTo>
                </a:path>
              </a:pathLst>
            </a:custGeom>
            <a:ln w="46440">
              <a:solidFill>
                <a:srgbClr val="00bc74"/>
              </a:solidFill>
              <a:round/>
            </a:ln>
          </p:spPr>
        </p:sp>
        <p:sp>
          <p:nvSpPr>
            <p:cNvPr id="681" name="Freeform 18"/>
            <p:cNvSpPr/>
            <p:nvPr/>
          </p:nvSpPr>
          <p:spPr>
            <a:xfrm>
              <a:off x="516600" y="4950720"/>
              <a:ext cx="108360" cy="1800"/>
            </a:xfrm>
            <a:custGeom>
              <a:avLst/>
              <a:gdLst/>
              <a:ahLst/>
              <a:rect l="0" t="0" r="r" b="b"/>
              <a:pathLst>
                <a:path w="301" h="5">
                  <a:moveTo>
                    <a:pt x="0" y="4"/>
                  </a:moveTo>
                  <a:cubicBezTo>
                    <a:pt x="120" y="1"/>
                    <a:pt x="216" y="0"/>
                    <a:pt x="300" y="0"/>
                  </a:cubicBezTo>
                </a:path>
              </a:pathLst>
            </a:custGeom>
            <a:ln w="46440">
              <a:solidFill>
                <a:srgbClr val="00bc74"/>
              </a:solidFill>
              <a:round/>
            </a:ln>
          </p:spPr>
        </p:sp>
        <p:sp>
          <p:nvSpPr>
            <p:cNvPr id="682" name="Freeform 19"/>
            <p:cNvSpPr/>
            <p:nvPr/>
          </p:nvSpPr>
          <p:spPr>
            <a:xfrm>
              <a:off x="678240" y="4950720"/>
              <a:ext cx="108360" cy="720"/>
            </a:xfrm>
            <a:custGeom>
              <a:avLst/>
              <a:gdLst/>
              <a:ahLst/>
              <a:rect l="0" t="0" r="r" b="b"/>
              <a:pathLst>
                <a:path w="301" h="2">
                  <a:moveTo>
                    <a:pt x="0" y="0"/>
                  </a:moveTo>
                  <a:cubicBezTo>
                    <a:pt x="113" y="1"/>
                    <a:pt x="208" y="1"/>
                    <a:pt x="300" y="1"/>
                  </a:cubicBezTo>
                </a:path>
              </a:pathLst>
            </a:custGeom>
            <a:ln w="46440">
              <a:solidFill>
                <a:srgbClr val="00bc74"/>
              </a:solidFill>
              <a:round/>
            </a:ln>
          </p:spPr>
        </p:sp>
        <p:sp>
          <p:nvSpPr>
            <p:cNvPr id="683" name="Freeform 20"/>
            <p:cNvSpPr/>
            <p:nvPr/>
          </p:nvSpPr>
          <p:spPr>
            <a:xfrm>
              <a:off x="839880" y="4951080"/>
              <a:ext cx="108360" cy="1440"/>
            </a:xfrm>
            <a:custGeom>
              <a:avLst/>
              <a:gdLst/>
              <a:ahLst/>
              <a:rect l="0" t="0" r="r" b="b"/>
              <a:pathLst>
                <a:path w="301" h="4">
                  <a:moveTo>
                    <a:pt x="0" y="0"/>
                  </a:moveTo>
                  <a:cubicBezTo>
                    <a:pt x="13" y="0"/>
                    <a:pt x="24" y="2"/>
                    <a:pt x="36" y="2"/>
                  </a:cubicBezTo>
                  <a:cubicBezTo>
                    <a:pt x="122" y="2"/>
                    <a:pt x="211" y="2"/>
                    <a:pt x="300" y="3"/>
                  </a:cubicBezTo>
                </a:path>
              </a:pathLst>
            </a:custGeom>
            <a:ln w="46440">
              <a:solidFill>
                <a:srgbClr val="00bc74"/>
              </a:solidFill>
              <a:round/>
            </a:ln>
          </p:spPr>
        </p:sp>
        <p:sp>
          <p:nvSpPr>
            <p:cNvPr id="684" name="Freeform 21"/>
            <p:cNvSpPr/>
            <p:nvPr/>
          </p:nvSpPr>
          <p:spPr>
            <a:xfrm>
              <a:off x="1001880" y="4953240"/>
              <a:ext cx="108000" cy="2880"/>
            </a:xfrm>
            <a:custGeom>
              <a:avLst/>
              <a:gdLst/>
              <a:ahLst/>
              <a:rect l="0" t="0" r="r" b="b"/>
              <a:pathLst>
                <a:path w="300" h="8">
                  <a:moveTo>
                    <a:pt x="0" y="0"/>
                  </a:moveTo>
                  <a:cubicBezTo>
                    <a:pt x="19" y="0"/>
                    <a:pt x="38" y="2"/>
                    <a:pt x="56" y="2"/>
                  </a:cubicBezTo>
                  <a:cubicBezTo>
                    <a:pt x="138" y="3"/>
                    <a:pt x="219" y="6"/>
                    <a:pt x="299" y="7"/>
                  </a:cubicBezTo>
                </a:path>
              </a:pathLst>
            </a:custGeom>
            <a:ln w="46440">
              <a:solidFill>
                <a:srgbClr val="00bc74"/>
              </a:solidFill>
              <a:round/>
            </a:ln>
          </p:spPr>
        </p:sp>
        <p:sp>
          <p:nvSpPr>
            <p:cNvPr id="685" name="Freeform 22"/>
            <p:cNvSpPr/>
            <p:nvPr/>
          </p:nvSpPr>
          <p:spPr>
            <a:xfrm>
              <a:off x="1163880" y="4953240"/>
              <a:ext cx="108000" cy="3600"/>
            </a:xfrm>
            <a:custGeom>
              <a:avLst/>
              <a:gdLst/>
              <a:ahLst/>
              <a:rect l="0" t="0" r="r" b="b"/>
              <a:pathLst>
                <a:path w="300" h="10">
                  <a:moveTo>
                    <a:pt x="0" y="9"/>
                  </a:moveTo>
                  <a:cubicBezTo>
                    <a:pt x="21" y="9"/>
                    <a:pt x="43" y="9"/>
                    <a:pt x="65" y="9"/>
                  </a:cubicBezTo>
                  <a:cubicBezTo>
                    <a:pt x="142" y="7"/>
                    <a:pt x="220" y="4"/>
                    <a:pt x="299" y="0"/>
                  </a:cubicBezTo>
                </a:path>
              </a:pathLst>
            </a:custGeom>
            <a:ln w="46440">
              <a:solidFill>
                <a:srgbClr val="00bc74"/>
              </a:solidFill>
              <a:round/>
            </a:ln>
          </p:spPr>
        </p:sp>
        <p:sp>
          <p:nvSpPr>
            <p:cNvPr id="686" name="Freeform 23"/>
            <p:cNvSpPr/>
            <p:nvPr/>
          </p:nvSpPr>
          <p:spPr>
            <a:xfrm>
              <a:off x="1325160" y="4950720"/>
              <a:ext cx="108360" cy="1800"/>
            </a:xfrm>
            <a:custGeom>
              <a:avLst/>
              <a:gdLst/>
              <a:ahLst/>
              <a:rect l="0" t="0" r="r" b="b"/>
              <a:pathLst>
                <a:path w="301" h="5">
                  <a:moveTo>
                    <a:pt x="0" y="3"/>
                  </a:moveTo>
                  <a:cubicBezTo>
                    <a:pt x="28" y="1"/>
                    <a:pt x="56" y="1"/>
                    <a:pt x="82" y="1"/>
                  </a:cubicBezTo>
                  <a:cubicBezTo>
                    <a:pt x="155" y="0"/>
                    <a:pt x="227" y="1"/>
                    <a:pt x="300" y="4"/>
                  </a:cubicBezTo>
                </a:path>
              </a:pathLst>
            </a:custGeom>
            <a:ln w="46440">
              <a:solidFill>
                <a:srgbClr val="00bc74"/>
              </a:solidFill>
              <a:round/>
            </a:ln>
          </p:spPr>
        </p:sp>
        <p:sp>
          <p:nvSpPr>
            <p:cNvPr id="687" name="Freeform 24"/>
            <p:cNvSpPr/>
            <p:nvPr/>
          </p:nvSpPr>
          <p:spPr>
            <a:xfrm>
              <a:off x="1487160" y="4953240"/>
              <a:ext cx="108000" cy="1440"/>
            </a:xfrm>
            <a:custGeom>
              <a:avLst/>
              <a:gdLst/>
              <a:ahLst/>
              <a:rect l="0" t="0" r="r" b="b"/>
              <a:pathLst>
                <a:path w="300" h="4">
                  <a:moveTo>
                    <a:pt x="0" y="0"/>
                  </a:moveTo>
                  <a:cubicBezTo>
                    <a:pt x="37" y="2"/>
                    <a:pt x="75" y="2"/>
                    <a:pt x="113" y="2"/>
                  </a:cubicBezTo>
                  <a:cubicBezTo>
                    <a:pt x="176" y="3"/>
                    <a:pt x="238" y="2"/>
                    <a:pt x="299" y="0"/>
                  </a:cubicBezTo>
                </a:path>
              </a:pathLst>
            </a:custGeom>
            <a:ln w="46440">
              <a:solidFill>
                <a:srgbClr val="00bc74"/>
              </a:solidFill>
              <a:round/>
            </a:ln>
          </p:spPr>
        </p:sp>
        <p:sp>
          <p:nvSpPr>
            <p:cNvPr id="688" name="Freeform 25"/>
            <p:cNvSpPr/>
            <p:nvPr/>
          </p:nvSpPr>
          <p:spPr>
            <a:xfrm>
              <a:off x="1648800" y="4952160"/>
              <a:ext cx="108360" cy="2160"/>
            </a:xfrm>
            <a:custGeom>
              <a:avLst/>
              <a:gdLst/>
              <a:ahLst/>
              <a:rect l="0" t="0" r="r" b="b"/>
              <a:pathLst>
                <a:path w="301" h="6">
                  <a:moveTo>
                    <a:pt x="0" y="0"/>
                  </a:moveTo>
                  <a:cubicBezTo>
                    <a:pt x="43" y="0"/>
                    <a:pt x="88" y="0"/>
                    <a:pt x="131" y="0"/>
                  </a:cubicBezTo>
                  <a:cubicBezTo>
                    <a:pt x="188" y="2"/>
                    <a:pt x="244" y="3"/>
                    <a:pt x="300" y="5"/>
                  </a:cubicBezTo>
                </a:path>
              </a:pathLst>
            </a:custGeom>
            <a:ln w="46440">
              <a:solidFill>
                <a:srgbClr val="00bc74"/>
              </a:solidFill>
              <a:round/>
            </a:ln>
          </p:spPr>
        </p:sp>
        <p:sp>
          <p:nvSpPr>
            <p:cNvPr id="689" name="Freeform 26"/>
            <p:cNvSpPr/>
            <p:nvPr/>
          </p:nvSpPr>
          <p:spPr>
            <a:xfrm>
              <a:off x="1810440" y="4955760"/>
              <a:ext cx="108360" cy="1440"/>
            </a:xfrm>
            <a:custGeom>
              <a:avLst/>
              <a:gdLst/>
              <a:ahLst/>
              <a:rect l="0" t="0" r="r" b="b"/>
              <a:pathLst>
                <a:path w="301" h="4">
                  <a:moveTo>
                    <a:pt x="0" y="0"/>
                  </a:moveTo>
                  <a:cubicBezTo>
                    <a:pt x="47" y="2"/>
                    <a:pt x="94" y="3"/>
                    <a:pt x="142" y="3"/>
                  </a:cubicBezTo>
                  <a:cubicBezTo>
                    <a:pt x="194" y="3"/>
                    <a:pt x="246" y="3"/>
                    <a:pt x="300" y="2"/>
                  </a:cubicBezTo>
                </a:path>
              </a:pathLst>
            </a:custGeom>
            <a:ln w="46440">
              <a:solidFill>
                <a:srgbClr val="00bc74"/>
              </a:solidFill>
              <a:round/>
            </a:ln>
          </p:spPr>
        </p:sp>
        <p:sp>
          <p:nvSpPr>
            <p:cNvPr id="690" name="Freeform 27"/>
            <p:cNvSpPr/>
            <p:nvPr/>
          </p:nvSpPr>
          <p:spPr>
            <a:xfrm>
              <a:off x="1972440" y="4953240"/>
              <a:ext cx="108000" cy="1800"/>
            </a:xfrm>
            <a:custGeom>
              <a:avLst/>
              <a:gdLst/>
              <a:ahLst/>
              <a:rect l="0" t="0" r="r" b="b"/>
              <a:pathLst>
                <a:path w="300" h="5">
                  <a:moveTo>
                    <a:pt x="0" y="4"/>
                  </a:moveTo>
                  <a:cubicBezTo>
                    <a:pt x="54" y="3"/>
                    <a:pt x="108" y="2"/>
                    <a:pt x="161" y="2"/>
                  </a:cubicBezTo>
                  <a:cubicBezTo>
                    <a:pt x="207" y="0"/>
                    <a:pt x="254" y="0"/>
                    <a:pt x="299" y="0"/>
                  </a:cubicBezTo>
                </a:path>
              </a:pathLst>
            </a:custGeom>
            <a:ln w="46440">
              <a:solidFill>
                <a:srgbClr val="00bc74"/>
              </a:solidFill>
              <a:round/>
            </a:ln>
          </p:spPr>
        </p:sp>
        <p:sp>
          <p:nvSpPr>
            <p:cNvPr id="691" name="Freeform 28"/>
            <p:cNvSpPr/>
            <p:nvPr/>
          </p:nvSpPr>
          <p:spPr>
            <a:xfrm>
              <a:off x="2134080" y="4952160"/>
              <a:ext cx="108000" cy="2160"/>
            </a:xfrm>
            <a:custGeom>
              <a:avLst/>
              <a:gdLst/>
              <a:ahLst/>
              <a:rect l="0" t="0" r="r" b="b"/>
              <a:pathLst>
                <a:path w="300" h="6">
                  <a:moveTo>
                    <a:pt x="0" y="5"/>
                  </a:moveTo>
                  <a:cubicBezTo>
                    <a:pt x="50" y="5"/>
                    <a:pt x="101" y="5"/>
                    <a:pt x="154" y="3"/>
                  </a:cubicBezTo>
                  <a:cubicBezTo>
                    <a:pt x="202" y="3"/>
                    <a:pt x="250" y="2"/>
                    <a:pt x="299" y="0"/>
                  </a:cubicBezTo>
                </a:path>
              </a:pathLst>
            </a:custGeom>
            <a:ln w="46440">
              <a:solidFill>
                <a:srgbClr val="00bc74"/>
              </a:solidFill>
              <a:round/>
            </a:ln>
          </p:spPr>
        </p:sp>
        <p:sp>
          <p:nvSpPr>
            <p:cNvPr id="692" name="Freeform 29"/>
            <p:cNvSpPr/>
            <p:nvPr/>
          </p:nvSpPr>
          <p:spPr>
            <a:xfrm>
              <a:off x="2296080" y="4949640"/>
              <a:ext cx="108000" cy="1440"/>
            </a:xfrm>
            <a:custGeom>
              <a:avLst/>
              <a:gdLst/>
              <a:ahLst/>
              <a:rect l="0" t="0" r="r" b="b"/>
              <a:pathLst>
                <a:path w="300" h="4">
                  <a:moveTo>
                    <a:pt x="0" y="3"/>
                  </a:moveTo>
                  <a:cubicBezTo>
                    <a:pt x="52" y="1"/>
                    <a:pt x="107" y="0"/>
                    <a:pt x="160" y="0"/>
                  </a:cubicBezTo>
                  <a:cubicBezTo>
                    <a:pt x="206" y="0"/>
                    <a:pt x="252" y="0"/>
                    <a:pt x="299" y="1"/>
                  </a:cubicBezTo>
                </a:path>
              </a:pathLst>
            </a:custGeom>
            <a:ln w="46440">
              <a:solidFill>
                <a:srgbClr val="00bc74"/>
              </a:solidFill>
              <a:round/>
            </a:ln>
          </p:spPr>
        </p:sp>
        <p:sp>
          <p:nvSpPr>
            <p:cNvPr id="693" name="Freeform 30"/>
            <p:cNvSpPr/>
            <p:nvPr/>
          </p:nvSpPr>
          <p:spPr>
            <a:xfrm>
              <a:off x="2457720" y="4951080"/>
              <a:ext cx="108000" cy="2160"/>
            </a:xfrm>
            <a:custGeom>
              <a:avLst/>
              <a:gdLst/>
              <a:ahLst/>
              <a:rect l="0" t="0" r="r" b="b"/>
              <a:pathLst>
                <a:path w="300" h="6">
                  <a:moveTo>
                    <a:pt x="0" y="0"/>
                  </a:moveTo>
                  <a:cubicBezTo>
                    <a:pt x="58" y="2"/>
                    <a:pt x="116" y="3"/>
                    <a:pt x="176" y="5"/>
                  </a:cubicBezTo>
                  <a:cubicBezTo>
                    <a:pt x="216" y="5"/>
                    <a:pt x="257" y="5"/>
                    <a:pt x="299" y="5"/>
                  </a:cubicBezTo>
                </a:path>
              </a:pathLst>
            </a:custGeom>
            <a:ln w="46440">
              <a:solidFill>
                <a:srgbClr val="00bc74"/>
              </a:solidFill>
              <a:round/>
            </a:ln>
          </p:spPr>
        </p:sp>
        <p:sp>
          <p:nvSpPr>
            <p:cNvPr id="694" name="Freeform 31"/>
            <p:cNvSpPr/>
            <p:nvPr/>
          </p:nvSpPr>
          <p:spPr>
            <a:xfrm>
              <a:off x="2619360" y="4952880"/>
              <a:ext cx="108000" cy="360"/>
            </a:xfrm>
            <a:custGeom>
              <a:avLst/>
              <a:gdLst/>
              <a:ahLst/>
              <a:rect l="0" t="0" r="r" b="b"/>
              <a:pathLst>
                <a:path w="300" h="1">
                  <a:moveTo>
                    <a:pt x="0" y="0"/>
                  </a:moveTo>
                  <a:cubicBezTo>
                    <a:pt x="65" y="0"/>
                    <a:pt x="132" y="0"/>
                    <a:pt x="198" y="0"/>
                  </a:cubicBezTo>
                  <a:cubicBezTo>
                    <a:pt x="232" y="0"/>
                    <a:pt x="265" y="0"/>
                    <a:pt x="299" y="0"/>
                  </a:cubicBezTo>
                </a:path>
              </a:pathLst>
            </a:custGeom>
            <a:ln w="46440">
              <a:solidFill>
                <a:srgbClr val="00bc74"/>
              </a:solidFill>
              <a:round/>
            </a:ln>
          </p:spPr>
        </p:sp>
        <p:sp>
          <p:nvSpPr>
            <p:cNvPr id="695" name="Freeform 32"/>
            <p:cNvSpPr/>
            <p:nvPr/>
          </p:nvSpPr>
          <p:spPr>
            <a:xfrm>
              <a:off x="2781000" y="4953240"/>
              <a:ext cx="108000" cy="1800"/>
            </a:xfrm>
            <a:custGeom>
              <a:avLst/>
              <a:gdLst/>
              <a:ahLst/>
              <a:rect l="0" t="0" r="r" b="b"/>
              <a:pathLst>
                <a:path w="300" h="5">
                  <a:moveTo>
                    <a:pt x="0" y="0"/>
                  </a:moveTo>
                  <a:cubicBezTo>
                    <a:pt x="72" y="2"/>
                    <a:pt x="145" y="3"/>
                    <a:pt x="218" y="4"/>
                  </a:cubicBezTo>
                  <a:cubicBezTo>
                    <a:pt x="245" y="4"/>
                    <a:pt x="273" y="4"/>
                    <a:pt x="299" y="4"/>
                  </a:cubicBezTo>
                </a:path>
              </a:pathLst>
            </a:custGeom>
            <a:ln w="46440">
              <a:solidFill>
                <a:srgbClr val="00bc74"/>
              </a:solidFill>
              <a:round/>
            </a:ln>
          </p:spPr>
        </p:sp>
        <p:sp>
          <p:nvSpPr>
            <p:cNvPr id="696" name="Freeform 33"/>
            <p:cNvSpPr/>
            <p:nvPr/>
          </p:nvSpPr>
          <p:spPr>
            <a:xfrm>
              <a:off x="2943000" y="4955760"/>
              <a:ext cx="108000" cy="3240"/>
            </a:xfrm>
            <a:custGeom>
              <a:avLst/>
              <a:gdLst/>
              <a:ahLst/>
              <a:rect l="0" t="0" r="r" b="b"/>
              <a:pathLst>
                <a:path w="300" h="9">
                  <a:moveTo>
                    <a:pt x="0" y="0"/>
                  </a:moveTo>
                  <a:cubicBezTo>
                    <a:pt x="82" y="2"/>
                    <a:pt x="165" y="3"/>
                    <a:pt x="245" y="6"/>
                  </a:cubicBezTo>
                  <a:cubicBezTo>
                    <a:pt x="264" y="6"/>
                    <a:pt x="281" y="6"/>
                    <a:pt x="299" y="8"/>
                  </a:cubicBezTo>
                </a:path>
              </a:pathLst>
            </a:custGeom>
            <a:ln w="46440">
              <a:solidFill>
                <a:srgbClr val="00bc74"/>
              </a:solidFill>
              <a:round/>
            </a:ln>
          </p:spPr>
        </p:sp>
        <p:sp>
          <p:nvSpPr>
            <p:cNvPr id="697" name="Freeform 34"/>
            <p:cNvSpPr/>
            <p:nvPr/>
          </p:nvSpPr>
          <p:spPr>
            <a:xfrm>
              <a:off x="3104640" y="4959720"/>
              <a:ext cx="108000" cy="1800"/>
            </a:xfrm>
            <a:custGeom>
              <a:avLst/>
              <a:gdLst/>
              <a:ahLst/>
              <a:rect l="0" t="0" r="r" b="b"/>
              <a:pathLst>
                <a:path w="300" h="5">
                  <a:moveTo>
                    <a:pt x="0" y="0"/>
                  </a:moveTo>
                  <a:cubicBezTo>
                    <a:pt x="87" y="3"/>
                    <a:pt x="172" y="4"/>
                    <a:pt x="258" y="3"/>
                  </a:cubicBezTo>
                  <a:cubicBezTo>
                    <a:pt x="272" y="1"/>
                    <a:pt x="285" y="1"/>
                    <a:pt x="299" y="1"/>
                  </a:cubicBezTo>
                </a:path>
              </a:pathLst>
            </a:custGeom>
            <a:ln w="46440">
              <a:solidFill>
                <a:srgbClr val="00bc74"/>
              </a:solidFill>
              <a:round/>
            </a:ln>
          </p:spPr>
        </p:sp>
        <p:sp>
          <p:nvSpPr>
            <p:cNvPr id="698" name="Freeform 35"/>
            <p:cNvSpPr/>
            <p:nvPr/>
          </p:nvSpPr>
          <p:spPr>
            <a:xfrm>
              <a:off x="3266280" y="4952160"/>
              <a:ext cx="108000" cy="6120"/>
            </a:xfrm>
            <a:custGeom>
              <a:avLst/>
              <a:gdLst/>
              <a:ahLst/>
              <a:rect l="0" t="0" r="r" b="b"/>
              <a:pathLst>
                <a:path w="300" h="17">
                  <a:moveTo>
                    <a:pt x="0" y="16"/>
                  </a:moveTo>
                  <a:cubicBezTo>
                    <a:pt x="87" y="12"/>
                    <a:pt x="175" y="6"/>
                    <a:pt x="262" y="2"/>
                  </a:cubicBezTo>
                  <a:cubicBezTo>
                    <a:pt x="275" y="2"/>
                    <a:pt x="286" y="2"/>
                    <a:pt x="299" y="0"/>
                  </a:cubicBezTo>
                </a:path>
              </a:pathLst>
            </a:custGeom>
            <a:ln w="46440">
              <a:solidFill>
                <a:srgbClr val="00bc74"/>
              </a:solidFill>
              <a:round/>
            </a:ln>
          </p:spPr>
        </p:sp>
        <p:sp>
          <p:nvSpPr>
            <p:cNvPr id="699" name="Freeform 36"/>
            <p:cNvSpPr/>
            <p:nvPr/>
          </p:nvSpPr>
          <p:spPr>
            <a:xfrm>
              <a:off x="3427560" y="4948920"/>
              <a:ext cx="108720" cy="2160"/>
            </a:xfrm>
            <a:custGeom>
              <a:avLst/>
              <a:gdLst/>
              <a:ahLst/>
              <a:rect l="0" t="0" r="r" b="b"/>
              <a:pathLst>
                <a:path w="302" h="6">
                  <a:moveTo>
                    <a:pt x="0" y="5"/>
                  </a:moveTo>
                  <a:cubicBezTo>
                    <a:pt x="91" y="3"/>
                    <a:pt x="189" y="2"/>
                    <a:pt x="301" y="0"/>
                  </a:cubicBezTo>
                </a:path>
              </a:pathLst>
            </a:custGeom>
            <a:ln w="46440">
              <a:solidFill>
                <a:srgbClr val="00bc74"/>
              </a:solidFill>
              <a:round/>
            </a:ln>
          </p:spPr>
        </p:sp>
        <p:sp>
          <p:nvSpPr>
            <p:cNvPr id="700" name="Freeform 37"/>
            <p:cNvSpPr/>
            <p:nvPr/>
          </p:nvSpPr>
          <p:spPr>
            <a:xfrm>
              <a:off x="3589560" y="4947480"/>
              <a:ext cx="108360" cy="1440"/>
            </a:xfrm>
            <a:custGeom>
              <a:avLst/>
              <a:gdLst/>
              <a:ahLst/>
              <a:rect l="0" t="0" r="r" b="b"/>
              <a:pathLst>
                <a:path w="301" h="4">
                  <a:moveTo>
                    <a:pt x="0" y="1"/>
                  </a:moveTo>
                  <a:cubicBezTo>
                    <a:pt x="83" y="0"/>
                    <a:pt x="180" y="0"/>
                    <a:pt x="300" y="3"/>
                  </a:cubicBezTo>
                </a:path>
              </a:pathLst>
            </a:custGeom>
            <a:ln w="46440">
              <a:solidFill>
                <a:srgbClr val="00bc74"/>
              </a:solidFill>
              <a:round/>
            </a:ln>
          </p:spPr>
        </p:sp>
        <p:sp>
          <p:nvSpPr>
            <p:cNvPr id="701" name="Freeform 38"/>
            <p:cNvSpPr/>
            <p:nvPr/>
          </p:nvSpPr>
          <p:spPr>
            <a:xfrm>
              <a:off x="3750840" y="4950000"/>
              <a:ext cx="108720" cy="6120"/>
            </a:xfrm>
            <a:custGeom>
              <a:avLst/>
              <a:gdLst/>
              <a:ahLst/>
              <a:rect l="0" t="0" r="r" b="b"/>
              <a:pathLst>
                <a:path w="302" h="17">
                  <a:moveTo>
                    <a:pt x="0" y="0"/>
                  </a:moveTo>
                  <a:cubicBezTo>
                    <a:pt x="88" y="5"/>
                    <a:pt x="188" y="9"/>
                    <a:pt x="301" y="16"/>
                  </a:cubicBezTo>
                </a:path>
              </a:pathLst>
            </a:custGeom>
            <a:ln w="46440">
              <a:solidFill>
                <a:srgbClr val="00bc74"/>
              </a:solidFill>
              <a:round/>
            </a:ln>
          </p:spPr>
        </p:sp>
        <p:sp>
          <p:nvSpPr>
            <p:cNvPr id="702" name="TextShape 39"/>
            <p:cNvSpPr txBox="1"/>
            <p:nvPr/>
          </p:nvSpPr>
          <p:spPr>
            <a:xfrm>
              <a:off x="523080" y="4980600"/>
              <a:ext cx="1953360" cy="282600"/>
            </a:xfrm>
            <a:prstGeom prst="rect">
              <a:avLst/>
            </a:prstGeom>
            <a:noFill/>
            <a:ln>
              <a:noFill/>
            </a:ln>
          </p:spPr>
          <p:txBody>
            <a:bodyPr lIns="0" rIns="0" tIns="0" bIns="0">
              <a:noAutofit/>
            </a:bodyPr>
            <a:p>
              <a:r>
                <a:rPr b="0" lang="el-GR" sz="1350" spc="-1" strike="noStrike">
                  <a:solidFill>
                    <a:srgbClr val="00663f"/>
                  </a:solidFill>
                  <a:latin typeface="Franklin Gothic Demi"/>
                </a:rPr>
                <a:t>ΥπολογισμόςΕμβαδού()</a:t>
              </a:r>
              <a:endParaRPr b="0" lang="el-GR" sz="1350" spc="-1" strike="noStrike">
                <a:solidFill>
                  <a:srgbClr val="00663f"/>
                </a:solidFill>
                <a:latin typeface="Franklin Gothic Demi"/>
                <a:ea typeface="Franklin Gothic Demi"/>
              </a:endParaRPr>
            </a:p>
          </p:txBody>
        </p:sp>
        <p:sp>
          <p:nvSpPr>
            <p:cNvPr id="703" name="TextShape 40"/>
            <p:cNvSpPr txBox="1"/>
            <p:nvPr/>
          </p:nvSpPr>
          <p:spPr>
            <a:xfrm>
              <a:off x="523080" y="3437640"/>
              <a:ext cx="500400" cy="282600"/>
            </a:xfrm>
            <a:prstGeom prst="rect">
              <a:avLst/>
            </a:prstGeom>
            <a:noFill/>
            <a:ln>
              <a:noFill/>
            </a:ln>
          </p:spPr>
          <p:txBody>
            <a:bodyPr lIns="0" rIns="0" tIns="0" bIns="0">
              <a:noAutofit/>
            </a:bodyPr>
            <a:p>
              <a:r>
                <a:rPr b="0" lang="el-GR" sz="1350" spc="-1" strike="noStrike">
                  <a:solidFill>
                    <a:srgbClr val="00663f"/>
                  </a:solidFill>
                  <a:latin typeface="Franklin Gothic Demi"/>
                </a:rPr>
                <a:t>Ύψος:</a:t>
              </a:r>
              <a:endParaRPr b="0" lang="el-GR" sz="1350" spc="-1" strike="noStrike">
                <a:solidFill>
                  <a:srgbClr val="00663f"/>
                </a:solidFill>
                <a:latin typeface="Franklin Gothic Demi"/>
                <a:ea typeface="Franklin Gothic Demi"/>
              </a:endParaRPr>
            </a:p>
          </p:txBody>
        </p:sp>
        <p:sp>
          <p:nvSpPr>
            <p:cNvPr id="704" name="TextShape 41"/>
            <p:cNvSpPr txBox="1"/>
            <p:nvPr/>
          </p:nvSpPr>
          <p:spPr>
            <a:xfrm>
              <a:off x="523080" y="3732480"/>
              <a:ext cx="505440" cy="282600"/>
            </a:xfrm>
            <a:prstGeom prst="rect">
              <a:avLst/>
            </a:prstGeom>
            <a:noFill/>
            <a:ln>
              <a:noFill/>
            </a:ln>
          </p:spPr>
          <p:txBody>
            <a:bodyPr lIns="0" rIns="0" tIns="0" bIns="0">
              <a:noAutofit/>
            </a:bodyPr>
            <a:p>
              <a:r>
                <a:rPr b="0" lang="el-GR" sz="1350" spc="-1" strike="noStrike">
                  <a:solidFill>
                    <a:srgbClr val="00663f"/>
                  </a:solidFill>
                  <a:latin typeface="Franklin Gothic Demi"/>
                </a:rPr>
                <a:t>Βάση:</a:t>
              </a:r>
              <a:endParaRPr b="0" lang="el-GR" sz="1350" spc="-1" strike="noStrike">
                <a:solidFill>
                  <a:srgbClr val="00663f"/>
                </a:solidFill>
                <a:latin typeface="Franklin Gothic Demi"/>
                <a:ea typeface="Franklin Gothic Demi"/>
              </a:endParaRPr>
            </a:p>
          </p:txBody>
        </p:sp>
        <p:sp>
          <p:nvSpPr>
            <p:cNvPr id="705" name="Freeform 42"/>
            <p:cNvSpPr/>
            <p:nvPr/>
          </p:nvSpPr>
          <p:spPr>
            <a:xfrm>
              <a:off x="4267800" y="3367440"/>
              <a:ext cx="3636000" cy="2296800"/>
            </a:xfrm>
            <a:custGeom>
              <a:avLst/>
              <a:gdLst/>
              <a:ahLst/>
              <a:rect l="0" t="0" r="r" b="b"/>
              <a:pathLst>
                <a:path w="10100" h="6380">
                  <a:moveTo>
                    <a:pt x="16" y="6344"/>
                  </a:moveTo>
                  <a:cubicBezTo>
                    <a:pt x="503" y="6326"/>
                    <a:pt x="728" y="6341"/>
                    <a:pt x="926" y="6344"/>
                  </a:cubicBezTo>
                  <a:cubicBezTo>
                    <a:pt x="1123" y="6347"/>
                    <a:pt x="1292" y="6336"/>
                    <a:pt x="1464" y="6336"/>
                  </a:cubicBezTo>
                  <a:cubicBezTo>
                    <a:pt x="1635" y="6335"/>
                    <a:pt x="1811" y="6344"/>
                    <a:pt x="1966" y="6339"/>
                  </a:cubicBezTo>
                  <a:cubicBezTo>
                    <a:pt x="2122" y="6335"/>
                    <a:pt x="2257" y="6319"/>
                    <a:pt x="2409" y="6316"/>
                  </a:cubicBezTo>
                  <a:cubicBezTo>
                    <a:pt x="2562" y="6313"/>
                    <a:pt x="2730" y="6323"/>
                    <a:pt x="2901" y="6333"/>
                  </a:cubicBezTo>
                  <a:cubicBezTo>
                    <a:pt x="3071" y="6344"/>
                    <a:pt x="3244" y="6354"/>
                    <a:pt x="3401" y="6363"/>
                  </a:cubicBezTo>
                  <a:cubicBezTo>
                    <a:pt x="3558" y="6372"/>
                    <a:pt x="3700" y="6379"/>
                    <a:pt x="3849" y="6376"/>
                  </a:cubicBezTo>
                  <a:cubicBezTo>
                    <a:pt x="3998" y="6373"/>
                    <a:pt x="4152" y="6361"/>
                    <a:pt x="4316" y="6351"/>
                  </a:cubicBezTo>
                  <a:cubicBezTo>
                    <a:pt x="4480" y="6341"/>
                    <a:pt x="4654" y="6332"/>
                    <a:pt x="4816" y="6328"/>
                  </a:cubicBezTo>
                  <a:cubicBezTo>
                    <a:pt x="4979" y="6322"/>
                    <a:pt x="5129" y="6320"/>
                    <a:pt x="5281" y="6323"/>
                  </a:cubicBezTo>
                  <a:cubicBezTo>
                    <a:pt x="5433" y="6328"/>
                    <a:pt x="5585" y="6336"/>
                    <a:pt x="5739" y="6339"/>
                  </a:cubicBezTo>
                  <a:cubicBezTo>
                    <a:pt x="5893" y="6344"/>
                    <a:pt x="6048" y="6342"/>
                    <a:pt x="6214" y="6333"/>
                  </a:cubicBezTo>
                  <a:cubicBezTo>
                    <a:pt x="6382" y="6325"/>
                    <a:pt x="6560" y="6308"/>
                    <a:pt x="6727" y="6307"/>
                  </a:cubicBezTo>
                  <a:cubicBezTo>
                    <a:pt x="6894" y="6304"/>
                    <a:pt x="7049" y="6317"/>
                    <a:pt x="7203" y="6329"/>
                  </a:cubicBezTo>
                  <a:cubicBezTo>
                    <a:pt x="7357" y="6341"/>
                    <a:pt x="7511" y="6352"/>
                    <a:pt x="7667" y="6358"/>
                  </a:cubicBezTo>
                  <a:cubicBezTo>
                    <a:pt x="7823" y="6366"/>
                    <a:pt x="7981" y="6367"/>
                    <a:pt x="8140" y="6363"/>
                  </a:cubicBezTo>
                  <a:cubicBezTo>
                    <a:pt x="8301" y="6360"/>
                    <a:pt x="8464" y="6350"/>
                    <a:pt x="8623" y="6344"/>
                  </a:cubicBezTo>
                  <a:cubicBezTo>
                    <a:pt x="8783" y="6336"/>
                    <a:pt x="8940" y="6333"/>
                    <a:pt x="9109" y="6329"/>
                  </a:cubicBezTo>
                  <a:cubicBezTo>
                    <a:pt x="9276" y="6326"/>
                    <a:pt x="9457" y="6323"/>
                    <a:pt x="9617" y="6323"/>
                  </a:cubicBezTo>
                  <a:cubicBezTo>
                    <a:pt x="9779" y="6323"/>
                    <a:pt x="9921" y="6325"/>
                    <a:pt x="9990" y="6273"/>
                  </a:cubicBezTo>
                  <a:cubicBezTo>
                    <a:pt x="10059" y="6221"/>
                    <a:pt x="10055" y="6115"/>
                    <a:pt x="10057" y="6011"/>
                  </a:cubicBezTo>
                  <a:cubicBezTo>
                    <a:pt x="10058" y="5905"/>
                    <a:pt x="10065" y="5801"/>
                    <a:pt x="10067" y="5701"/>
                  </a:cubicBezTo>
                  <a:cubicBezTo>
                    <a:pt x="10067" y="5602"/>
                    <a:pt x="10061" y="5509"/>
                    <a:pt x="10064" y="5420"/>
                  </a:cubicBezTo>
                  <a:cubicBezTo>
                    <a:pt x="10068" y="5332"/>
                    <a:pt x="10081" y="5248"/>
                    <a:pt x="10077" y="5153"/>
                  </a:cubicBezTo>
                  <a:cubicBezTo>
                    <a:pt x="10074" y="5058"/>
                    <a:pt x="10054" y="4952"/>
                    <a:pt x="10056" y="4842"/>
                  </a:cubicBezTo>
                  <a:cubicBezTo>
                    <a:pt x="10057" y="4731"/>
                    <a:pt x="10080" y="4615"/>
                    <a:pt x="10084" y="4521"/>
                  </a:cubicBezTo>
                  <a:cubicBezTo>
                    <a:pt x="10088" y="4427"/>
                    <a:pt x="10072" y="4353"/>
                    <a:pt x="10060" y="4257"/>
                  </a:cubicBezTo>
                  <a:cubicBezTo>
                    <a:pt x="10047" y="4161"/>
                    <a:pt x="10039" y="4041"/>
                    <a:pt x="10046" y="3931"/>
                  </a:cubicBezTo>
                  <a:cubicBezTo>
                    <a:pt x="10054" y="3821"/>
                    <a:pt x="10076" y="3724"/>
                    <a:pt x="10078" y="3629"/>
                  </a:cubicBezTo>
                  <a:cubicBezTo>
                    <a:pt x="10080" y="3535"/>
                    <a:pt x="10060" y="3445"/>
                    <a:pt x="10055" y="3341"/>
                  </a:cubicBezTo>
                  <a:cubicBezTo>
                    <a:pt x="10050" y="3238"/>
                    <a:pt x="10062" y="3122"/>
                    <a:pt x="10064" y="3022"/>
                  </a:cubicBezTo>
                  <a:cubicBezTo>
                    <a:pt x="10067" y="2921"/>
                    <a:pt x="10062" y="2836"/>
                    <a:pt x="10058" y="2742"/>
                  </a:cubicBezTo>
                  <a:cubicBezTo>
                    <a:pt x="10054" y="2648"/>
                    <a:pt x="10051" y="2547"/>
                    <a:pt x="10054" y="2442"/>
                  </a:cubicBezTo>
                  <a:cubicBezTo>
                    <a:pt x="10055" y="2337"/>
                    <a:pt x="10059" y="2230"/>
                    <a:pt x="10060" y="2122"/>
                  </a:cubicBezTo>
                  <a:cubicBezTo>
                    <a:pt x="10060" y="2014"/>
                    <a:pt x="10058" y="1908"/>
                    <a:pt x="10058" y="1815"/>
                  </a:cubicBezTo>
                  <a:cubicBezTo>
                    <a:pt x="10058" y="1723"/>
                    <a:pt x="10060" y="1647"/>
                    <a:pt x="10068" y="1552"/>
                  </a:cubicBezTo>
                  <a:cubicBezTo>
                    <a:pt x="10076" y="1456"/>
                    <a:pt x="10089" y="1342"/>
                    <a:pt x="10091" y="1233"/>
                  </a:cubicBezTo>
                  <a:cubicBezTo>
                    <a:pt x="10093" y="1126"/>
                    <a:pt x="10085" y="1027"/>
                    <a:pt x="10077" y="933"/>
                  </a:cubicBezTo>
                  <a:cubicBezTo>
                    <a:pt x="10069" y="839"/>
                    <a:pt x="10064" y="751"/>
                    <a:pt x="10069" y="656"/>
                  </a:cubicBezTo>
                  <a:cubicBezTo>
                    <a:pt x="10072" y="560"/>
                    <a:pt x="10085" y="456"/>
                    <a:pt x="10092" y="349"/>
                  </a:cubicBezTo>
                  <a:cubicBezTo>
                    <a:pt x="10099" y="242"/>
                    <a:pt x="10099" y="131"/>
                    <a:pt x="10014" y="76"/>
                  </a:cubicBezTo>
                  <a:cubicBezTo>
                    <a:pt x="9929" y="22"/>
                    <a:pt x="9759" y="24"/>
                    <a:pt x="9587" y="28"/>
                  </a:cubicBezTo>
                  <a:cubicBezTo>
                    <a:pt x="9415" y="32"/>
                    <a:pt x="9244" y="38"/>
                    <a:pt x="9088" y="32"/>
                  </a:cubicBezTo>
                  <a:cubicBezTo>
                    <a:pt x="8933" y="28"/>
                    <a:pt x="8796" y="10"/>
                    <a:pt x="8643" y="9"/>
                  </a:cubicBezTo>
                  <a:cubicBezTo>
                    <a:pt x="8489" y="6"/>
                    <a:pt x="8321" y="18"/>
                    <a:pt x="8160" y="25"/>
                  </a:cubicBezTo>
                  <a:cubicBezTo>
                    <a:pt x="7999" y="31"/>
                    <a:pt x="7847" y="31"/>
                    <a:pt x="7689" y="31"/>
                  </a:cubicBezTo>
                  <a:cubicBezTo>
                    <a:pt x="7532" y="32"/>
                    <a:pt x="7369" y="34"/>
                    <a:pt x="7207" y="32"/>
                  </a:cubicBezTo>
                  <a:cubicBezTo>
                    <a:pt x="7045" y="32"/>
                    <a:pt x="6886" y="29"/>
                    <a:pt x="6727" y="31"/>
                  </a:cubicBezTo>
                  <a:cubicBezTo>
                    <a:pt x="6569" y="32"/>
                    <a:pt x="6414" y="37"/>
                    <a:pt x="6254" y="35"/>
                  </a:cubicBezTo>
                  <a:cubicBezTo>
                    <a:pt x="6094" y="35"/>
                    <a:pt x="5930" y="28"/>
                    <a:pt x="5774" y="25"/>
                  </a:cubicBezTo>
                  <a:cubicBezTo>
                    <a:pt x="5618" y="21"/>
                    <a:pt x="5469" y="22"/>
                    <a:pt x="5312" y="25"/>
                  </a:cubicBezTo>
                  <a:cubicBezTo>
                    <a:pt x="5156" y="26"/>
                    <a:pt x="4991" y="31"/>
                    <a:pt x="4823" y="29"/>
                  </a:cubicBezTo>
                  <a:cubicBezTo>
                    <a:pt x="4656" y="26"/>
                    <a:pt x="4483" y="16"/>
                    <a:pt x="4323" y="13"/>
                  </a:cubicBezTo>
                  <a:cubicBezTo>
                    <a:pt x="4161" y="12"/>
                    <a:pt x="4011" y="16"/>
                    <a:pt x="3856" y="25"/>
                  </a:cubicBezTo>
                  <a:cubicBezTo>
                    <a:pt x="3700" y="35"/>
                    <a:pt x="3539" y="50"/>
                    <a:pt x="3381" y="50"/>
                  </a:cubicBezTo>
                  <a:cubicBezTo>
                    <a:pt x="3223" y="50"/>
                    <a:pt x="3067" y="37"/>
                    <a:pt x="2907" y="28"/>
                  </a:cubicBezTo>
                  <a:cubicBezTo>
                    <a:pt x="2748" y="21"/>
                    <a:pt x="2586" y="16"/>
                    <a:pt x="2423" y="25"/>
                  </a:cubicBezTo>
                  <a:cubicBezTo>
                    <a:pt x="2261" y="32"/>
                    <a:pt x="2098" y="53"/>
                    <a:pt x="1940" y="48"/>
                  </a:cubicBezTo>
                  <a:cubicBezTo>
                    <a:pt x="1782" y="44"/>
                    <a:pt x="1628" y="16"/>
                    <a:pt x="1466" y="7"/>
                  </a:cubicBezTo>
                  <a:cubicBezTo>
                    <a:pt x="1306" y="0"/>
                    <a:pt x="1137" y="12"/>
                    <a:pt x="938" y="19"/>
                  </a:cubicBezTo>
                  <a:cubicBezTo>
                    <a:pt x="739" y="25"/>
                    <a:pt x="510" y="25"/>
                    <a:pt x="6" y="69"/>
                  </a:cubicBezTo>
                  <a:cubicBezTo>
                    <a:pt x="34" y="286"/>
                    <a:pt x="25" y="447"/>
                    <a:pt x="27" y="585"/>
                  </a:cubicBezTo>
                  <a:cubicBezTo>
                    <a:pt x="29" y="724"/>
                    <a:pt x="42" y="840"/>
                    <a:pt x="38" y="946"/>
                  </a:cubicBezTo>
                  <a:cubicBezTo>
                    <a:pt x="35" y="1051"/>
                    <a:pt x="16" y="1147"/>
                    <a:pt x="17" y="1236"/>
                  </a:cubicBezTo>
                  <a:cubicBezTo>
                    <a:pt x="20" y="1326"/>
                    <a:pt x="42" y="1409"/>
                    <a:pt x="46" y="1516"/>
                  </a:cubicBezTo>
                  <a:cubicBezTo>
                    <a:pt x="50" y="1622"/>
                    <a:pt x="34" y="1749"/>
                    <a:pt x="21" y="1854"/>
                  </a:cubicBezTo>
                  <a:cubicBezTo>
                    <a:pt x="9" y="1958"/>
                    <a:pt x="0" y="2037"/>
                    <a:pt x="8" y="2128"/>
                  </a:cubicBezTo>
                  <a:cubicBezTo>
                    <a:pt x="16" y="2219"/>
                    <a:pt x="37" y="2321"/>
                    <a:pt x="39" y="2427"/>
                  </a:cubicBezTo>
                  <a:cubicBezTo>
                    <a:pt x="41" y="2533"/>
                    <a:pt x="21" y="2643"/>
                    <a:pt x="16" y="2741"/>
                  </a:cubicBezTo>
                  <a:cubicBezTo>
                    <a:pt x="11" y="2838"/>
                    <a:pt x="23" y="2923"/>
                    <a:pt x="25" y="3022"/>
                  </a:cubicBezTo>
                  <a:cubicBezTo>
                    <a:pt x="28" y="3122"/>
                    <a:pt x="23" y="3236"/>
                    <a:pt x="20" y="3343"/>
                  </a:cubicBezTo>
                  <a:cubicBezTo>
                    <a:pt x="15" y="3450"/>
                    <a:pt x="14" y="3549"/>
                    <a:pt x="15" y="3644"/>
                  </a:cubicBezTo>
                  <a:cubicBezTo>
                    <a:pt x="16" y="3739"/>
                    <a:pt x="21" y="3833"/>
                    <a:pt x="22" y="3926"/>
                  </a:cubicBezTo>
                  <a:cubicBezTo>
                    <a:pt x="22" y="4018"/>
                    <a:pt x="20" y="4110"/>
                    <a:pt x="20" y="4219"/>
                  </a:cubicBezTo>
                  <a:cubicBezTo>
                    <a:pt x="20" y="4327"/>
                    <a:pt x="21" y="4452"/>
                    <a:pt x="29" y="4556"/>
                  </a:cubicBezTo>
                  <a:cubicBezTo>
                    <a:pt x="37" y="4662"/>
                    <a:pt x="50" y="4746"/>
                    <a:pt x="52" y="4839"/>
                  </a:cubicBezTo>
                  <a:cubicBezTo>
                    <a:pt x="55" y="4932"/>
                    <a:pt x="45" y="5033"/>
                    <a:pt x="38" y="5140"/>
                  </a:cubicBezTo>
                  <a:cubicBezTo>
                    <a:pt x="31" y="5247"/>
                    <a:pt x="25" y="5360"/>
                    <a:pt x="30" y="5464"/>
                  </a:cubicBezTo>
                  <a:cubicBezTo>
                    <a:pt x="34" y="5568"/>
                    <a:pt x="46" y="5665"/>
                    <a:pt x="53" y="5781"/>
                  </a:cubicBezTo>
                  <a:cubicBezTo>
                    <a:pt x="60" y="5895"/>
                    <a:pt x="62" y="6028"/>
                    <a:pt x="17" y="6372"/>
                  </a:cubicBezTo>
                  <a:lnTo>
                    <a:pt x="16" y="6344"/>
                  </a:lnTo>
                  <a:close/>
                </a:path>
              </a:pathLst>
            </a:custGeom>
            <a:solidFill>
              <a:srgbClr val="f2f2f2"/>
            </a:solidFill>
            <a:ln>
              <a:noFill/>
            </a:ln>
          </p:spPr>
        </p:sp>
        <p:sp>
          <p:nvSpPr>
            <p:cNvPr id="706" name="Freeform 43"/>
            <p:cNvSpPr/>
            <p:nvPr/>
          </p:nvSpPr>
          <p:spPr>
            <a:xfrm>
              <a:off x="4268880" y="3367080"/>
              <a:ext cx="3629160" cy="2290680"/>
            </a:xfrm>
            <a:custGeom>
              <a:avLst/>
              <a:gdLst/>
              <a:ahLst/>
              <a:rect l="0" t="0" r="r" b="b"/>
              <a:pathLst>
                <a:path w="10081" h="6363">
                  <a:moveTo>
                    <a:pt x="0" y="6337"/>
                  </a:moveTo>
                  <a:cubicBezTo>
                    <a:pt x="507" y="6345"/>
                    <a:pt x="738" y="6339"/>
                    <a:pt x="936" y="6336"/>
                  </a:cubicBezTo>
                  <a:cubicBezTo>
                    <a:pt x="1134" y="6333"/>
                    <a:pt x="1297" y="6333"/>
                    <a:pt x="1458" y="6336"/>
                  </a:cubicBezTo>
                  <a:cubicBezTo>
                    <a:pt x="1618" y="6339"/>
                    <a:pt x="1775" y="6346"/>
                    <a:pt x="1935" y="6348"/>
                  </a:cubicBezTo>
                  <a:cubicBezTo>
                    <a:pt x="2094" y="6348"/>
                    <a:pt x="2256" y="6341"/>
                    <a:pt x="2419" y="6333"/>
                  </a:cubicBezTo>
                  <a:cubicBezTo>
                    <a:pt x="2582" y="6325"/>
                    <a:pt x="2746" y="6315"/>
                    <a:pt x="2905" y="6321"/>
                  </a:cubicBezTo>
                  <a:cubicBezTo>
                    <a:pt x="3065" y="6327"/>
                    <a:pt x="3221" y="6348"/>
                    <a:pt x="3377" y="6352"/>
                  </a:cubicBezTo>
                  <a:cubicBezTo>
                    <a:pt x="3533" y="6356"/>
                    <a:pt x="3690" y="6345"/>
                    <a:pt x="3846" y="6342"/>
                  </a:cubicBezTo>
                  <a:cubicBezTo>
                    <a:pt x="4001" y="6339"/>
                    <a:pt x="4156" y="6343"/>
                    <a:pt x="4316" y="6342"/>
                  </a:cubicBezTo>
                  <a:cubicBezTo>
                    <a:pt x="4478" y="6342"/>
                    <a:pt x="4646" y="6336"/>
                    <a:pt x="4807" y="6333"/>
                  </a:cubicBezTo>
                  <a:cubicBezTo>
                    <a:pt x="4970" y="6330"/>
                    <a:pt x="5126" y="6329"/>
                    <a:pt x="5285" y="6330"/>
                  </a:cubicBezTo>
                  <a:cubicBezTo>
                    <a:pt x="5443" y="6331"/>
                    <a:pt x="5603" y="6333"/>
                    <a:pt x="5763" y="6333"/>
                  </a:cubicBezTo>
                  <a:cubicBezTo>
                    <a:pt x="5922" y="6333"/>
                    <a:pt x="6081" y="6330"/>
                    <a:pt x="6239" y="6333"/>
                  </a:cubicBezTo>
                  <a:cubicBezTo>
                    <a:pt x="6397" y="6336"/>
                    <a:pt x="6556" y="6345"/>
                    <a:pt x="6714" y="6348"/>
                  </a:cubicBezTo>
                  <a:cubicBezTo>
                    <a:pt x="6872" y="6349"/>
                    <a:pt x="7030" y="6345"/>
                    <a:pt x="7192" y="6340"/>
                  </a:cubicBezTo>
                  <a:cubicBezTo>
                    <a:pt x="7355" y="6337"/>
                    <a:pt x="7520" y="6333"/>
                    <a:pt x="7685" y="6331"/>
                  </a:cubicBezTo>
                  <a:cubicBezTo>
                    <a:pt x="7849" y="6330"/>
                    <a:pt x="8012" y="6331"/>
                    <a:pt x="8168" y="6331"/>
                  </a:cubicBezTo>
                  <a:cubicBezTo>
                    <a:pt x="8325" y="6330"/>
                    <a:pt x="8476" y="6329"/>
                    <a:pt x="8633" y="6334"/>
                  </a:cubicBezTo>
                  <a:cubicBezTo>
                    <a:pt x="8790" y="6340"/>
                    <a:pt x="8953" y="6355"/>
                    <a:pt x="9111" y="6358"/>
                  </a:cubicBezTo>
                  <a:cubicBezTo>
                    <a:pt x="9270" y="6362"/>
                    <a:pt x="9423" y="6356"/>
                    <a:pt x="9584" y="6346"/>
                  </a:cubicBezTo>
                  <a:cubicBezTo>
                    <a:pt x="9744" y="6337"/>
                    <a:pt x="9911" y="6324"/>
                    <a:pt x="9993" y="6271"/>
                  </a:cubicBezTo>
                  <a:cubicBezTo>
                    <a:pt x="10075" y="6217"/>
                    <a:pt x="10073" y="6125"/>
                    <a:pt x="10068" y="6028"/>
                  </a:cubicBezTo>
                  <a:cubicBezTo>
                    <a:pt x="10065" y="5930"/>
                    <a:pt x="10059" y="5828"/>
                    <a:pt x="10061" y="5729"/>
                  </a:cubicBezTo>
                  <a:cubicBezTo>
                    <a:pt x="10062" y="5631"/>
                    <a:pt x="10072" y="5535"/>
                    <a:pt x="10073" y="5437"/>
                  </a:cubicBezTo>
                  <a:cubicBezTo>
                    <a:pt x="10074" y="5339"/>
                    <a:pt x="10069" y="5235"/>
                    <a:pt x="10066" y="5132"/>
                  </a:cubicBezTo>
                  <a:cubicBezTo>
                    <a:pt x="10064" y="5029"/>
                    <a:pt x="10064" y="4928"/>
                    <a:pt x="10066" y="4828"/>
                  </a:cubicBezTo>
                  <a:cubicBezTo>
                    <a:pt x="10067" y="4727"/>
                    <a:pt x="10069" y="4630"/>
                    <a:pt x="10067" y="4529"/>
                  </a:cubicBezTo>
                  <a:cubicBezTo>
                    <a:pt x="10065" y="4429"/>
                    <a:pt x="10055" y="4327"/>
                    <a:pt x="10053" y="4230"/>
                  </a:cubicBezTo>
                  <a:cubicBezTo>
                    <a:pt x="10050" y="4133"/>
                    <a:pt x="10052" y="4041"/>
                    <a:pt x="10053" y="3943"/>
                  </a:cubicBezTo>
                  <a:cubicBezTo>
                    <a:pt x="10055" y="3844"/>
                    <a:pt x="10057" y="3740"/>
                    <a:pt x="10057" y="3638"/>
                  </a:cubicBezTo>
                  <a:cubicBezTo>
                    <a:pt x="10057" y="3535"/>
                    <a:pt x="10053" y="3435"/>
                    <a:pt x="10051" y="3333"/>
                  </a:cubicBezTo>
                  <a:cubicBezTo>
                    <a:pt x="10048" y="3230"/>
                    <a:pt x="10046" y="3126"/>
                    <a:pt x="10048" y="3025"/>
                  </a:cubicBezTo>
                  <a:cubicBezTo>
                    <a:pt x="10052" y="2925"/>
                    <a:pt x="10060" y="2827"/>
                    <a:pt x="10067" y="2727"/>
                  </a:cubicBezTo>
                  <a:cubicBezTo>
                    <a:pt x="10074" y="2627"/>
                    <a:pt x="10080" y="2523"/>
                    <a:pt x="10078" y="2422"/>
                  </a:cubicBezTo>
                  <a:cubicBezTo>
                    <a:pt x="10076" y="2319"/>
                    <a:pt x="10066" y="2220"/>
                    <a:pt x="10066" y="2124"/>
                  </a:cubicBezTo>
                  <a:cubicBezTo>
                    <a:pt x="10065" y="2031"/>
                    <a:pt x="10073" y="1944"/>
                    <a:pt x="10073" y="1847"/>
                  </a:cubicBezTo>
                  <a:cubicBezTo>
                    <a:pt x="10073" y="1752"/>
                    <a:pt x="10064" y="1648"/>
                    <a:pt x="10057" y="1542"/>
                  </a:cubicBezTo>
                  <a:cubicBezTo>
                    <a:pt x="10051" y="1435"/>
                    <a:pt x="10045" y="1328"/>
                    <a:pt x="10047" y="1226"/>
                  </a:cubicBezTo>
                  <a:cubicBezTo>
                    <a:pt x="10051" y="1121"/>
                    <a:pt x="10061" y="1023"/>
                    <a:pt x="10066" y="922"/>
                  </a:cubicBezTo>
                  <a:cubicBezTo>
                    <a:pt x="10071" y="822"/>
                    <a:pt x="10071" y="723"/>
                    <a:pt x="10069" y="618"/>
                  </a:cubicBezTo>
                  <a:cubicBezTo>
                    <a:pt x="10068" y="514"/>
                    <a:pt x="10067" y="407"/>
                    <a:pt x="10067" y="309"/>
                  </a:cubicBezTo>
                  <a:cubicBezTo>
                    <a:pt x="10067" y="209"/>
                    <a:pt x="10067" y="117"/>
                    <a:pt x="9987" y="69"/>
                  </a:cubicBezTo>
                  <a:cubicBezTo>
                    <a:pt x="9908" y="19"/>
                    <a:pt x="9748" y="13"/>
                    <a:pt x="9588" y="13"/>
                  </a:cubicBezTo>
                  <a:cubicBezTo>
                    <a:pt x="9428" y="13"/>
                    <a:pt x="9269" y="19"/>
                    <a:pt x="9106" y="26"/>
                  </a:cubicBezTo>
                  <a:cubicBezTo>
                    <a:pt x="8944" y="32"/>
                    <a:pt x="8780" y="41"/>
                    <a:pt x="8620" y="42"/>
                  </a:cubicBezTo>
                  <a:cubicBezTo>
                    <a:pt x="8460" y="44"/>
                    <a:pt x="8305" y="41"/>
                    <a:pt x="8150" y="38"/>
                  </a:cubicBezTo>
                  <a:cubicBezTo>
                    <a:pt x="7994" y="35"/>
                    <a:pt x="7839" y="32"/>
                    <a:pt x="7682" y="35"/>
                  </a:cubicBezTo>
                  <a:cubicBezTo>
                    <a:pt x="7526" y="36"/>
                    <a:pt x="7367" y="44"/>
                    <a:pt x="7204" y="42"/>
                  </a:cubicBezTo>
                  <a:cubicBezTo>
                    <a:pt x="7040" y="40"/>
                    <a:pt x="6872" y="29"/>
                    <a:pt x="6710" y="23"/>
                  </a:cubicBezTo>
                  <a:cubicBezTo>
                    <a:pt x="6550" y="16"/>
                    <a:pt x="6396" y="14"/>
                    <a:pt x="6241" y="14"/>
                  </a:cubicBezTo>
                  <a:cubicBezTo>
                    <a:pt x="6086" y="14"/>
                    <a:pt x="5930" y="16"/>
                    <a:pt x="5769" y="20"/>
                  </a:cubicBezTo>
                  <a:cubicBezTo>
                    <a:pt x="5608" y="23"/>
                    <a:pt x="5440" y="29"/>
                    <a:pt x="5283" y="33"/>
                  </a:cubicBezTo>
                  <a:cubicBezTo>
                    <a:pt x="5125" y="39"/>
                    <a:pt x="4976" y="44"/>
                    <a:pt x="4818" y="47"/>
                  </a:cubicBezTo>
                  <a:cubicBezTo>
                    <a:pt x="4661" y="51"/>
                    <a:pt x="4494" y="54"/>
                    <a:pt x="4334" y="51"/>
                  </a:cubicBezTo>
                  <a:cubicBezTo>
                    <a:pt x="4173" y="48"/>
                    <a:pt x="4017" y="41"/>
                    <a:pt x="3859" y="38"/>
                  </a:cubicBezTo>
                  <a:cubicBezTo>
                    <a:pt x="3700" y="35"/>
                    <a:pt x="3540" y="39"/>
                    <a:pt x="3379" y="36"/>
                  </a:cubicBezTo>
                  <a:cubicBezTo>
                    <a:pt x="3219" y="35"/>
                    <a:pt x="3060" y="27"/>
                    <a:pt x="2903" y="26"/>
                  </a:cubicBezTo>
                  <a:cubicBezTo>
                    <a:pt x="2746" y="25"/>
                    <a:pt x="2592" y="30"/>
                    <a:pt x="2432" y="30"/>
                  </a:cubicBezTo>
                  <a:cubicBezTo>
                    <a:pt x="2272" y="32"/>
                    <a:pt x="2107" y="27"/>
                    <a:pt x="1944" y="26"/>
                  </a:cubicBezTo>
                  <a:cubicBezTo>
                    <a:pt x="1780" y="25"/>
                    <a:pt x="1619" y="26"/>
                    <a:pt x="1459" y="23"/>
                  </a:cubicBezTo>
                  <a:cubicBezTo>
                    <a:pt x="1298" y="20"/>
                    <a:pt x="1136" y="13"/>
                    <a:pt x="941" y="8"/>
                  </a:cubicBezTo>
                  <a:cubicBezTo>
                    <a:pt x="744" y="3"/>
                    <a:pt x="512" y="0"/>
                    <a:pt x="47" y="29"/>
                  </a:cubicBezTo>
                </a:path>
              </a:pathLst>
            </a:custGeom>
            <a:ln cap="rnd" w="50400">
              <a:solidFill>
                <a:srgbClr val="00bc74"/>
              </a:solidFill>
              <a:bevel/>
            </a:ln>
          </p:spPr>
        </p:sp>
        <p:sp>
          <p:nvSpPr>
            <p:cNvPr id="707" name="Freeform 44"/>
            <p:cNvSpPr/>
            <p:nvPr/>
          </p:nvSpPr>
          <p:spPr>
            <a:xfrm>
              <a:off x="4276440" y="3380760"/>
              <a:ext cx="11520" cy="2261880"/>
            </a:xfrm>
            <a:custGeom>
              <a:avLst/>
              <a:gdLst/>
              <a:ahLst/>
              <a:rect l="0" t="0" r="r" b="b"/>
              <a:pathLst>
                <a:path w="32" h="6283">
                  <a:moveTo>
                    <a:pt x="11" y="0"/>
                  </a:moveTo>
                  <a:cubicBezTo>
                    <a:pt x="8" y="314"/>
                    <a:pt x="20" y="444"/>
                    <a:pt x="21" y="561"/>
                  </a:cubicBezTo>
                  <a:cubicBezTo>
                    <a:pt x="24" y="680"/>
                    <a:pt x="14" y="784"/>
                    <a:pt x="11" y="887"/>
                  </a:cubicBezTo>
                  <a:cubicBezTo>
                    <a:pt x="6" y="988"/>
                    <a:pt x="7" y="1086"/>
                    <a:pt x="10" y="1180"/>
                  </a:cubicBezTo>
                  <a:cubicBezTo>
                    <a:pt x="11" y="1275"/>
                    <a:pt x="13" y="1368"/>
                    <a:pt x="15" y="1471"/>
                  </a:cubicBezTo>
                  <a:cubicBezTo>
                    <a:pt x="18" y="1572"/>
                    <a:pt x="21" y="1686"/>
                    <a:pt x="20" y="1793"/>
                  </a:cubicBezTo>
                  <a:cubicBezTo>
                    <a:pt x="19" y="1899"/>
                    <a:pt x="14" y="1998"/>
                    <a:pt x="11" y="2101"/>
                  </a:cubicBezTo>
                  <a:cubicBezTo>
                    <a:pt x="7" y="2205"/>
                    <a:pt x="7" y="2312"/>
                    <a:pt x="6" y="2412"/>
                  </a:cubicBezTo>
                  <a:cubicBezTo>
                    <a:pt x="5" y="2510"/>
                    <a:pt x="5" y="2598"/>
                    <a:pt x="5" y="2693"/>
                  </a:cubicBezTo>
                  <a:cubicBezTo>
                    <a:pt x="5" y="2789"/>
                    <a:pt x="5" y="2891"/>
                    <a:pt x="6" y="2994"/>
                  </a:cubicBezTo>
                  <a:cubicBezTo>
                    <a:pt x="6" y="3097"/>
                    <a:pt x="8" y="3199"/>
                    <a:pt x="8" y="3296"/>
                  </a:cubicBezTo>
                  <a:cubicBezTo>
                    <a:pt x="8" y="3393"/>
                    <a:pt x="8" y="3485"/>
                    <a:pt x="12" y="3585"/>
                  </a:cubicBezTo>
                  <a:cubicBezTo>
                    <a:pt x="17" y="3686"/>
                    <a:pt x="25" y="3795"/>
                    <a:pt x="28" y="3893"/>
                  </a:cubicBezTo>
                  <a:cubicBezTo>
                    <a:pt x="31" y="3991"/>
                    <a:pt x="26" y="4079"/>
                    <a:pt x="22" y="4177"/>
                  </a:cubicBezTo>
                  <a:cubicBezTo>
                    <a:pt x="18" y="4276"/>
                    <a:pt x="13" y="4386"/>
                    <a:pt x="12" y="4493"/>
                  </a:cubicBezTo>
                  <a:cubicBezTo>
                    <a:pt x="10" y="4600"/>
                    <a:pt x="12" y="4704"/>
                    <a:pt x="13" y="4807"/>
                  </a:cubicBezTo>
                  <a:cubicBezTo>
                    <a:pt x="14" y="4909"/>
                    <a:pt x="15" y="5010"/>
                    <a:pt x="15" y="5113"/>
                  </a:cubicBezTo>
                  <a:cubicBezTo>
                    <a:pt x="17" y="5216"/>
                    <a:pt x="17" y="5318"/>
                    <a:pt x="15" y="5417"/>
                  </a:cubicBezTo>
                  <a:cubicBezTo>
                    <a:pt x="14" y="5513"/>
                    <a:pt x="12" y="5604"/>
                    <a:pt x="13" y="5730"/>
                  </a:cubicBezTo>
                  <a:cubicBezTo>
                    <a:pt x="14" y="5856"/>
                    <a:pt x="20" y="6018"/>
                    <a:pt x="0" y="6282"/>
                  </a:cubicBezTo>
                </a:path>
              </a:pathLst>
            </a:custGeom>
            <a:ln cap="rnd" w="50400">
              <a:solidFill>
                <a:srgbClr val="00bc74"/>
              </a:solidFill>
              <a:bevel/>
            </a:ln>
          </p:spPr>
        </p:sp>
        <p:sp>
          <p:nvSpPr>
            <p:cNvPr id="708" name="Freeform 45"/>
            <p:cNvSpPr/>
            <p:nvPr/>
          </p:nvSpPr>
          <p:spPr>
            <a:xfrm>
              <a:off x="4269960" y="2592360"/>
              <a:ext cx="3629880" cy="799200"/>
            </a:xfrm>
            <a:custGeom>
              <a:avLst/>
              <a:gdLst/>
              <a:ahLst/>
              <a:rect l="0" t="0" r="r" b="b"/>
              <a:pathLst>
                <a:path w="10083" h="2220">
                  <a:moveTo>
                    <a:pt x="24" y="2157"/>
                  </a:moveTo>
                  <a:cubicBezTo>
                    <a:pt x="476" y="2193"/>
                    <a:pt x="719" y="2160"/>
                    <a:pt x="924" y="2153"/>
                  </a:cubicBezTo>
                  <a:cubicBezTo>
                    <a:pt x="1129" y="2146"/>
                    <a:pt x="1294" y="2169"/>
                    <a:pt x="1455" y="2178"/>
                  </a:cubicBezTo>
                  <a:cubicBezTo>
                    <a:pt x="1616" y="2188"/>
                    <a:pt x="1773" y="2188"/>
                    <a:pt x="1927" y="2190"/>
                  </a:cubicBezTo>
                  <a:cubicBezTo>
                    <a:pt x="2082" y="2191"/>
                    <a:pt x="2233" y="2197"/>
                    <a:pt x="2397" y="2203"/>
                  </a:cubicBezTo>
                  <a:cubicBezTo>
                    <a:pt x="2561" y="2210"/>
                    <a:pt x="2738" y="2219"/>
                    <a:pt x="2898" y="2215"/>
                  </a:cubicBezTo>
                  <a:cubicBezTo>
                    <a:pt x="3058" y="2210"/>
                    <a:pt x="3202" y="2193"/>
                    <a:pt x="3360" y="2188"/>
                  </a:cubicBezTo>
                  <a:cubicBezTo>
                    <a:pt x="3519" y="2184"/>
                    <a:pt x="3694" y="2194"/>
                    <a:pt x="3862" y="2197"/>
                  </a:cubicBezTo>
                  <a:cubicBezTo>
                    <a:pt x="4030" y="2199"/>
                    <a:pt x="4192" y="2194"/>
                    <a:pt x="4350" y="2190"/>
                  </a:cubicBezTo>
                  <a:cubicBezTo>
                    <a:pt x="4509" y="2184"/>
                    <a:pt x="4662" y="2181"/>
                    <a:pt x="4814" y="2172"/>
                  </a:cubicBezTo>
                  <a:cubicBezTo>
                    <a:pt x="4966" y="2163"/>
                    <a:pt x="5116" y="2152"/>
                    <a:pt x="5273" y="2152"/>
                  </a:cubicBezTo>
                  <a:cubicBezTo>
                    <a:pt x="5431" y="2153"/>
                    <a:pt x="5595" y="2168"/>
                    <a:pt x="5755" y="2171"/>
                  </a:cubicBezTo>
                  <a:cubicBezTo>
                    <a:pt x="5915" y="2175"/>
                    <a:pt x="6069" y="2168"/>
                    <a:pt x="6230" y="2174"/>
                  </a:cubicBezTo>
                  <a:cubicBezTo>
                    <a:pt x="6391" y="2179"/>
                    <a:pt x="6555" y="2198"/>
                    <a:pt x="6717" y="2201"/>
                  </a:cubicBezTo>
                  <a:cubicBezTo>
                    <a:pt x="6878" y="2205"/>
                    <a:pt x="7038" y="2193"/>
                    <a:pt x="7195" y="2187"/>
                  </a:cubicBezTo>
                  <a:cubicBezTo>
                    <a:pt x="7351" y="2179"/>
                    <a:pt x="7507" y="2179"/>
                    <a:pt x="7662" y="2171"/>
                  </a:cubicBezTo>
                  <a:cubicBezTo>
                    <a:pt x="7817" y="2163"/>
                    <a:pt x="7971" y="2147"/>
                    <a:pt x="8134" y="2155"/>
                  </a:cubicBezTo>
                  <a:cubicBezTo>
                    <a:pt x="8297" y="2163"/>
                    <a:pt x="8468" y="2196"/>
                    <a:pt x="8636" y="2201"/>
                  </a:cubicBezTo>
                  <a:cubicBezTo>
                    <a:pt x="8804" y="2209"/>
                    <a:pt x="8969" y="2191"/>
                    <a:pt x="9127" y="2178"/>
                  </a:cubicBezTo>
                  <a:cubicBezTo>
                    <a:pt x="9285" y="2166"/>
                    <a:pt x="9438" y="2160"/>
                    <a:pt x="9597" y="2153"/>
                  </a:cubicBezTo>
                  <a:cubicBezTo>
                    <a:pt x="9757" y="2147"/>
                    <a:pt x="9923" y="2141"/>
                    <a:pt x="10002" y="2130"/>
                  </a:cubicBezTo>
                  <a:cubicBezTo>
                    <a:pt x="10082" y="2116"/>
                    <a:pt x="10075" y="2096"/>
                    <a:pt x="10071" y="2068"/>
                  </a:cubicBezTo>
                  <a:cubicBezTo>
                    <a:pt x="10066" y="2042"/>
                    <a:pt x="10064" y="2006"/>
                    <a:pt x="10059" y="1979"/>
                  </a:cubicBezTo>
                  <a:cubicBezTo>
                    <a:pt x="10054" y="1951"/>
                    <a:pt x="10044" y="1930"/>
                    <a:pt x="10045" y="1895"/>
                  </a:cubicBezTo>
                  <a:cubicBezTo>
                    <a:pt x="10045" y="1860"/>
                    <a:pt x="10056" y="1811"/>
                    <a:pt x="10062" y="1769"/>
                  </a:cubicBezTo>
                  <a:cubicBezTo>
                    <a:pt x="10068" y="1728"/>
                    <a:pt x="10069" y="1696"/>
                    <a:pt x="10071" y="1666"/>
                  </a:cubicBezTo>
                  <a:cubicBezTo>
                    <a:pt x="10073" y="1637"/>
                    <a:pt x="10077" y="1609"/>
                    <a:pt x="10076" y="1575"/>
                  </a:cubicBezTo>
                  <a:cubicBezTo>
                    <a:pt x="10076" y="1542"/>
                    <a:pt x="10071" y="1502"/>
                    <a:pt x="10069" y="1464"/>
                  </a:cubicBezTo>
                  <a:cubicBezTo>
                    <a:pt x="10065" y="1427"/>
                    <a:pt x="10064" y="1395"/>
                    <a:pt x="10068" y="1360"/>
                  </a:cubicBezTo>
                  <a:cubicBezTo>
                    <a:pt x="10071" y="1323"/>
                    <a:pt x="10079" y="1284"/>
                    <a:pt x="10073" y="1254"/>
                  </a:cubicBezTo>
                  <a:cubicBezTo>
                    <a:pt x="10068" y="1223"/>
                    <a:pt x="10048" y="1201"/>
                    <a:pt x="10043" y="1172"/>
                  </a:cubicBezTo>
                  <a:cubicBezTo>
                    <a:pt x="10040" y="1144"/>
                    <a:pt x="10051" y="1108"/>
                    <a:pt x="10055" y="1072"/>
                  </a:cubicBezTo>
                  <a:cubicBezTo>
                    <a:pt x="10059" y="1036"/>
                    <a:pt x="10055" y="1002"/>
                    <a:pt x="10052" y="959"/>
                  </a:cubicBezTo>
                  <a:cubicBezTo>
                    <a:pt x="10049" y="918"/>
                    <a:pt x="10049" y="871"/>
                    <a:pt x="10052" y="836"/>
                  </a:cubicBezTo>
                  <a:cubicBezTo>
                    <a:pt x="10057" y="801"/>
                    <a:pt x="10066" y="778"/>
                    <a:pt x="10072" y="748"/>
                  </a:cubicBezTo>
                  <a:cubicBezTo>
                    <a:pt x="10078" y="719"/>
                    <a:pt x="10082" y="682"/>
                    <a:pt x="10080" y="641"/>
                  </a:cubicBezTo>
                  <a:cubicBezTo>
                    <a:pt x="10079" y="602"/>
                    <a:pt x="10073" y="558"/>
                    <a:pt x="10070" y="527"/>
                  </a:cubicBezTo>
                  <a:cubicBezTo>
                    <a:pt x="10066" y="495"/>
                    <a:pt x="10064" y="476"/>
                    <a:pt x="10064" y="448"/>
                  </a:cubicBezTo>
                  <a:cubicBezTo>
                    <a:pt x="10063" y="418"/>
                    <a:pt x="10063" y="379"/>
                    <a:pt x="10056" y="347"/>
                  </a:cubicBezTo>
                  <a:cubicBezTo>
                    <a:pt x="10049" y="314"/>
                    <a:pt x="10035" y="288"/>
                    <a:pt x="10035" y="261"/>
                  </a:cubicBezTo>
                  <a:cubicBezTo>
                    <a:pt x="10035" y="234"/>
                    <a:pt x="10048" y="206"/>
                    <a:pt x="10056" y="168"/>
                  </a:cubicBezTo>
                  <a:cubicBezTo>
                    <a:pt x="10063" y="129"/>
                    <a:pt x="10065" y="81"/>
                    <a:pt x="9983" y="61"/>
                  </a:cubicBezTo>
                  <a:cubicBezTo>
                    <a:pt x="9901" y="40"/>
                    <a:pt x="9735" y="46"/>
                    <a:pt x="9578" y="46"/>
                  </a:cubicBezTo>
                  <a:cubicBezTo>
                    <a:pt x="9420" y="46"/>
                    <a:pt x="9271" y="40"/>
                    <a:pt x="9113" y="37"/>
                  </a:cubicBezTo>
                  <a:cubicBezTo>
                    <a:pt x="8955" y="34"/>
                    <a:pt x="8790" y="34"/>
                    <a:pt x="8629" y="39"/>
                  </a:cubicBezTo>
                  <a:cubicBezTo>
                    <a:pt x="8468" y="41"/>
                    <a:pt x="8314" y="47"/>
                    <a:pt x="8155" y="41"/>
                  </a:cubicBezTo>
                  <a:cubicBezTo>
                    <a:pt x="7997" y="36"/>
                    <a:pt x="7835" y="18"/>
                    <a:pt x="7678" y="14"/>
                  </a:cubicBezTo>
                  <a:cubicBezTo>
                    <a:pt x="7521" y="9"/>
                    <a:pt x="7370" y="18"/>
                    <a:pt x="7209" y="24"/>
                  </a:cubicBezTo>
                  <a:cubicBezTo>
                    <a:pt x="7047" y="30"/>
                    <a:pt x="6878" y="34"/>
                    <a:pt x="6715" y="28"/>
                  </a:cubicBezTo>
                  <a:cubicBezTo>
                    <a:pt x="6554" y="22"/>
                    <a:pt x="6398" y="5"/>
                    <a:pt x="6242" y="6"/>
                  </a:cubicBezTo>
                  <a:cubicBezTo>
                    <a:pt x="6087" y="9"/>
                    <a:pt x="5931" y="30"/>
                    <a:pt x="5765" y="39"/>
                  </a:cubicBezTo>
                  <a:cubicBezTo>
                    <a:pt x="5599" y="47"/>
                    <a:pt x="5422" y="43"/>
                    <a:pt x="5259" y="40"/>
                  </a:cubicBezTo>
                  <a:cubicBezTo>
                    <a:pt x="5098" y="37"/>
                    <a:pt x="4950" y="36"/>
                    <a:pt x="4795" y="30"/>
                  </a:cubicBezTo>
                  <a:cubicBezTo>
                    <a:pt x="4641" y="24"/>
                    <a:pt x="4480" y="15"/>
                    <a:pt x="4318" y="9"/>
                  </a:cubicBezTo>
                  <a:cubicBezTo>
                    <a:pt x="4155" y="3"/>
                    <a:pt x="3990" y="2"/>
                    <a:pt x="3836" y="14"/>
                  </a:cubicBezTo>
                  <a:cubicBezTo>
                    <a:pt x="3681" y="24"/>
                    <a:pt x="3537" y="47"/>
                    <a:pt x="3383" y="50"/>
                  </a:cubicBezTo>
                  <a:cubicBezTo>
                    <a:pt x="3228" y="52"/>
                    <a:pt x="3064" y="31"/>
                    <a:pt x="2898" y="22"/>
                  </a:cubicBezTo>
                  <a:cubicBezTo>
                    <a:pt x="2733" y="14"/>
                    <a:pt x="2565" y="15"/>
                    <a:pt x="2404" y="12"/>
                  </a:cubicBezTo>
                  <a:cubicBezTo>
                    <a:pt x="2243" y="9"/>
                    <a:pt x="2087" y="0"/>
                    <a:pt x="1931" y="3"/>
                  </a:cubicBezTo>
                  <a:cubicBezTo>
                    <a:pt x="1775" y="5"/>
                    <a:pt x="1619" y="18"/>
                    <a:pt x="1460" y="28"/>
                  </a:cubicBezTo>
                  <a:cubicBezTo>
                    <a:pt x="1303" y="39"/>
                    <a:pt x="1144" y="46"/>
                    <a:pt x="989" y="44"/>
                  </a:cubicBezTo>
                  <a:cubicBezTo>
                    <a:pt x="834" y="44"/>
                    <a:pt x="684" y="34"/>
                    <a:pt x="527" y="39"/>
                  </a:cubicBezTo>
                  <a:cubicBezTo>
                    <a:pt x="369" y="41"/>
                    <a:pt x="203" y="58"/>
                    <a:pt x="121" y="72"/>
                  </a:cubicBezTo>
                  <a:cubicBezTo>
                    <a:pt x="38" y="85"/>
                    <a:pt x="37" y="97"/>
                    <a:pt x="42" y="127"/>
                  </a:cubicBezTo>
                  <a:cubicBezTo>
                    <a:pt x="46" y="154"/>
                    <a:pt x="57" y="201"/>
                    <a:pt x="51" y="241"/>
                  </a:cubicBezTo>
                  <a:cubicBezTo>
                    <a:pt x="45" y="281"/>
                    <a:pt x="22" y="313"/>
                    <a:pt x="16" y="348"/>
                  </a:cubicBezTo>
                  <a:cubicBezTo>
                    <a:pt x="10" y="383"/>
                    <a:pt x="22" y="420"/>
                    <a:pt x="25" y="454"/>
                  </a:cubicBezTo>
                  <a:cubicBezTo>
                    <a:pt x="30" y="487"/>
                    <a:pt x="28" y="515"/>
                    <a:pt x="26" y="537"/>
                  </a:cubicBezTo>
                  <a:cubicBezTo>
                    <a:pt x="26" y="559"/>
                    <a:pt x="28" y="575"/>
                    <a:pt x="23" y="608"/>
                  </a:cubicBezTo>
                  <a:cubicBezTo>
                    <a:pt x="19" y="640"/>
                    <a:pt x="10" y="690"/>
                    <a:pt x="17" y="731"/>
                  </a:cubicBezTo>
                  <a:cubicBezTo>
                    <a:pt x="24" y="770"/>
                    <a:pt x="46" y="803"/>
                    <a:pt x="45" y="833"/>
                  </a:cubicBezTo>
                  <a:cubicBezTo>
                    <a:pt x="44" y="866"/>
                    <a:pt x="18" y="898"/>
                    <a:pt x="9" y="932"/>
                  </a:cubicBezTo>
                  <a:cubicBezTo>
                    <a:pt x="0" y="964"/>
                    <a:pt x="8" y="998"/>
                    <a:pt x="11" y="1042"/>
                  </a:cubicBezTo>
                  <a:cubicBezTo>
                    <a:pt x="15" y="1087"/>
                    <a:pt x="15" y="1143"/>
                    <a:pt x="22" y="1185"/>
                  </a:cubicBezTo>
                  <a:cubicBezTo>
                    <a:pt x="29" y="1229"/>
                    <a:pt x="43" y="1259"/>
                    <a:pt x="44" y="1284"/>
                  </a:cubicBezTo>
                  <a:cubicBezTo>
                    <a:pt x="44" y="1308"/>
                    <a:pt x="32" y="1329"/>
                    <a:pt x="28" y="1358"/>
                  </a:cubicBezTo>
                  <a:cubicBezTo>
                    <a:pt x="22" y="1386"/>
                    <a:pt x="24" y="1424"/>
                    <a:pt x="22" y="1462"/>
                  </a:cubicBezTo>
                  <a:cubicBezTo>
                    <a:pt x="19" y="1502"/>
                    <a:pt x="14" y="1543"/>
                    <a:pt x="10" y="1577"/>
                  </a:cubicBezTo>
                  <a:cubicBezTo>
                    <a:pt x="8" y="1612"/>
                    <a:pt x="8" y="1641"/>
                    <a:pt x="12" y="1672"/>
                  </a:cubicBezTo>
                  <a:cubicBezTo>
                    <a:pt x="17" y="1704"/>
                    <a:pt x="24" y="1738"/>
                    <a:pt x="25" y="1763"/>
                  </a:cubicBezTo>
                  <a:cubicBezTo>
                    <a:pt x="25" y="1788"/>
                    <a:pt x="18" y="1803"/>
                    <a:pt x="16" y="1839"/>
                  </a:cubicBezTo>
                  <a:cubicBezTo>
                    <a:pt x="14" y="1876"/>
                    <a:pt x="17" y="1935"/>
                    <a:pt x="28" y="1973"/>
                  </a:cubicBezTo>
                  <a:cubicBezTo>
                    <a:pt x="37" y="2012"/>
                    <a:pt x="54" y="2031"/>
                    <a:pt x="5" y="2152"/>
                  </a:cubicBezTo>
                  <a:lnTo>
                    <a:pt x="24" y="2157"/>
                  </a:lnTo>
                  <a:close/>
                </a:path>
              </a:pathLst>
            </a:custGeom>
            <a:solidFill>
              <a:srgbClr val="ffffff"/>
            </a:solidFill>
            <a:ln>
              <a:noFill/>
            </a:ln>
          </p:spPr>
        </p:sp>
        <p:sp>
          <p:nvSpPr>
            <p:cNvPr id="709" name="Freeform 46"/>
            <p:cNvSpPr/>
            <p:nvPr/>
          </p:nvSpPr>
          <p:spPr>
            <a:xfrm>
              <a:off x="4272840" y="2598840"/>
              <a:ext cx="3627360" cy="788040"/>
            </a:xfrm>
            <a:custGeom>
              <a:avLst/>
              <a:gdLst/>
              <a:ahLst/>
              <a:rect l="0" t="0" r="r" b="b"/>
              <a:pathLst>
                <a:path w="10076" h="2189">
                  <a:moveTo>
                    <a:pt x="11" y="2159"/>
                  </a:moveTo>
                  <a:cubicBezTo>
                    <a:pt x="493" y="2137"/>
                    <a:pt x="731" y="2151"/>
                    <a:pt x="927" y="2160"/>
                  </a:cubicBezTo>
                  <a:cubicBezTo>
                    <a:pt x="1123" y="2169"/>
                    <a:pt x="1278" y="2170"/>
                    <a:pt x="1438" y="2164"/>
                  </a:cubicBezTo>
                  <a:cubicBezTo>
                    <a:pt x="1599" y="2159"/>
                    <a:pt x="1767" y="2144"/>
                    <a:pt x="1930" y="2138"/>
                  </a:cubicBezTo>
                  <a:cubicBezTo>
                    <a:pt x="2093" y="2134"/>
                    <a:pt x="2251" y="2138"/>
                    <a:pt x="2409" y="2145"/>
                  </a:cubicBezTo>
                  <a:cubicBezTo>
                    <a:pt x="2567" y="2151"/>
                    <a:pt x="2725" y="2159"/>
                    <a:pt x="2884" y="2161"/>
                  </a:cubicBezTo>
                  <a:cubicBezTo>
                    <a:pt x="3045" y="2163"/>
                    <a:pt x="3209" y="2157"/>
                    <a:pt x="3372" y="2161"/>
                  </a:cubicBezTo>
                  <a:cubicBezTo>
                    <a:pt x="3533" y="2164"/>
                    <a:pt x="3693" y="2176"/>
                    <a:pt x="3854" y="2175"/>
                  </a:cubicBezTo>
                  <a:cubicBezTo>
                    <a:pt x="4013" y="2173"/>
                    <a:pt x="4172" y="2160"/>
                    <a:pt x="4330" y="2154"/>
                  </a:cubicBezTo>
                  <a:cubicBezTo>
                    <a:pt x="4487" y="2148"/>
                    <a:pt x="4642" y="2151"/>
                    <a:pt x="4799" y="2153"/>
                  </a:cubicBezTo>
                  <a:cubicBezTo>
                    <a:pt x="4957" y="2154"/>
                    <a:pt x="5118" y="2154"/>
                    <a:pt x="5278" y="2156"/>
                  </a:cubicBezTo>
                  <a:cubicBezTo>
                    <a:pt x="5439" y="2159"/>
                    <a:pt x="5599" y="2161"/>
                    <a:pt x="5755" y="2161"/>
                  </a:cubicBezTo>
                  <a:cubicBezTo>
                    <a:pt x="5911" y="2163"/>
                    <a:pt x="6064" y="2161"/>
                    <a:pt x="6217" y="2159"/>
                  </a:cubicBezTo>
                  <a:cubicBezTo>
                    <a:pt x="6372" y="2157"/>
                    <a:pt x="6528" y="2153"/>
                    <a:pt x="6694" y="2156"/>
                  </a:cubicBezTo>
                  <a:cubicBezTo>
                    <a:pt x="6858" y="2159"/>
                    <a:pt x="7031" y="2166"/>
                    <a:pt x="7196" y="2163"/>
                  </a:cubicBezTo>
                  <a:cubicBezTo>
                    <a:pt x="7362" y="2160"/>
                    <a:pt x="7518" y="2144"/>
                    <a:pt x="7672" y="2142"/>
                  </a:cubicBezTo>
                  <a:cubicBezTo>
                    <a:pt x="7828" y="2142"/>
                    <a:pt x="7983" y="2154"/>
                    <a:pt x="8138" y="2160"/>
                  </a:cubicBezTo>
                  <a:cubicBezTo>
                    <a:pt x="8292" y="2164"/>
                    <a:pt x="8445" y="2161"/>
                    <a:pt x="8605" y="2161"/>
                  </a:cubicBezTo>
                  <a:cubicBezTo>
                    <a:pt x="8764" y="2160"/>
                    <a:pt x="8929" y="2163"/>
                    <a:pt x="9095" y="2163"/>
                  </a:cubicBezTo>
                  <a:cubicBezTo>
                    <a:pt x="9260" y="2163"/>
                    <a:pt x="9425" y="2163"/>
                    <a:pt x="9587" y="2167"/>
                  </a:cubicBezTo>
                  <a:cubicBezTo>
                    <a:pt x="9749" y="2172"/>
                    <a:pt x="9906" y="2182"/>
                    <a:pt x="9985" y="2160"/>
                  </a:cubicBezTo>
                  <a:cubicBezTo>
                    <a:pt x="10064" y="2139"/>
                    <a:pt x="10065" y="2088"/>
                    <a:pt x="10065" y="2050"/>
                  </a:cubicBezTo>
                  <a:cubicBezTo>
                    <a:pt x="10064" y="2010"/>
                    <a:pt x="10063" y="1986"/>
                    <a:pt x="10061" y="1956"/>
                  </a:cubicBezTo>
                  <a:cubicBezTo>
                    <a:pt x="10058" y="1927"/>
                    <a:pt x="10056" y="1893"/>
                    <a:pt x="10053" y="1859"/>
                  </a:cubicBezTo>
                  <a:cubicBezTo>
                    <a:pt x="10048" y="1826"/>
                    <a:pt x="10044" y="1790"/>
                    <a:pt x="10043" y="1754"/>
                  </a:cubicBezTo>
                  <a:cubicBezTo>
                    <a:pt x="10043" y="1716"/>
                    <a:pt x="10047" y="1675"/>
                    <a:pt x="10050" y="1639"/>
                  </a:cubicBezTo>
                  <a:cubicBezTo>
                    <a:pt x="10055" y="1606"/>
                    <a:pt x="10058" y="1578"/>
                    <a:pt x="10062" y="1551"/>
                  </a:cubicBezTo>
                  <a:cubicBezTo>
                    <a:pt x="10065" y="1524"/>
                    <a:pt x="10068" y="1497"/>
                    <a:pt x="10063" y="1463"/>
                  </a:cubicBezTo>
                  <a:cubicBezTo>
                    <a:pt x="10060" y="1430"/>
                    <a:pt x="10049" y="1387"/>
                    <a:pt x="10047" y="1349"/>
                  </a:cubicBezTo>
                  <a:cubicBezTo>
                    <a:pt x="10044" y="1311"/>
                    <a:pt x="10051" y="1276"/>
                    <a:pt x="10054" y="1244"/>
                  </a:cubicBezTo>
                  <a:cubicBezTo>
                    <a:pt x="10056" y="1211"/>
                    <a:pt x="10055" y="1179"/>
                    <a:pt x="10054" y="1145"/>
                  </a:cubicBezTo>
                  <a:cubicBezTo>
                    <a:pt x="10051" y="1113"/>
                    <a:pt x="10049" y="1076"/>
                    <a:pt x="10048" y="1041"/>
                  </a:cubicBezTo>
                  <a:cubicBezTo>
                    <a:pt x="10047" y="1006"/>
                    <a:pt x="10047" y="972"/>
                    <a:pt x="10049" y="943"/>
                  </a:cubicBezTo>
                  <a:cubicBezTo>
                    <a:pt x="10051" y="914"/>
                    <a:pt x="10055" y="889"/>
                    <a:pt x="10057" y="858"/>
                  </a:cubicBezTo>
                  <a:cubicBezTo>
                    <a:pt x="10061" y="827"/>
                    <a:pt x="10062" y="789"/>
                    <a:pt x="10062" y="749"/>
                  </a:cubicBezTo>
                  <a:cubicBezTo>
                    <a:pt x="10062" y="711"/>
                    <a:pt x="10060" y="670"/>
                    <a:pt x="10057" y="635"/>
                  </a:cubicBezTo>
                  <a:cubicBezTo>
                    <a:pt x="10056" y="598"/>
                    <a:pt x="10056" y="566"/>
                    <a:pt x="10056" y="529"/>
                  </a:cubicBezTo>
                  <a:cubicBezTo>
                    <a:pt x="10057" y="493"/>
                    <a:pt x="10060" y="452"/>
                    <a:pt x="10063" y="418"/>
                  </a:cubicBezTo>
                  <a:cubicBezTo>
                    <a:pt x="10068" y="384"/>
                    <a:pt x="10075" y="358"/>
                    <a:pt x="10074" y="329"/>
                  </a:cubicBezTo>
                  <a:cubicBezTo>
                    <a:pt x="10072" y="298"/>
                    <a:pt x="10062" y="265"/>
                    <a:pt x="10057" y="229"/>
                  </a:cubicBezTo>
                  <a:cubicBezTo>
                    <a:pt x="10054" y="194"/>
                    <a:pt x="10055" y="154"/>
                    <a:pt x="10056" y="117"/>
                  </a:cubicBezTo>
                  <a:cubicBezTo>
                    <a:pt x="10057" y="79"/>
                    <a:pt x="10058" y="41"/>
                    <a:pt x="9979" y="22"/>
                  </a:cubicBezTo>
                  <a:cubicBezTo>
                    <a:pt x="9900" y="3"/>
                    <a:pt x="9739" y="0"/>
                    <a:pt x="9584" y="2"/>
                  </a:cubicBezTo>
                  <a:cubicBezTo>
                    <a:pt x="9428" y="3"/>
                    <a:pt x="9277" y="9"/>
                    <a:pt x="9118" y="12"/>
                  </a:cubicBezTo>
                  <a:cubicBezTo>
                    <a:pt x="8960" y="13"/>
                    <a:pt x="8792" y="15"/>
                    <a:pt x="8628" y="18"/>
                  </a:cubicBezTo>
                  <a:cubicBezTo>
                    <a:pt x="8465" y="22"/>
                    <a:pt x="8304" y="29"/>
                    <a:pt x="8143" y="29"/>
                  </a:cubicBezTo>
                  <a:cubicBezTo>
                    <a:pt x="7981" y="29"/>
                    <a:pt x="7818" y="21"/>
                    <a:pt x="7658" y="18"/>
                  </a:cubicBezTo>
                  <a:cubicBezTo>
                    <a:pt x="7499" y="15"/>
                    <a:pt x="7343" y="15"/>
                    <a:pt x="7187" y="16"/>
                  </a:cubicBezTo>
                  <a:cubicBezTo>
                    <a:pt x="7030" y="18"/>
                    <a:pt x="6873" y="19"/>
                    <a:pt x="6713" y="19"/>
                  </a:cubicBezTo>
                  <a:cubicBezTo>
                    <a:pt x="6554" y="19"/>
                    <a:pt x="6392" y="18"/>
                    <a:pt x="6233" y="16"/>
                  </a:cubicBezTo>
                  <a:cubicBezTo>
                    <a:pt x="6073" y="15"/>
                    <a:pt x="5914" y="13"/>
                    <a:pt x="5755" y="12"/>
                  </a:cubicBezTo>
                  <a:cubicBezTo>
                    <a:pt x="5596" y="9"/>
                    <a:pt x="5438" y="7"/>
                    <a:pt x="5276" y="10"/>
                  </a:cubicBezTo>
                  <a:cubicBezTo>
                    <a:pt x="5115" y="15"/>
                    <a:pt x="4952" y="25"/>
                    <a:pt x="4794" y="34"/>
                  </a:cubicBezTo>
                  <a:cubicBezTo>
                    <a:pt x="4636" y="41"/>
                    <a:pt x="4483" y="45"/>
                    <a:pt x="4327" y="41"/>
                  </a:cubicBezTo>
                  <a:cubicBezTo>
                    <a:pt x="4172" y="37"/>
                    <a:pt x="4015" y="26"/>
                    <a:pt x="3851" y="19"/>
                  </a:cubicBezTo>
                  <a:cubicBezTo>
                    <a:pt x="3687" y="12"/>
                    <a:pt x="3516" y="9"/>
                    <a:pt x="3357" y="13"/>
                  </a:cubicBezTo>
                  <a:cubicBezTo>
                    <a:pt x="3197" y="16"/>
                    <a:pt x="3049" y="26"/>
                    <a:pt x="2890" y="23"/>
                  </a:cubicBezTo>
                  <a:cubicBezTo>
                    <a:pt x="2732" y="21"/>
                    <a:pt x="2562" y="6"/>
                    <a:pt x="2402" y="4"/>
                  </a:cubicBezTo>
                  <a:cubicBezTo>
                    <a:pt x="2244" y="3"/>
                    <a:pt x="2096" y="16"/>
                    <a:pt x="1938" y="16"/>
                  </a:cubicBezTo>
                  <a:cubicBezTo>
                    <a:pt x="1778" y="16"/>
                    <a:pt x="1608" y="4"/>
                    <a:pt x="1445" y="3"/>
                  </a:cubicBezTo>
                  <a:cubicBezTo>
                    <a:pt x="1284" y="2"/>
                    <a:pt x="1129" y="9"/>
                    <a:pt x="969" y="10"/>
                  </a:cubicBezTo>
                  <a:cubicBezTo>
                    <a:pt x="811" y="12"/>
                    <a:pt x="650" y="8"/>
                    <a:pt x="490" y="7"/>
                  </a:cubicBezTo>
                  <a:cubicBezTo>
                    <a:pt x="330" y="7"/>
                    <a:pt x="171" y="10"/>
                    <a:pt x="95" y="28"/>
                  </a:cubicBezTo>
                  <a:cubicBezTo>
                    <a:pt x="20" y="45"/>
                    <a:pt x="25" y="78"/>
                    <a:pt x="24" y="107"/>
                  </a:cubicBezTo>
                  <a:cubicBezTo>
                    <a:pt x="23" y="136"/>
                    <a:pt x="16" y="164"/>
                    <a:pt x="11" y="201"/>
                  </a:cubicBezTo>
                  <a:cubicBezTo>
                    <a:pt x="8" y="238"/>
                    <a:pt x="8" y="285"/>
                    <a:pt x="11" y="321"/>
                  </a:cubicBezTo>
                  <a:cubicBezTo>
                    <a:pt x="15" y="358"/>
                    <a:pt x="22" y="384"/>
                    <a:pt x="23" y="416"/>
                  </a:cubicBezTo>
                  <a:cubicBezTo>
                    <a:pt x="23" y="447"/>
                    <a:pt x="18" y="485"/>
                    <a:pt x="17" y="522"/>
                  </a:cubicBezTo>
                  <a:cubicBezTo>
                    <a:pt x="17" y="559"/>
                    <a:pt x="21" y="600"/>
                    <a:pt x="22" y="635"/>
                  </a:cubicBezTo>
                  <a:cubicBezTo>
                    <a:pt x="24" y="670"/>
                    <a:pt x="23" y="702"/>
                    <a:pt x="22" y="735"/>
                  </a:cubicBezTo>
                  <a:cubicBezTo>
                    <a:pt x="20" y="765"/>
                    <a:pt x="17" y="798"/>
                    <a:pt x="16" y="833"/>
                  </a:cubicBezTo>
                  <a:cubicBezTo>
                    <a:pt x="15" y="868"/>
                    <a:pt x="16" y="908"/>
                    <a:pt x="14" y="943"/>
                  </a:cubicBezTo>
                  <a:cubicBezTo>
                    <a:pt x="11" y="977"/>
                    <a:pt x="7" y="1005"/>
                    <a:pt x="9" y="1035"/>
                  </a:cubicBezTo>
                  <a:cubicBezTo>
                    <a:pt x="11" y="1066"/>
                    <a:pt x="22" y="1098"/>
                    <a:pt x="24" y="1129"/>
                  </a:cubicBezTo>
                  <a:cubicBezTo>
                    <a:pt x="27" y="1158"/>
                    <a:pt x="21" y="1186"/>
                    <a:pt x="18" y="1222"/>
                  </a:cubicBezTo>
                  <a:cubicBezTo>
                    <a:pt x="16" y="1257"/>
                    <a:pt x="17" y="1301"/>
                    <a:pt x="17" y="1342"/>
                  </a:cubicBezTo>
                  <a:cubicBezTo>
                    <a:pt x="17" y="1381"/>
                    <a:pt x="17" y="1421"/>
                    <a:pt x="18" y="1455"/>
                  </a:cubicBezTo>
                  <a:cubicBezTo>
                    <a:pt x="21" y="1487"/>
                    <a:pt x="24" y="1515"/>
                    <a:pt x="23" y="1547"/>
                  </a:cubicBezTo>
                  <a:cubicBezTo>
                    <a:pt x="23" y="1579"/>
                    <a:pt x="17" y="1616"/>
                    <a:pt x="11" y="1650"/>
                  </a:cubicBezTo>
                  <a:cubicBezTo>
                    <a:pt x="6" y="1683"/>
                    <a:pt x="0" y="1714"/>
                    <a:pt x="3" y="1744"/>
                  </a:cubicBezTo>
                  <a:cubicBezTo>
                    <a:pt x="7" y="1773"/>
                    <a:pt x="20" y="1799"/>
                    <a:pt x="23" y="1832"/>
                  </a:cubicBezTo>
                  <a:cubicBezTo>
                    <a:pt x="28" y="1864"/>
                    <a:pt x="24" y="1900"/>
                    <a:pt x="21" y="1949"/>
                  </a:cubicBezTo>
                  <a:cubicBezTo>
                    <a:pt x="18" y="1997"/>
                    <a:pt x="17" y="2059"/>
                    <a:pt x="30" y="2188"/>
                  </a:cubicBezTo>
                </a:path>
              </a:pathLst>
            </a:custGeom>
            <a:ln cap="rnd" w="50400">
              <a:solidFill>
                <a:srgbClr val="00bc74"/>
              </a:solidFill>
              <a:bevel/>
            </a:ln>
          </p:spPr>
        </p:sp>
        <p:sp>
          <p:nvSpPr>
            <p:cNvPr id="710" name="TextShape 47"/>
            <p:cNvSpPr txBox="1"/>
            <p:nvPr/>
          </p:nvSpPr>
          <p:spPr>
            <a:xfrm>
              <a:off x="4357800" y="2808720"/>
              <a:ext cx="1864440" cy="333000"/>
            </a:xfrm>
            <a:prstGeom prst="rect">
              <a:avLst/>
            </a:prstGeom>
            <a:noFill/>
            <a:ln>
              <a:noFill/>
            </a:ln>
          </p:spPr>
          <p:txBody>
            <a:bodyPr lIns="0" rIns="0" tIns="0" bIns="0">
              <a:noAutofit/>
            </a:bodyPr>
            <a:p>
              <a:r>
                <a:rPr b="0" lang="el-GR" sz="1580" spc="-1" strike="noStrike">
                  <a:solidFill>
                    <a:srgbClr val="00663f"/>
                  </a:solidFill>
                  <a:latin typeface="Franklin Gothic Demi"/>
                </a:rPr>
                <a:t>Παραλληλόγραμμο</a:t>
              </a:r>
              <a:endParaRPr b="0" lang="el-GR" sz="1580" spc="-1" strike="noStrike">
                <a:solidFill>
                  <a:srgbClr val="00663f"/>
                </a:solidFill>
                <a:latin typeface="Franklin Gothic Demi"/>
                <a:ea typeface="Franklin Gothic Demi"/>
              </a:endParaRPr>
            </a:p>
          </p:txBody>
        </p:sp>
        <p:sp>
          <p:nvSpPr>
            <p:cNvPr id="711" name="Freeform 48"/>
            <p:cNvSpPr/>
            <p:nvPr/>
          </p:nvSpPr>
          <p:spPr>
            <a:xfrm>
              <a:off x="4335480" y="4938840"/>
              <a:ext cx="3500640" cy="32040"/>
            </a:xfrm>
            <a:custGeom>
              <a:avLst/>
              <a:gdLst/>
              <a:ahLst/>
              <a:rect l="0" t="0" r="r" b="b"/>
              <a:pathLst>
                <a:path w="9724" h="89">
                  <a:moveTo>
                    <a:pt x="0" y="46"/>
                  </a:moveTo>
                  <a:cubicBezTo>
                    <a:pt x="489" y="28"/>
                    <a:pt x="689" y="37"/>
                    <a:pt x="873" y="42"/>
                  </a:cubicBezTo>
                  <a:cubicBezTo>
                    <a:pt x="1056" y="44"/>
                    <a:pt x="1222" y="43"/>
                    <a:pt x="1381" y="43"/>
                  </a:cubicBezTo>
                  <a:cubicBezTo>
                    <a:pt x="1540" y="43"/>
                    <a:pt x="1693" y="46"/>
                    <a:pt x="1846" y="46"/>
                  </a:cubicBezTo>
                  <a:cubicBezTo>
                    <a:pt x="2001" y="46"/>
                    <a:pt x="2157" y="44"/>
                    <a:pt x="2313" y="44"/>
                  </a:cubicBezTo>
                  <a:cubicBezTo>
                    <a:pt x="2469" y="43"/>
                    <a:pt x="2624" y="43"/>
                    <a:pt x="2773" y="44"/>
                  </a:cubicBezTo>
                  <a:cubicBezTo>
                    <a:pt x="2923" y="44"/>
                    <a:pt x="3066" y="44"/>
                    <a:pt x="3215" y="49"/>
                  </a:cubicBezTo>
                  <a:cubicBezTo>
                    <a:pt x="3364" y="55"/>
                    <a:pt x="3519" y="65"/>
                    <a:pt x="3684" y="69"/>
                  </a:cubicBezTo>
                  <a:cubicBezTo>
                    <a:pt x="3849" y="72"/>
                    <a:pt x="4025" y="68"/>
                    <a:pt x="4189" y="68"/>
                  </a:cubicBezTo>
                  <a:cubicBezTo>
                    <a:pt x="4355" y="69"/>
                    <a:pt x="4508" y="75"/>
                    <a:pt x="4658" y="74"/>
                  </a:cubicBezTo>
                  <a:cubicBezTo>
                    <a:pt x="4809" y="72"/>
                    <a:pt x="4958" y="62"/>
                    <a:pt x="5110" y="64"/>
                  </a:cubicBezTo>
                  <a:cubicBezTo>
                    <a:pt x="5262" y="65"/>
                    <a:pt x="5418" y="78"/>
                    <a:pt x="5572" y="78"/>
                  </a:cubicBezTo>
                  <a:cubicBezTo>
                    <a:pt x="5726" y="78"/>
                    <a:pt x="5877" y="65"/>
                    <a:pt x="6029" y="52"/>
                  </a:cubicBezTo>
                  <a:cubicBezTo>
                    <a:pt x="6183" y="40"/>
                    <a:pt x="6338" y="27"/>
                    <a:pt x="6492" y="34"/>
                  </a:cubicBezTo>
                  <a:cubicBezTo>
                    <a:pt x="6644" y="42"/>
                    <a:pt x="6794" y="68"/>
                    <a:pt x="6948" y="78"/>
                  </a:cubicBezTo>
                  <a:cubicBezTo>
                    <a:pt x="7102" y="88"/>
                    <a:pt x="7260" y="81"/>
                    <a:pt x="7418" y="75"/>
                  </a:cubicBezTo>
                  <a:cubicBezTo>
                    <a:pt x="7575" y="68"/>
                    <a:pt x="7732" y="59"/>
                    <a:pt x="7886" y="44"/>
                  </a:cubicBezTo>
                  <a:cubicBezTo>
                    <a:pt x="8038" y="31"/>
                    <a:pt x="8189" y="10"/>
                    <a:pt x="8341" y="5"/>
                  </a:cubicBezTo>
                  <a:cubicBezTo>
                    <a:pt x="8494" y="0"/>
                    <a:pt x="8649" y="11"/>
                    <a:pt x="8843" y="14"/>
                  </a:cubicBezTo>
                  <a:cubicBezTo>
                    <a:pt x="9036" y="17"/>
                    <a:pt x="9266" y="12"/>
                    <a:pt x="9723" y="55"/>
                  </a:cubicBezTo>
                  <a:lnTo>
                    <a:pt x="0" y="46"/>
                  </a:lnTo>
                  <a:close/>
                </a:path>
              </a:pathLst>
            </a:custGeom>
            <a:solidFill>
              <a:srgbClr val="ffffff"/>
            </a:solidFill>
            <a:ln>
              <a:noFill/>
            </a:ln>
          </p:spPr>
        </p:sp>
        <p:sp>
          <p:nvSpPr>
            <p:cNvPr id="712" name="Freeform 49"/>
            <p:cNvSpPr/>
            <p:nvPr/>
          </p:nvSpPr>
          <p:spPr>
            <a:xfrm>
              <a:off x="4335120" y="4952880"/>
              <a:ext cx="109080" cy="1440"/>
            </a:xfrm>
            <a:custGeom>
              <a:avLst/>
              <a:gdLst/>
              <a:ahLst/>
              <a:rect l="0" t="0" r="r" b="b"/>
              <a:pathLst>
                <a:path w="303" h="4">
                  <a:moveTo>
                    <a:pt x="0" y="3"/>
                  </a:moveTo>
                  <a:cubicBezTo>
                    <a:pt x="113" y="1"/>
                    <a:pt x="213" y="1"/>
                    <a:pt x="302" y="0"/>
                  </a:cubicBezTo>
                </a:path>
              </a:pathLst>
            </a:custGeom>
            <a:ln w="46440">
              <a:solidFill>
                <a:srgbClr val="00bc74"/>
              </a:solidFill>
              <a:round/>
            </a:ln>
          </p:spPr>
        </p:sp>
        <p:sp>
          <p:nvSpPr>
            <p:cNvPr id="713" name="Freeform 50"/>
            <p:cNvSpPr/>
            <p:nvPr/>
          </p:nvSpPr>
          <p:spPr>
            <a:xfrm>
              <a:off x="4497480" y="4950720"/>
              <a:ext cx="108000" cy="1800"/>
            </a:xfrm>
            <a:custGeom>
              <a:avLst/>
              <a:gdLst/>
              <a:ahLst/>
              <a:rect l="0" t="0" r="r" b="b"/>
              <a:pathLst>
                <a:path w="300" h="5">
                  <a:moveTo>
                    <a:pt x="0" y="4"/>
                  </a:moveTo>
                  <a:cubicBezTo>
                    <a:pt x="117" y="1"/>
                    <a:pt x="215" y="0"/>
                    <a:pt x="299" y="0"/>
                  </a:cubicBezTo>
                </a:path>
              </a:pathLst>
            </a:custGeom>
            <a:ln w="46440">
              <a:solidFill>
                <a:srgbClr val="00bc74"/>
              </a:solidFill>
              <a:round/>
            </a:ln>
          </p:spPr>
        </p:sp>
        <p:sp>
          <p:nvSpPr>
            <p:cNvPr id="714" name="Freeform 51"/>
            <p:cNvSpPr/>
            <p:nvPr/>
          </p:nvSpPr>
          <p:spPr>
            <a:xfrm>
              <a:off x="4659120" y="4950000"/>
              <a:ext cx="108000" cy="2520"/>
            </a:xfrm>
            <a:custGeom>
              <a:avLst/>
              <a:gdLst/>
              <a:ahLst/>
              <a:rect l="0" t="0" r="r" b="b"/>
              <a:pathLst>
                <a:path w="300" h="7">
                  <a:moveTo>
                    <a:pt x="0" y="0"/>
                  </a:moveTo>
                  <a:lnTo>
                    <a:pt x="1" y="0"/>
                  </a:lnTo>
                  <a:cubicBezTo>
                    <a:pt x="113" y="0"/>
                    <a:pt x="209" y="3"/>
                    <a:pt x="299" y="6"/>
                  </a:cubicBezTo>
                </a:path>
              </a:pathLst>
            </a:custGeom>
            <a:ln w="46440">
              <a:solidFill>
                <a:srgbClr val="00bc74"/>
              </a:solidFill>
              <a:round/>
            </a:ln>
          </p:spPr>
        </p:sp>
        <p:sp>
          <p:nvSpPr>
            <p:cNvPr id="715" name="Freeform 52"/>
            <p:cNvSpPr/>
            <p:nvPr/>
          </p:nvSpPr>
          <p:spPr>
            <a:xfrm>
              <a:off x="4820760" y="4953240"/>
              <a:ext cx="108000" cy="1440"/>
            </a:xfrm>
            <a:custGeom>
              <a:avLst/>
              <a:gdLst/>
              <a:ahLst/>
              <a:rect l="0" t="0" r="r" b="b"/>
              <a:pathLst>
                <a:path w="300" h="4">
                  <a:moveTo>
                    <a:pt x="0" y="0"/>
                  </a:moveTo>
                  <a:cubicBezTo>
                    <a:pt x="16" y="0"/>
                    <a:pt x="33" y="2"/>
                    <a:pt x="49" y="2"/>
                  </a:cubicBezTo>
                  <a:cubicBezTo>
                    <a:pt x="133" y="3"/>
                    <a:pt x="216" y="2"/>
                    <a:pt x="299" y="2"/>
                  </a:cubicBezTo>
                </a:path>
              </a:pathLst>
            </a:custGeom>
            <a:ln w="46440">
              <a:solidFill>
                <a:srgbClr val="00bc74"/>
              </a:solidFill>
              <a:round/>
            </a:ln>
          </p:spPr>
        </p:sp>
        <p:sp>
          <p:nvSpPr>
            <p:cNvPr id="716" name="Freeform 53"/>
            <p:cNvSpPr/>
            <p:nvPr/>
          </p:nvSpPr>
          <p:spPr>
            <a:xfrm>
              <a:off x="4982400" y="4953960"/>
              <a:ext cx="108360" cy="2160"/>
            </a:xfrm>
            <a:custGeom>
              <a:avLst/>
              <a:gdLst/>
              <a:ahLst/>
              <a:rect l="0" t="0" r="r" b="b"/>
              <a:pathLst>
                <a:path w="301" h="6">
                  <a:moveTo>
                    <a:pt x="0" y="0"/>
                  </a:moveTo>
                  <a:cubicBezTo>
                    <a:pt x="17" y="0"/>
                    <a:pt x="33" y="0"/>
                    <a:pt x="51" y="0"/>
                  </a:cubicBezTo>
                  <a:cubicBezTo>
                    <a:pt x="131" y="1"/>
                    <a:pt x="216" y="4"/>
                    <a:pt x="300" y="5"/>
                  </a:cubicBezTo>
                </a:path>
              </a:pathLst>
            </a:custGeom>
            <a:ln w="46440">
              <a:solidFill>
                <a:srgbClr val="00bc74"/>
              </a:solidFill>
              <a:round/>
            </a:ln>
          </p:spPr>
        </p:sp>
        <p:sp>
          <p:nvSpPr>
            <p:cNvPr id="717" name="Freeform 54"/>
            <p:cNvSpPr/>
            <p:nvPr/>
          </p:nvSpPr>
          <p:spPr>
            <a:xfrm>
              <a:off x="5144400" y="4951800"/>
              <a:ext cx="108000" cy="4320"/>
            </a:xfrm>
            <a:custGeom>
              <a:avLst/>
              <a:gdLst/>
              <a:ahLst/>
              <a:rect l="0" t="0" r="r" b="b"/>
              <a:pathLst>
                <a:path w="300" h="12">
                  <a:moveTo>
                    <a:pt x="0" y="11"/>
                  </a:moveTo>
                  <a:cubicBezTo>
                    <a:pt x="27" y="11"/>
                    <a:pt x="53" y="11"/>
                    <a:pt x="80" y="11"/>
                  </a:cubicBezTo>
                  <a:cubicBezTo>
                    <a:pt x="156" y="8"/>
                    <a:pt x="228" y="4"/>
                    <a:pt x="299" y="0"/>
                  </a:cubicBezTo>
                </a:path>
              </a:pathLst>
            </a:custGeom>
            <a:ln w="46440">
              <a:solidFill>
                <a:srgbClr val="00bc74"/>
              </a:solidFill>
              <a:round/>
            </a:ln>
          </p:spPr>
        </p:sp>
        <p:sp>
          <p:nvSpPr>
            <p:cNvPr id="718" name="Freeform 55"/>
            <p:cNvSpPr/>
            <p:nvPr/>
          </p:nvSpPr>
          <p:spPr>
            <a:xfrm>
              <a:off x="5305680" y="4948560"/>
              <a:ext cx="108360" cy="2880"/>
            </a:xfrm>
            <a:custGeom>
              <a:avLst/>
              <a:gdLst/>
              <a:ahLst/>
              <a:rect l="0" t="0" r="r" b="b"/>
              <a:pathLst>
                <a:path w="301" h="8">
                  <a:moveTo>
                    <a:pt x="0" y="1"/>
                  </a:moveTo>
                  <a:cubicBezTo>
                    <a:pt x="28" y="0"/>
                    <a:pt x="56" y="0"/>
                    <a:pt x="84" y="0"/>
                  </a:cubicBezTo>
                  <a:cubicBezTo>
                    <a:pt x="155" y="0"/>
                    <a:pt x="227" y="3"/>
                    <a:pt x="300" y="7"/>
                  </a:cubicBezTo>
                </a:path>
              </a:pathLst>
            </a:custGeom>
            <a:ln w="46440">
              <a:solidFill>
                <a:srgbClr val="00bc74"/>
              </a:solidFill>
              <a:round/>
            </a:ln>
          </p:spPr>
        </p:sp>
        <p:sp>
          <p:nvSpPr>
            <p:cNvPr id="719" name="Freeform 56"/>
            <p:cNvSpPr/>
            <p:nvPr/>
          </p:nvSpPr>
          <p:spPr>
            <a:xfrm>
              <a:off x="5467320" y="4954320"/>
              <a:ext cx="108360" cy="2880"/>
            </a:xfrm>
            <a:custGeom>
              <a:avLst/>
              <a:gdLst/>
              <a:ahLst/>
              <a:rect l="0" t="0" r="r" b="b"/>
              <a:pathLst>
                <a:path w="301" h="8">
                  <a:moveTo>
                    <a:pt x="0" y="0"/>
                  </a:moveTo>
                  <a:cubicBezTo>
                    <a:pt x="32" y="1"/>
                    <a:pt x="63" y="3"/>
                    <a:pt x="94" y="4"/>
                  </a:cubicBezTo>
                  <a:cubicBezTo>
                    <a:pt x="162" y="6"/>
                    <a:pt x="232" y="7"/>
                    <a:pt x="300" y="7"/>
                  </a:cubicBezTo>
                </a:path>
              </a:pathLst>
            </a:custGeom>
            <a:ln w="46440">
              <a:solidFill>
                <a:srgbClr val="00bc74"/>
              </a:solidFill>
              <a:round/>
            </a:ln>
          </p:spPr>
        </p:sp>
        <p:sp>
          <p:nvSpPr>
            <p:cNvPr id="720" name="Freeform 57"/>
            <p:cNvSpPr/>
            <p:nvPr/>
          </p:nvSpPr>
          <p:spPr>
            <a:xfrm>
              <a:off x="5628960" y="4953960"/>
              <a:ext cx="108720" cy="2160"/>
            </a:xfrm>
            <a:custGeom>
              <a:avLst/>
              <a:gdLst/>
              <a:ahLst/>
              <a:rect l="0" t="0" r="r" b="b"/>
              <a:pathLst>
                <a:path w="302" h="6">
                  <a:moveTo>
                    <a:pt x="0" y="5"/>
                  </a:moveTo>
                  <a:cubicBezTo>
                    <a:pt x="38" y="5"/>
                    <a:pt x="75" y="4"/>
                    <a:pt x="112" y="4"/>
                  </a:cubicBezTo>
                  <a:cubicBezTo>
                    <a:pt x="175" y="2"/>
                    <a:pt x="238" y="1"/>
                    <a:pt x="301" y="0"/>
                  </a:cubicBezTo>
                </a:path>
              </a:pathLst>
            </a:custGeom>
            <a:ln w="46440">
              <a:solidFill>
                <a:srgbClr val="00bc74"/>
              </a:solidFill>
              <a:round/>
            </a:ln>
          </p:spPr>
        </p:sp>
        <p:sp>
          <p:nvSpPr>
            <p:cNvPr id="721" name="Freeform 58"/>
            <p:cNvSpPr/>
            <p:nvPr/>
          </p:nvSpPr>
          <p:spPr>
            <a:xfrm>
              <a:off x="5790960" y="4951080"/>
              <a:ext cx="108360" cy="2160"/>
            </a:xfrm>
            <a:custGeom>
              <a:avLst/>
              <a:gdLst/>
              <a:ahLst/>
              <a:rect l="0" t="0" r="r" b="b"/>
              <a:pathLst>
                <a:path w="301" h="6">
                  <a:moveTo>
                    <a:pt x="0" y="5"/>
                  </a:moveTo>
                  <a:cubicBezTo>
                    <a:pt x="40" y="5"/>
                    <a:pt x="82" y="3"/>
                    <a:pt x="124" y="3"/>
                  </a:cubicBezTo>
                  <a:cubicBezTo>
                    <a:pt x="181" y="2"/>
                    <a:pt x="241" y="2"/>
                    <a:pt x="300" y="0"/>
                  </a:cubicBezTo>
                </a:path>
              </a:pathLst>
            </a:custGeom>
            <a:ln w="46440">
              <a:solidFill>
                <a:srgbClr val="00bc74"/>
              </a:solidFill>
              <a:round/>
            </a:ln>
          </p:spPr>
        </p:sp>
        <p:sp>
          <p:nvSpPr>
            <p:cNvPr id="722" name="Freeform 59"/>
            <p:cNvSpPr/>
            <p:nvPr/>
          </p:nvSpPr>
          <p:spPr>
            <a:xfrm>
              <a:off x="5952600" y="4947480"/>
              <a:ext cx="108360" cy="3600"/>
            </a:xfrm>
            <a:custGeom>
              <a:avLst/>
              <a:gdLst/>
              <a:ahLst/>
              <a:rect l="0" t="0" r="r" b="b"/>
              <a:pathLst>
                <a:path w="301" h="10">
                  <a:moveTo>
                    <a:pt x="0" y="9"/>
                  </a:moveTo>
                  <a:cubicBezTo>
                    <a:pt x="52" y="7"/>
                    <a:pt x="104" y="6"/>
                    <a:pt x="155" y="4"/>
                  </a:cubicBezTo>
                  <a:cubicBezTo>
                    <a:pt x="204" y="4"/>
                    <a:pt x="253" y="1"/>
                    <a:pt x="300" y="0"/>
                  </a:cubicBezTo>
                </a:path>
              </a:pathLst>
            </a:custGeom>
            <a:ln w="46440">
              <a:solidFill>
                <a:srgbClr val="00bc74"/>
              </a:solidFill>
              <a:round/>
            </a:ln>
          </p:spPr>
        </p:sp>
        <p:sp>
          <p:nvSpPr>
            <p:cNvPr id="723" name="Freeform 60"/>
            <p:cNvSpPr/>
            <p:nvPr/>
          </p:nvSpPr>
          <p:spPr>
            <a:xfrm>
              <a:off x="6114240" y="4946040"/>
              <a:ext cx="108720" cy="1800"/>
            </a:xfrm>
            <a:custGeom>
              <a:avLst/>
              <a:gdLst/>
              <a:ahLst/>
              <a:rect l="0" t="0" r="r" b="b"/>
              <a:pathLst>
                <a:path w="302" h="5">
                  <a:moveTo>
                    <a:pt x="0" y="1"/>
                  </a:moveTo>
                  <a:cubicBezTo>
                    <a:pt x="53" y="0"/>
                    <a:pt x="105" y="0"/>
                    <a:pt x="157" y="0"/>
                  </a:cubicBezTo>
                  <a:cubicBezTo>
                    <a:pt x="204" y="1"/>
                    <a:pt x="252" y="3"/>
                    <a:pt x="301" y="4"/>
                  </a:cubicBezTo>
                </a:path>
              </a:pathLst>
            </a:custGeom>
            <a:ln w="46440">
              <a:solidFill>
                <a:srgbClr val="00bc74"/>
              </a:solidFill>
              <a:round/>
            </a:ln>
          </p:spPr>
        </p:sp>
        <p:sp>
          <p:nvSpPr>
            <p:cNvPr id="724" name="Freeform 61"/>
            <p:cNvSpPr/>
            <p:nvPr/>
          </p:nvSpPr>
          <p:spPr>
            <a:xfrm>
              <a:off x="6275880" y="4949640"/>
              <a:ext cx="108720" cy="3960"/>
            </a:xfrm>
            <a:custGeom>
              <a:avLst/>
              <a:gdLst/>
              <a:ahLst/>
              <a:rect l="0" t="0" r="r" b="b"/>
              <a:pathLst>
                <a:path w="302" h="11">
                  <a:moveTo>
                    <a:pt x="0" y="0"/>
                  </a:moveTo>
                  <a:cubicBezTo>
                    <a:pt x="58" y="3"/>
                    <a:pt x="115" y="6"/>
                    <a:pt x="172" y="7"/>
                  </a:cubicBezTo>
                  <a:cubicBezTo>
                    <a:pt x="215" y="9"/>
                    <a:pt x="258" y="10"/>
                    <a:pt x="301" y="10"/>
                  </a:cubicBezTo>
                </a:path>
              </a:pathLst>
            </a:custGeom>
            <a:ln w="46440">
              <a:solidFill>
                <a:srgbClr val="00bc74"/>
              </a:solidFill>
              <a:round/>
            </a:ln>
          </p:spPr>
        </p:sp>
        <p:sp>
          <p:nvSpPr>
            <p:cNvPr id="725" name="Freeform 62"/>
            <p:cNvSpPr/>
            <p:nvPr/>
          </p:nvSpPr>
          <p:spPr>
            <a:xfrm>
              <a:off x="6437880" y="4952880"/>
              <a:ext cx="108360" cy="1440"/>
            </a:xfrm>
            <a:custGeom>
              <a:avLst/>
              <a:gdLst/>
              <a:ahLst/>
              <a:rect l="0" t="0" r="r" b="b"/>
              <a:pathLst>
                <a:path w="301" h="4">
                  <a:moveTo>
                    <a:pt x="0" y="3"/>
                  </a:moveTo>
                  <a:cubicBezTo>
                    <a:pt x="60" y="3"/>
                    <a:pt x="121" y="3"/>
                    <a:pt x="181" y="1"/>
                  </a:cubicBezTo>
                  <a:cubicBezTo>
                    <a:pt x="221" y="1"/>
                    <a:pt x="260" y="0"/>
                    <a:pt x="300" y="0"/>
                  </a:cubicBezTo>
                </a:path>
              </a:pathLst>
            </a:custGeom>
            <a:ln w="46440">
              <a:solidFill>
                <a:srgbClr val="00bc74"/>
              </a:solidFill>
              <a:round/>
            </a:ln>
          </p:spPr>
        </p:sp>
        <p:sp>
          <p:nvSpPr>
            <p:cNvPr id="726" name="Freeform 63"/>
            <p:cNvSpPr/>
            <p:nvPr/>
          </p:nvSpPr>
          <p:spPr>
            <a:xfrm>
              <a:off x="6599520" y="4950720"/>
              <a:ext cx="108360" cy="1440"/>
            </a:xfrm>
            <a:custGeom>
              <a:avLst/>
              <a:gdLst/>
              <a:ahLst/>
              <a:rect l="0" t="0" r="r" b="b"/>
              <a:pathLst>
                <a:path w="301" h="4">
                  <a:moveTo>
                    <a:pt x="0" y="3"/>
                  </a:moveTo>
                  <a:cubicBezTo>
                    <a:pt x="63" y="1"/>
                    <a:pt x="126" y="1"/>
                    <a:pt x="190" y="0"/>
                  </a:cubicBezTo>
                  <a:cubicBezTo>
                    <a:pt x="226" y="0"/>
                    <a:pt x="263" y="0"/>
                    <a:pt x="300" y="0"/>
                  </a:cubicBezTo>
                </a:path>
              </a:pathLst>
            </a:custGeom>
            <a:ln w="46440">
              <a:solidFill>
                <a:srgbClr val="00bc74"/>
              </a:solidFill>
              <a:round/>
            </a:ln>
          </p:spPr>
        </p:sp>
        <p:sp>
          <p:nvSpPr>
            <p:cNvPr id="727" name="Freeform 64"/>
            <p:cNvSpPr/>
            <p:nvPr/>
          </p:nvSpPr>
          <p:spPr>
            <a:xfrm>
              <a:off x="6761160" y="4950720"/>
              <a:ext cx="108720" cy="4320"/>
            </a:xfrm>
            <a:custGeom>
              <a:avLst/>
              <a:gdLst/>
              <a:ahLst/>
              <a:rect l="0" t="0" r="r" b="b"/>
              <a:pathLst>
                <a:path w="302" h="12">
                  <a:moveTo>
                    <a:pt x="0" y="0"/>
                  </a:moveTo>
                  <a:cubicBezTo>
                    <a:pt x="74" y="1"/>
                    <a:pt x="147" y="4"/>
                    <a:pt x="218" y="7"/>
                  </a:cubicBezTo>
                  <a:cubicBezTo>
                    <a:pt x="246" y="9"/>
                    <a:pt x="273" y="10"/>
                    <a:pt x="301" y="11"/>
                  </a:cubicBezTo>
                </a:path>
              </a:pathLst>
            </a:custGeom>
            <a:ln w="46440">
              <a:solidFill>
                <a:srgbClr val="00bc74"/>
              </a:solidFill>
              <a:round/>
            </a:ln>
          </p:spPr>
        </p:sp>
        <p:sp>
          <p:nvSpPr>
            <p:cNvPr id="728" name="Freeform 65"/>
            <p:cNvSpPr/>
            <p:nvPr/>
          </p:nvSpPr>
          <p:spPr>
            <a:xfrm>
              <a:off x="6923160" y="4957920"/>
              <a:ext cx="108000" cy="3600"/>
            </a:xfrm>
            <a:custGeom>
              <a:avLst/>
              <a:gdLst/>
              <a:ahLst/>
              <a:rect l="0" t="0" r="r" b="b"/>
              <a:pathLst>
                <a:path w="300" h="10">
                  <a:moveTo>
                    <a:pt x="0" y="0"/>
                  </a:moveTo>
                  <a:cubicBezTo>
                    <a:pt x="75" y="6"/>
                    <a:pt x="150" y="9"/>
                    <a:pt x="225" y="9"/>
                  </a:cubicBezTo>
                  <a:cubicBezTo>
                    <a:pt x="250" y="9"/>
                    <a:pt x="274" y="9"/>
                    <a:pt x="299" y="9"/>
                  </a:cubicBezTo>
                </a:path>
              </a:pathLst>
            </a:custGeom>
            <a:ln w="46440">
              <a:solidFill>
                <a:srgbClr val="00bc74"/>
              </a:solidFill>
              <a:round/>
            </a:ln>
          </p:spPr>
        </p:sp>
        <p:sp>
          <p:nvSpPr>
            <p:cNvPr id="729" name="Freeform 66"/>
            <p:cNvSpPr/>
            <p:nvPr/>
          </p:nvSpPr>
          <p:spPr>
            <a:xfrm>
              <a:off x="7084800" y="4956840"/>
              <a:ext cx="108000" cy="3240"/>
            </a:xfrm>
            <a:custGeom>
              <a:avLst/>
              <a:gdLst/>
              <a:ahLst/>
              <a:rect l="0" t="0" r="r" b="b"/>
              <a:pathLst>
                <a:path w="300" h="9">
                  <a:moveTo>
                    <a:pt x="0" y="8"/>
                  </a:moveTo>
                  <a:cubicBezTo>
                    <a:pt x="79" y="5"/>
                    <a:pt x="158" y="0"/>
                    <a:pt x="237" y="0"/>
                  </a:cubicBezTo>
                  <a:cubicBezTo>
                    <a:pt x="258" y="0"/>
                    <a:pt x="278" y="0"/>
                    <a:pt x="299" y="0"/>
                  </a:cubicBezTo>
                </a:path>
              </a:pathLst>
            </a:custGeom>
            <a:ln w="46440">
              <a:solidFill>
                <a:srgbClr val="00bc74"/>
              </a:solidFill>
              <a:round/>
            </a:ln>
          </p:spPr>
        </p:sp>
        <p:sp>
          <p:nvSpPr>
            <p:cNvPr id="730" name="Freeform 67"/>
            <p:cNvSpPr/>
            <p:nvPr/>
          </p:nvSpPr>
          <p:spPr>
            <a:xfrm>
              <a:off x="7246440" y="4958640"/>
              <a:ext cx="108000" cy="5040"/>
            </a:xfrm>
            <a:custGeom>
              <a:avLst/>
              <a:gdLst/>
              <a:ahLst/>
              <a:rect l="0" t="0" r="r" b="b"/>
              <a:pathLst>
                <a:path w="300" h="14">
                  <a:moveTo>
                    <a:pt x="0" y="0"/>
                  </a:moveTo>
                  <a:cubicBezTo>
                    <a:pt x="82" y="4"/>
                    <a:pt x="163" y="9"/>
                    <a:pt x="246" y="11"/>
                  </a:cubicBezTo>
                  <a:cubicBezTo>
                    <a:pt x="263" y="11"/>
                    <a:pt x="282" y="13"/>
                    <a:pt x="299" y="13"/>
                  </a:cubicBezTo>
                </a:path>
              </a:pathLst>
            </a:custGeom>
            <a:ln w="46440">
              <a:solidFill>
                <a:srgbClr val="00bc74"/>
              </a:solidFill>
              <a:round/>
            </a:ln>
          </p:spPr>
        </p:sp>
        <p:sp>
          <p:nvSpPr>
            <p:cNvPr id="731" name="Freeform 68"/>
            <p:cNvSpPr/>
            <p:nvPr/>
          </p:nvSpPr>
          <p:spPr>
            <a:xfrm>
              <a:off x="7408080" y="4964400"/>
              <a:ext cx="108360" cy="360"/>
            </a:xfrm>
            <a:custGeom>
              <a:avLst/>
              <a:gdLst/>
              <a:ahLst/>
              <a:rect l="0" t="0" r="r" b="b"/>
              <a:pathLst>
                <a:path w="301" h="1">
                  <a:moveTo>
                    <a:pt x="0" y="0"/>
                  </a:moveTo>
                  <a:cubicBezTo>
                    <a:pt x="92" y="0"/>
                    <a:pt x="189" y="0"/>
                    <a:pt x="297" y="0"/>
                  </a:cubicBezTo>
                  <a:cubicBezTo>
                    <a:pt x="298" y="0"/>
                    <a:pt x="300" y="0"/>
                    <a:pt x="300" y="0"/>
                  </a:cubicBezTo>
                </a:path>
              </a:pathLst>
            </a:custGeom>
            <a:ln w="46440">
              <a:solidFill>
                <a:srgbClr val="00bc74"/>
              </a:solidFill>
              <a:round/>
            </a:ln>
          </p:spPr>
        </p:sp>
        <p:sp>
          <p:nvSpPr>
            <p:cNvPr id="732" name="Freeform 69"/>
            <p:cNvSpPr/>
            <p:nvPr/>
          </p:nvSpPr>
          <p:spPr>
            <a:xfrm>
              <a:off x="7569720" y="4964400"/>
              <a:ext cx="108000" cy="360"/>
            </a:xfrm>
            <a:custGeom>
              <a:avLst/>
              <a:gdLst/>
              <a:ahLst/>
              <a:rect l="0" t="0" r="r" b="b"/>
              <a:pathLst>
                <a:path w="300" h="1">
                  <a:moveTo>
                    <a:pt x="0" y="0"/>
                  </a:moveTo>
                  <a:cubicBezTo>
                    <a:pt x="83" y="0"/>
                    <a:pt x="180" y="0"/>
                    <a:pt x="299" y="0"/>
                  </a:cubicBezTo>
                </a:path>
              </a:pathLst>
            </a:custGeom>
            <a:ln w="46440">
              <a:solidFill>
                <a:srgbClr val="00bc74"/>
              </a:solidFill>
              <a:round/>
            </a:ln>
          </p:spPr>
        </p:sp>
        <p:sp>
          <p:nvSpPr>
            <p:cNvPr id="733" name="Freeform 70"/>
            <p:cNvSpPr/>
            <p:nvPr/>
          </p:nvSpPr>
          <p:spPr>
            <a:xfrm>
              <a:off x="7731360" y="4963680"/>
              <a:ext cx="100800" cy="360"/>
            </a:xfrm>
            <a:custGeom>
              <a:avLst/>
              <a:gdLst/>
              <a:ahLst/>
              <a:rect l="0" t="0" r="r" b="b"/>
              <a:pathLst>
                <a:path w="280" h="1">
                  <a:moveTo>
                    <a:pt x="0" y="0"/>
                  </a:moveTo>
                  <a:cubicBezTo>
                    <a:pt x="82" y="0"/>
                    <a:pt x="174" y="0"/>
                    <a:pt x="279" y="0"/>
                  </a:cubicBezTo>
                </a:path>
              </a:pathLst>
            </a:custGeom>
            <a:ln w="46440">
              <a:solidFill>
                <a:srgbClr val="00bc74"/>
              </a:solidFill>
              <a:round/>
            </a:ln>
          </p:spPr>
        </p:sp>
        <p:sp>
          <p:nvSpPr>
            <p:cNvPr id="734" name="TextShape 71"/>
            <p:cNvSpPr txBox="1"/>
            <p:nvPr/>
          </p:nvSpPr>
          <p:spPr>
            <a:xfrm>
              <a:off x="4501440" y="4980600"/>
              <a:ext cx="1953720" cy="282600"/>
            </a:xfrm>
            <a:prstGeom prst="rect">
              <a:avLst/>
            </a:prstGeom>
            <a:noFill/>
            <a:ln>
              <a:noFill/>
            </a:ln>
          </p:spPr>
          <p:txBody>
            <a:bodyPr lIns="0" rIns="0" tIns="0" bIns="0">
              <a:noAutofit/>
            </a:bodyPr>
            <a:p>
              <a:r>
                <a:rPr b="0" lang="el-GR" sz="1350" spc="-1" strike="noStrike">
                  <a:solidFill>
                    <a:srgbClr val="00663f"/>
                  </a:solidFill>
                  <a:latin typeface="Franklin Gothic Demi"/>
                </a:rPr>
                <a:t>ΥπολογισμόςΕμβαδού()</a:t>
              </a:r>
              <a:endParaRPr b="0" lang="el-GR" sz="1350" spc="-1" strike="noStrike">
                <a:solidFill>
                  <a:srgbClr val="00663f"/>
                </a:solidFill>
                <a:latin typeface="Franklin Gothic Demi"/>
                <a:ea typeface="Franklin Gothic Demi"/>
              </a:endParaRPr>
            </a:p>
          </p:txBody>
        </p:sp>
        <p:sp>
          <p:nvSpPr>
            <p:cNvPr id="735" name="TextShape 72"/>
            <p:cNvSpPr txBox="1"/>
            <p:nvPr/>
          </p:nvSpPr>
          <p:spPr>
            <a:xfrm>
              <a:off x="4501440" y="3437640"/>
              <a:ext cx="500760" cy="282600"/>
            </a:xfrm>
            <a:prstGeom prst="rect">
              <a:avLst/>
            </a:prstGeom>
            <a:noFill/>
            <a:ln>
              <a:noFill/>
            </a:ln>
          </p:spPr>
          <p:txBody>
            <a:bodyPr lIns="0" rIns="0" tIns="0" bIns="0">
              <a:noAutofit/>
            </a:bodyPr>
            <a:p>
              <a:r>
                <a:rPr b="0" lang="el-GR" sz="1350" spc="-1" strike="noStrike">
                  <a:solidFill>
                    <a:srgbClr val="00663f"/>
                  </a:solidFill>
                  <a:latin typeface="Franklin Gothic Demi"/>
                </a:rPr>
                <a:t>Ύψος:</a:t>
              </a:r>
              <a:endParaRPr b="0" lang="el-GR" sz="1350" spc="-1" strike="noStrike">
                <a:solidFill>
                  <a:srgbClr val="00663f"/>
                </a:solidFill>
                <a:latin typeface="Franklin Gothic Demi"/>
                <a:ea typeface="Franklin Gothic Demi"/>
              </a:endParaRPr>
            </a:p>
          </p:txBody>
        </p:sp>
        <p:sp>
          <p:nvSpPr>
            <p:cNvPr id="736" name="TextShape 73"/>
            <p:cNvSpPr txBox="1"/>
            <p:nvPr/>
          </p:nvSpPr>
          <p:spPr>
            <a:xfrm>
              <a:off x="4501440" y="3732480"/>
              <a:ext cx="654840" cy="282600"/>
            </a:xfrm>
            <a:prstGeom prst="rect">
              <a:avLst/>
            </a:prstGeom>
            <a:noFill/>
            <a:ln>
              <a:noFill/>
            </a:ln>
          </p:spPr>
          <p:txBody>
            <a:bodyPr lIns="0" rIns="0" tIns="0" bIns="0">
              <a:noAutofit/>
            </a:bodyPr>
            <a:p>
              <a:r>
                <a:rPr b="0" lang="el-GR" sz="1350" spc="-1" strike="noStrike">
                  <a:solidFill>
                    <a:srgbClr val="00663f"/>
                  </a:solidFill>
                  <a:latin typeface="Franklin Gothic Demi"/>
                </a:rPr>
                <a:t>Πλάτος:</a:t>
              </a:r>
              <a:endParaRPr b="0" lang="el-GR" sz="1350" spc="-1" strike="noStrike">
                <a:solidFill>
                  <a:srgbClr val="00663f"/>
                </a:solidFill>
                <a:latin typeface="Franklin Gothic Demi"/>
                <a:ea typeface="Franklin Gothic Demi"/>
              </a:endParaRPr>
            </a:p>
          </p:txBody>
        </p:sp>
        <p:sp>
          <p:nvSpPr>
            <p:cNvPr id="737" name="Freeform 74"/>
            <p:cNvSpPr/>
            <p:nvPr/>
          </p:nvSpPr>
          <p:spPr>
            <a:xfrm>
              <a:off x="8195400" y="3367080"/>
              <a:ext cx="3637080" cy="2001960"/>
            </a:xfrm>
            <a:custGeom>
              <a:avLst/>
              <a:gdLst/>
              <a:ahLst/>
              <a:rect l="0" t="0" r="r" b="b"/>
              <a:pathLst>
                <a:path w="10103" h="5561">
                  <a:moveTo>
                    <a:pt x="31" y="5512"/>
                  </a:moveTo>
                  <a:cubicBezTo>
                    <a:pt x="496" y="5544"/>
                    <a:pt x="737" y="5543"/>
                    <a:pt x="940" y="5547"/>
                  </a:cubicBezTo>
                  <a:cubicBezTo>
                    <a:pt x="1142" y="5551"/>
                    <a:pt x="1305" y="5560"/>
                    <a:pt x="1461" y="5554"/>
                  </a:cubicBezTo>
                  <a:cubicBezTo>
                    <a:pt x="1618" y="5548"/>
                    <a:pt x="1766" y="5526"/>
                    <a:pt x="1918" y="5519"/>
                  </a:cubicBezTo>
                  <a:cubicBezTo>
                    <a:pt x="2071" y="5513"/>
                    <a:pt x="2227" y="5523"/>
                    <a:pt x="2396" y="5526"/>
                  </a:cubicBezTo>
                  <a:cubicBezTo>
                    <a:pt x="2564" y="5531"/>
                    <a:pt x="2747" y="5528"/>
                    <a:pt x="2910" y="5526"/>
                  </a:cubicBezTo>
                  <a:cubicBezTo>
                    <a:pt x="3074" y="5525"/>
                    <a:pt x="3217" y="5525"/>
                    <a:pt x="3373" y="5523"/>
                  </a:cubicBezTo>
                  <a:cubicBezTo>
                    <a:pt x="3528" y="5523"/>
                    <a:pt x="3696" y="5521"/>
                    <a:pt x="3858" y="5521"/>
                  </a:cubicBezTo>
                  <a:cubicBezTo>
                    <a:pt x="4021" y="5519"/>
                    <a:pt x="4178" y="5519"/>
                    <a:pt x="4331" y="5519"/>
                  </a:cubicBezTo>
                  <a:cubicBezTo>
                    <a:pt x="4484" y="5519"/>
                    <a:pt x="4632" y="5518"/>
                    <a:pt x="4797" y="5521"/>
                  </a:cubicBezTo>
                  <a:cubicBezTo>
                    <a:pt x="4962" y="5523"/>
                    <a:pt x="5147" y="5531"/>
                    <a:pt x="5310" y="5540"/>
                  </a:cubicBezTo>
                  <a:cubicBezTo>
                    <a:pt x="5473" y="5548"/>
                    <a:pt x="5615" y="5560"/>
                    <a:pt x="5768" y="5553"/>
                  </a:cubicBezTo>
                  <a:cubicBezTo>
                    <a:pt x="5920" y="5547"/>
                    <a:pt x="6083" y="5521"/>
                    <a:pt x="6244" y="5519"/>
                  </a:cubicBezTo>
                  <a:cubicBezTo>
                    <a:pt x="6404" y="5516"/>
                    <a:pt x="6564" y="5537"/>
                    <a:pt x="6727" y="5540"/>
                  </a:cubicBezTo>
                  <a:cubicBezTo>
                    <a:pt x="6889" y="5542"/>
                    <a:pt x="7055" y="5528"/>
                    <a:pt x="7218" y="5523"/>
                  </a:cubicBezTo>
                  <a:cubicBezTo>
                    <a:pt x="7382" y="5519"/>
                    <a:pt x="7543" y="5523"/>
                    <a:pt x="7694" y="5526"/>
                  </a:cubicBezTo>
                  <a:cubicBezTo>
                    <a:pt x="7844" y="5529"/>
                    <a:pt x="7985" y="5529"/>
                    <a:pt x="8147" y="5528"/>
                  </a:cubicBezTo>
                  <a:cubicBezTo>
                    <a:pt x="8308" y="5526"/>
                    <a:pt x="8491" y="5523"/>
                    <a:pt x="8655" y="5525"/>
                  </a:cubicBezTo>
                  <a:cubicBezTo>
                    <a:pt x="8819" y="5528"/>
                    <a:pt x="8965" y="5535"/>
                    <a:pt x="9116" y="5537"/>
                  </a:cubicBezTo>
                  <a:cubicBezTo>
                    <a:pt x="9266" y="5537"/>
                    <a:pt x="9423" y="5531"/>
                    <a:pt x="9583" y="5526"/>
                  </a:cubicBezTo>
                  <a:cubicBezTo>
                    <a:pt x="9741" y="5521"/>
                    <a:pt x="9902" y="5516"/>
                    <a:pt x="9981" y="5472"/>
                  </a:cubicBezTo>
                  <a:cubicBezTo>
                    <a:pt x="10059" y="5427"/>
                    <a:pt x="10054" y="5340"/>
                    <a:pt x="10059" y="5254"/>
                  </a:cubicBezTo>
                  <a:cubicBezTo>
                    <a:pt x="10062" y="5167"/>
                    <a:pt x="10075" y="5079"/>
                    <a:pt x="10072" y="4990"/>
                  </a:cubicBezTo>
                  <a:cubicBezTo>
                    <a:pt x="10068" y="4900"/>
                    <a:pt x="10051" y="4810"/>
                    <a:pt x="10045" y="4726"/>
                  </a:cubicBezTo>
                  <a:cubicBezTo>
                    <a:pt x="10039" y="4641"/>
                    <a:pt x="10046" y="4563"/>
                    <a:pt x="10051" y="4485"/>
                  </a:cubicBezTo>
                  <a:cubicBezTo>
                    <a:pt x="10057" y="4408"/>
                    <a:pt x="10060" y="4331"/>
                    <a:pt x="10064" y="4242"/>
                  </a:cubicBezTo>
                  <a:cubicBezTo>
                    <a:pt x="10067" y="4152"/>
                    <a:pt x="10072" y="4051"/>
                    <a:pt x="10072" y="3957"/>
                  </a:cubicBezTo>
                  <a:cubicBezTo>
                    <a:pt x="10073" y="3862"/>
                    <a:pt x="10069" y="3773"/>
                    <a:pt x="10074" y="3680"/>
                  </a:cubicBezTo>
                  <a:cubicBezTo>
                    <a:pt x="10079" y="3588"/>
                    <a:pt x="10090" y="3491"/>
                    <a:pt x="10087" y="3399"/>
                  </a:cubicBezTo>
                  <a:cubicBezTo>
                    <a:pt x="10082" y="3305"/>
                    <a:pt x="10062" y="3214"/>
                    <a:pt x="10059" y="3123"/>
                  </a:cubicBezTo>
                  <a:cubicBezTo>
                    <a:pt x="10054" y="3032"/>
                    <a:pt x="10066" y="2943"/>
                    <a:pt x="10071" y="2861"/>
                  </a:cubicBezTo>
                  <a:cubicBezTo>
                    <a:pt x="10075" y="2778"/>
                    <a:pt x="10073" y="2705"/>
                    <a:pt x="10071" y="2630"/>
                  </a:cubicBezTo>
                  <a:cubicBezTo>
                    <a:pt x="10068" y="2556"/>
                    <a:pt x="10066" y="2479"/>
                    <a:pt x="10065" y="2390"/>
                  </a:cubicBezTo>
                  <a:cubicBezTo>
                    <a:pt x="10062" y="2302"/>
                    <a:pt x="10060" y="2202"/>
                    <a:pt x="10065" y="2116"/>
                  </a:cubicBezTo>
                  <a:cubicBezTo>
                    <a:pt x="10069" y="2028"/>
                    <a:pt x="10082" y="1954"/>
                    <a:pt x="10090" y="1871"/>
                  </a:cubicBezTo>
                  <a:cubicBezTo>
                    <a:pt x="10099" y="1786"/>
                    <a:pt x="10102" y="1690"/>
                    <a:pt x="10102" y="1598"/>
                  </a:cubicBezTo>
                  <a:cubicBezTo>
                    <a:pt x="10101" y="1507"/>
                    <a:pt x="10097" y="1419"/>
                    <a:pt x="10089" y="1328"/>
                  </a:cubicBezTo>
                  <a:cubicBezTo>
                    <a:pt x="10081" y="1239"/>
                    <a:pt x="10068" y="1146"/>
                    <a:pt x="10071" y="1060"/>
                  </a:cubicBezTo>
                  <a:cubicBezTo>
                    <a:pt x="10073" y="972"/>
                    <a:pt x="10090" y="891"/>
                    <a:pt x="10096" y="805"/>
                  </a:cubicBezTo>
                  <a:cubicBezTo>
                    <a:pt x="10102" y="720"/>
                    <a:pt x="10096" y="630"/>
                    <a:pt x="10088" y="520"/>
                  </a:cubicBezTo>
                  <a:cubicBezTo>
                    <a:pt x="10079" y="410"/>
                    <a:pt x="10067" y="278"/>
                    <a:pt x="10071" y="25"/>
                  </a:cubicBezTo>
                  <a:cubicBezTo>
                    <a:pt x="9626" y="39"/>
                    <a:pt x="9376" y="20"/>
                    <a:pt x="9170" y="19"/>
                  </a:cubicBezTo>
                  <a:cubicBezTo>
                    <a:pt x="8964" y="16"/>
                    <a:pt x="8802" y="30"/>
                    <a:pt x="8640" y="35"/>
                  </a:cubicBezTo>
                  <a:cubicBezTo>
                    <a:pt x="8478" y="39"/>
                    <a:pt x="8318" y="32"/>
                    <a:pt x="8155" y="26"/>
                  </a:cubicBezTo>
                  <a:cubicBezTo>
                    <a:pt x="7992" y="20"/>
                    <a:pt x="7828" y="16"/>
                    <a:pt x="7666" y="16"/>
                  </a:cubicBezTo>
                  <a:cubicBezTo>
                    <a:pt x="7505" y="17"/>
                    <a:pt x="7348" y="23"/>
                    <a:pt x="7195" y="30"/>
                  </a:cubicBezTo>
                  <a:cubicBezTo>
                    <a:pt x="7042" y="36"/>
                    <a:pt x="6892" y="44"/>
                    <a:pt x="6731" y="49"/>
                  </a:cubicBezTo>
                  <a:cubicBezTo>
                    <a:pt x="6569" y="57"/>
                    <a:pt x="6397" y="63"/>
                    <a:pt x="6238" y="60"/>
                  </a:cubicBezTo>
                  <a:cubicBezTo>
                    <a:pt x="6079" y="57"/>
                    <a:pt x="5935" y="44"/>
                    <a:pt x="5779" y="36"/>
                  </a:cubicBezTo>
                  <a:cubicBezTo>
                    <a:pt x="5623" y="29"/>
                    <a:pt x="5454" y="27"/>
                    <a:pt x="5296" y="32"/>
                  </a:cubicBezTo>
                  <a:cubicBezTo>
                    <a:pt x="5137" y="36"/>
                    <a:pt x="4989" y="45"/>
                    <a:pt x="4828" y="54"/>
                  </a:cubicBezTo>
                  <a:cubicBezTo>
                    <a:pt x="4668" y="61"/>
                    <a:pt x="4494" y="70"/>
                    <a:pt x="4329" y="66"/>
                  </a:cubicBezTo>
                  <a:cubicBezTo>
                    <a:pt x="4164" y="60"/>
                    <a:pt x="4004" y="42"/>
                    <a:pt x="3841" y="39"/>
                  </a:cubicBezTo>
                  <a:cubicBezTo>
                    <a:pt x="3679" y="35"/>
                    <a:pt x="3512" y="47"/>
                    <a:pt x="3351" y="48"/>
                  </a:cubicBezTo>
                  <a:cubicBezTo>
                    <a:pt x="3189" y="49"/>
                    <a:pt x="3034" y="41"/>
                    <a:pt x="2887" y="35"/>
                  </a:cubicBezTo>
                  <a:cubicBezTo>
                    <a:pt x="2740" y="28"/>
                    <a:pt x="2601" y="25"/>
                    <a:pt x="2442" y="25"/>
                  </a:cubicBezTo>
                  <a:cubicBezTo>
                    <a:pt x="2283" y="25"/>
                    <a:pt x="2105" y="29"/>
                    <a:pt x="1944" y="29"/>
                  </a:cubicBezTo>
                  <a:cubicBezTo>
                    <a:pt x="1782" y="29"/>
                    <a:pt x="1640" y="23"/>
                    <a:pt x="1489" y="22"/>
                  </a:cubicBezTo>
                  <a:cubicBezTo>
                    <a:pt x="1338" y="20"/>
                    <a:pt x="1179" y="22"/>
                    <a:pt x="1016" y="19"/>
                  </a:cubicBezTo>
                  <a:cubicBezTo>
                    <a:pt x="854" y="16"/>
                    <a:pt x="688" y="5"/>
                    <a:pt x="522" y="3"/>
                  </a:cubicBezTo>
                  <a:cubicBezTo>
                    <a:pt x="355" y="0"/>
                    <a:pt x="189" y="4"/>
                    <a:pt x="102" y="58"/>
                  </a:cubicBezTo>
                  <a:cubicBezTo>
                    <a:pt x="14" y="114"/>
                    <a:pt x="7" y="220"/>
                    <a:pt x="7" y="310"/>
                  </a:cubicBezTo>
                  <a:cubicBezTo>
                    <a:pt x="7" y="401"/>
                    <a:pt x="15" y="478"/>
                    <a:pt x="25" y="557"/>
                  </a:cubicBezTo>
                  <a:cubicBezTo>
                    <a:pt x="34" y="635"/>
                    <a:pt x="46" y="714"/>
                    <a:pt x="47" y="797"/>
                  </a:cubicBezTo>
                  <a:cubicBezTo>
                    <a:pt x="47" y="882"/>
                    <a:pt x="36" y="973"/>
                    <a:pt x="34" y="1070"/>
                  </a:cubicBezTo>
                  <a:cubicBezTo>
                    <a:pt x="31" y="1168"/>
                    <a:pt x="34" y="1272"/>
                    <a:pt x="35" y="1360"/>
                  </a:cubicBezTo>
                  <a:cubicBezTo>
                    <a:pt x="36" y="1447"/>
                    <a:pt x="35" y="1516"/>
                    <a:pt x="34" y="1598"/>
                  </a:cubicBezTo>
                  <a:cubicBezTo>
                    <a:pt x="33" y="1680"/>
                    <a:pt x="33" y="1774"/>
                    <a:pt x="29" y="1865"/>
                  </a:cubicBezTo>
                  <a:cubicBezTo>
                    <a:pt x="26" y="1954"/>
                    <a:pt x="19" y="2041"/>
                    <a:pt x="12" y="2127"/>
                  </a:cubicBezTo>
                  <a:cubicBezTo>
                    <a:pt x="6" y="2214"/>
                    <a:pt x="0" y="2300"/>
                    <a:pt x="0" y="2390"/>
                  </a:cubicBezTo>
                  <a:cubicBezTo>
                    <a:pt x="0" y="2478"/>
                    <a:pt x="5" y="2567"/>
                    <a:pt x="10" y="2651"/>
                  </a:cubicBezTo>
                  <a:cubicBezTo>
                    <a:pt x="14" y="2733"/>
                    <a:pt x="18" y="2808"/>
                    <a:pt x="19" y="2893"/>
                  </a:cubicBezTo>
                  <a:cubicBezTo>
                    <a:pt x="20" y="2978"/>
                    <a:pt x="19" y="3075"/>
                    <a:pt x="24" y="3164"/>
                  </a:cubicBezTo>
                  <a:cubicBezTo>
                    <a:pt x="28" y="3254"/>
                    <a:pt x="40" y="3337"/>
                    <a:pt x="42" y="3431"/>
                  </a:cubicBezTo>
                  <a:cubicBezTo>
                    <a:pt x="46" y="3523"/>
                    <a:pt x="41" y="3626"/>
                    <a:pt x="46" y="3714"/>
                  </a:cubicBezTo>
                  <a:cubicBezTo>
                    <a:pt x="50" y="3802"/>
                    <a:pt x="64" y="3877"/>
                    <a:pt x="61" y="3954"/>
                  </a:cubicBezTo>
                  <a:cubicBezTo>
                    <a:pt x="57" y="4032"/>
                    <a:pt x="37" y="4112"/>
                    <a:pt x="31" y="4198"/>
                  </a:cubicBezTo>
                  <a:cubicBezTo>
                    <a:pt x="24" y="4284"/>
                    <a:pt x="32" y="4375"/>
                    <a:pt x="33" y="4460"/>
                  </a:cubicBezTo>
                  <a:cubicBezTo>
                    <a:pt x="34" y="4545"/>
                    <a:pt x="29" y="4626"/>
                    <a:pt x="27" y="4716"/>
                  </a:cubicBezTo>
                  <a:cubicBezTo>
                    <a:pt x="25" y="4806"/>
                    <a:pt x="25" y="4908"/>
                    <a:pt x="25" y="5016"/>
                  </a:cubicBezTo>
                  <a:cubicBezTo>
                    <a:pt x="25" y="5125"/>
                    <a:pt x="22" y="5242"/>
                    <a:pt x="36" y="5521"/>
                  </a:cubicBezTo>
                  <a:lnTo>
                    <a:pt x="31" y="5512"/>
                  </a:lnTo>
                  <a:close/>
                </a:path>
              </a:pathLst>
            </a:custGeom>
            <a:solidFill>
              <a:srgbClr val="f2f2f2"/>
            </a:solidFill>
            <a:ln>
              <a:noFill/>
            </a:ln>
          </p:spPr>
        </p:sp>
        <p:sp>
          <p:nvSpPr>
            <p:cNvPr id="738" name="Freeform 75"/>
            <p:cNvSpPr/>
            <p:nvPr/>
          </p:nvSpPr>
          <p:spPr>
            <a:xfrm>
              <a:off x="8203320" y="3386520"/>
              <a:ext cx="3623400" cy="1972800"/>
            </a:xfrm>
            <a:custGeom>
              <a:avLst/>
              <a:gdLst/>
              <a:ahLst/>
              <a:rect l="0" t="0" r="r" b="b"/>
              <a:pathLst>
                <a:path w="10065" h="5480">
                  <a:moveTo>
                    <a:pt x="0" y="5439"/>
                  </a:moveTo>
                  <a:cubicBezTo>
                    <a:pt x="501" y="5437"/>
                    <a:pt x="735" y="5446"/>
                    <a:pt x="930" y="5456"/>
                  </a:cubicBezTo>
                  <a:cubicBezTo>
                    <a:pt x="1126" y="5467"/>
                    <a:pt x="1283" y="5477"/>
                    <a:pt x="1441" y="5477"/>
                  </a:cubicBezTo>
                  <a:cubicBezTo>
                    <a:pt x="1600" y="5475"/>
                    <a:pt x="1758" y="5462"/>
                    <a:pt x="1917" y="5458"/>
                  </a:cubicBezTo>
                  <a:cubicBezTo>
                    <a:pt x="2078" y="5455"/>
                    <a:pt x="2240" y="5461"/>
                    <a:pt x="2405" y="5465"/>
                  </a:cubicBezTo>
                  <a:cubicBezTo>
                    <a:pt x="2569" y="5468"/>
                    <a:pt x="2738" y="5468"/>
                    <a:pt x="2896" y="5467"/>
                  </a:cubicBezTo>
                  <a:cubicBezTo>
                    <a:pt x="3056" y="5464"/>
                    <a:pt x="3207" y="5461"/>
                    <a:pt x="3360" y="5461"/>
                  </a:cubicBezTo>
                  <a:cubicBezTo>
                    <a:pt x="3513" y="5459"/>
                    <a:pt x="3669" y="5464"/>
                    <a:pt x="3827" y="5464"/>
                  </a:cubicBezTo>
                  <a:cubicBezTo>
                    <a:pt x="3985" y="5462"/>
                    <a:pt x="4143" y="5458"/>
                    <a:pt x="4302" y="5458"/>
                  </a:cubicBezTo>
                  <a:cubicBezTo>
                    <a:pt x="4463" y="5458"/>
                    <a:pt x="4625" y="5462"/>
                    <a:pt x="4789" y="5468"/>
                  </a:cubicBezTo>
                  <a:cubicBezTo>
                    <a:pt x="4954" y="5472"/>
                    <a:pt x="5122" y="5477"/>
                    <a:pt x="5281" y="5475"/>
                  </a:cubicBezTo>
                  <a:cubicBezTo>
                    <a:pt x="5442" y="5474"/>
                    <a:pt x="5594" y="5468"/>
                    <a:pt x="5748" y="5469"/>
                  </a:cubicBezTo>
                  <a:cubicBezTo>
                    <a:pt x="5903" y="5471"/>
                    <a:pt x="6060" y="5479"/>
                    <a:pt x="6217" y="5478"/>
                  </a:cubicBezTo>
                  <a:cubicBezTo>
                    <a:pt x="6374" y="5478"/>
                    <a:pt x="6530" y="5468"/>
                    <a:pt x="6694" y="5464"/>
                  </a:cubicBezTo>
                  <a:cubicBezTo>
                    <a:pt x="6857" y="5459"/>
                    <a:pt x="7028" y="5461"/>
                    <a:pt x="7189" y="5455"/>
                  </a:cubicBezTo>
                  <a:cubicBezTo>
                    <a:pt x="7351" y="5450"/>
                    <a:pt x="7502" y="5440"/>
                    <a:pt x="7656" y="5439"/>
                  </a:cubicBezTo>
                  <a:cubicBezTo>
                    <a:pt x="7809" y="5437"/>
                    <a:pt x="7965" y="5445"/>
                    <a:pt x="8125" y="5450"/>
                  </a:cubicBezTo>
                  <a:cubicBezTo>
                    <a:pt x="8285" y="5456"/>
                    <a:pt x="8452" y="5461"/>
                    <a:pt x="8618" y="5464"/>
                  </a:cubicBezTo>
                  <a:cubicBezTo>
                    <a:pt x="8785" y="5465"/>
                    <a:pt x="8952" y="5465"/>
                    <a:pt x="9110" y="5465"/>
                  </a:cubicBezTo>
                  <a:cubicBezTo>
                    <a:pt x="9269" y="5465"/>
                    <a:pt x="9419" y="5465"/>
                    <a:pt x="9577" y="5468"/>
                  </a:cubicBezTo>
                  <a:cubicBezTo>
                    <a:pt x="9735" y="5471"/>
                    <a:pt x="9903" y="5475"/>
                    <a:pt x="9983" y="5434"/>
                  </a:cubicBezTo>
                  <a:cubicBezTo>
                    <a:pt x="10064" y="5395"/>
                    <a:pt x="10057" y="5310"/>
                    <a:pt x="10051" y="5225"/>
                  </a:cubicBezTo>
                  <a:cubicBezTo>
                    <a:pt x="10045" y="5140"/>
                    <a:pt x="10039" y="5053"/>
                    <a:pt x="10039" y="4965"/>
                  </a:cubicBezTo>
                  <a:cubicBezTo>
                    <a:pt x="10038" y="4877"/>
                    <a:pt x="10043" y="4788"/>
                    <a:pt x="10049" y="4697"/>
                  </a:cubicBezTo>
                  <a:cubicBezTo>
                    <a:pt x="10056" y="4606"/>
                    <a:pt x="10063" y="4513"/>
                    <a:pt x="10064" y="4422"/>
                  </a:cubicBezTo>
                  <a:cubicBezTo>
                    <a:pt x="10064" y="4330"/>
                    <a:pt x="10057" y="4241"/>
                    <a:pt x="10052" y="4157"/>
                  </a:cubicBezTo>
                  <a:cubicBezTo>
                    <a:pt x="10047" y="4072"/>
                    <a:pt x="10046" y="3994"/>
                    <a:pt x="10050" y="3906"/>
                  </a:cubicBezTo>
                  <a:cubicBezTo>
                    <a:pt x="10053" y="3818"/>
                    <a:pt x="10061" y="3719"/>
                    <a:pt x="10060" y="3628"/>
                  </a:cubicBezTo>
                  <a:cubicBezTo>
                    <a:pt x="10060" y="3535"/>
                    <a:pt x="10052" y="3452"/>
                    <a:pt x="10047" y="3367"/>
                  </a:cubicBezTo>
                  <a:cubicBezTo>
                    <a:pt x="10043" y="3283"/>
                    <a:pt x="10044" y="3198"/>
                    <a:pt x="10042" y="3113"/>
                  </a:cubicBezTo>
                  <a:cubicBezTo>
                    <a:pt x="10040" y="3029"/>
                    <a:pt x="10037" y="2946"/>
                    <a:pt x="10038" y="2859"/>
                  </a:cubicBezTo>
                  <a:cubicBezTo>
                    <a:pt x="10039" y="2773"/>
                    <a:pt x="10044" y="2683"/>
                    <a:pt x="10050" y="2598"/>
                  </a:cubicBezTo>
                  <a:cubicBezTo>
                    <a:pt x="10054" y="2512"/>
                    <a:pt x="10059" y="2430"/>
                    <a:pt x="10058" y="2339"/>
                  </a:cubicBezTo>
                  <a:cubicBezTo>
                    <a:pt x="10056" y="2248"/>
                    <a:pt x="10047" y="2150"/>
                    <a:pt x="10047" y="2060"/>
                  </a:cubicBezTo>
                  <a:cubicBezTo>
                    <a:pt x="10046" y="1971"/>
                    <a:pt x="10054" y="1890"/>
                    <a:pt x="10058" y="1808"/>
                  </a:cubicBezTo>
                  <a:cubicBezTo>
                    <a:pt x="10061" y="1726"/>
                    <a:pt x="10060" y="1642"/>
                    <a:pt x="10057" y="1554"/>
                  </a:cubicBezTo>
                  <a:cubicBezTo>
                    <a:pt x="10054" y="1466"/>
                    <a:pt x="10051" y="1374"/>
                    <a:pt x="10046" y="1284"/>
                  </a:cubicBezTo>
                  <a:cubicBezTo>
                    <a:pt x="10042" y="1195"/>
                    <a:pt x="10038" y="1107"/>
                    <a:pt x="10038" y="1019"/>
                  </a:cubicBezTo>
                  <a:cubicBezTo>
                    <a:pt x="10038" y="931"/>
                    <a:pt x="10044" y="843"/>
                    <a:pt x="10049" y="754"/>
                  </a:cubicBezTo>
                  <a:cubicBezTo>
                    <a:pt x="10054" y="666"/>
                    <a:pt x="10059" y="575"/>
                    <a:pt x="10059" y="475"/>
                  </a:cubicBezTo>
                  <a:cubicBezTo>
                    <a:pt x="10059" y="375"/>
                    <a:pt x="10053" y="265"/>
                    <a:pt x="10054" y="0"/>
                  </a:cubicBezTo>
                </a:path>
              </a:pathLst>
            </a:custGeom>
            <a:ln cap="rnd" w="50400">
              <a:solidFill>
                <a:srgbClr val="00bc74"/>
              </a:solidFill>
              <a:bevel/>
            </a:ln>
          </p:spPr>
        </p:sp>
        <p:sp>
          <p:nvSpPr>
            <p:cNvPr id="739" name="Freeform 76"/>
            <p:cNvSpPr/>
            <p:nvPr/>
          </p:nvSpPr>
          <p:spPr>
            <a:xfrm>
              <a:off x="8199360" y="3367440"/>
              <a:ext cx="3619440" cy="1983600"/>
            </a:xfrm>
            <a:custGeom>
              <a:avLst/>
              <a:gdLst/>
              <a:ahLst/>
              <a:rect l="0" t="0" r="r" b="b"/>
              <a:pathLst>
                <a:path w="10054" h="5510">
                  <a:moveTo>
                    <a:pt x="10053" y="9"/>
                  </a:moveTo>
                  <a:cubicBezTo>
                    <a:pt x="9585" y="31"/>
                    <a:pt x="9354" y="29"/>
                    <a:pt x="9156" y="24"/>
                  </a:cubicBezTo>
                  <a:cubicBezTo>
                    <a:pt x="8959" y="18"/>
                    <a:pt x="8792" y="7"/>
                    <a:pt x="8628" y="4"/>
                  </a:cubicBezTo>
                  <a:cubicBezTo>
                    <a:pt x="8464" y="0"/>
                    <a:pt x="8302" y="2"/>
                    <a:pt x="8144" y="6"/>
                  </a:cubicBezTo>
                  <a:cubicBezTo>
                    <a:pt x="7985" y="9"/>
                    <a:pt x="7830" y="13"/>
                    <a:pt x="7670" y="16"/>
                  </a:cubicBezTo>
                  <a:cubicBezTo>
                    <a:pt x="7512" y="19"/>
                    <a:pt x="7349" y="21"/>
                    <a:pt x="7187" y="21"/>
                  </a:cubicBezTo>
                  <a:cubicBezTo>
                    <a:pt x="7026" y="22"/>
                    <a:pt x="6868" y="21"/>
                    <a:pt x="6709" y="21"/>
                  </a:cubicBezTo>
                  <a:cubicBezTo>
                    <a:pt x="6549" y="19"/>
                    <a:pt x="6390" y="21"/>
                    <a:pt x="6228" y="21"/>
                  </a:cubicBezTo>
                  <a:cubicBezTo>
                    <a:pt x="6067" y="22"/>
                    <a:pt x="5903" y="22"/>
                    <a:pt x="5750" y="22"/>
                  </a:cubicBezTo>
                  <a:cubicBezTo>
                    <a:pt x="5595" y="24"/>
                    <a:pt x="5449" y="24"/>
                    <a:pt x="5289" y="25"/>
                  </a:cubicBezTo>
                  <a:cubicBezTo>
                    <a:pt x="5128" y="26"/>
                    <a:pt x="4952" y="26"/>
                    <a:pt x="4786" y="24"/>
                  </a:cubicBezTo>
                  <a:cubicBezTo>
                    <a:pt x="4621" y="21"/>
                    <a:pt x="4465" y="13"/>
                    <a:pt x="4311" y="16"/>
                  </a:cubicBezTo>
                  <a:cubicBezTo>
                    <a:pt x="4158" y="19"/>
                    <a:pt x="4008" y="31"/>
                    <a:pt x="3851" y="34"/>
                  </a:cubicBezTo>
                  <a:cubicBezTo>
                    <a:pt x="3694" y="35"/>
                    <a:pt x="3531" y="29"/>
                    <a:pt x="3366" y="26"/>
                  </a:cubicBezTo>
                  <a:cubicBezTo>
                    <a:pt x="3202" y="22"/>
                    <a:pt x="3035" y="21"/>
                    <a:pt x="2877" y="19"/>
                  </a:cubicBezTo>
                  <a:cubicBezTo>
                    <a:pt x="2718" y="18"/>
                    <a:pt x="2565" y="15"/>
                    <a:pt x="2409" y="13"/>
                  </a:cubicBezTo>
                  <a:cubicBezTo>
                    <a:pt x="2252" y="10"/>
                    <a:pt x="2093" y="9"/>
                    <a:pt x="1932" y="10"/>
                  </a:cubicBezTo>
                  <a:cubicBezTo>
                    <a:pt x="1772" y="13"/>
                    <a:pt x="1612" y="18"/>
                    <a:pt x="1454" y="16"/>
                  </a:cubicBezTo>
                  <a:cubicBezTo>
                    <a:pt x="1294" y="15"/>
                    <a:pt x="1135" y="7"/>
                    <a:pt x="976" y="7"/>
                  </a:cubicBezTo>
                  <a:cubicBezTo>
                    <a:pt x="817" y="6"/>
                    <a:pt x="659" y="13"/>
                    <a:pt x="497" y="15"/>
                  </a:cubicBezTo>
                  <a:cubicBezTo>
                    <a:pt x="336" y="16"/>
                    <a:pt x="172" y="13"/>
                    <a:pt x="96" y="54"/>
                  </a:cubicBezTo>
                  <a:cubicBezTo>
                    <a:pt x="21" y="94"/>
                    <a:pt x="32" y="180"/>
                    <a:pt x="36" y="266"/>
                  </a:cubicBezTo>
                  <a:cubicBezTo>
                    <a:pt x="39" y="352"/>
                    <a:pt x="36" y="439"/>
                    <a:pt x="34" y="529"/>
                  </a:cubicBezTo>
                  <a:cubicBezTo>
                    <a:pt x="31" y="619"/>
                    <a:pt x="30" y="713"/>
                    <a:pt x="29" y="805"/>
                  </a:cubicBezTo>
                  <a:cubicBezTo>
                    <a:pt x="28" y="898"/>
                    <a:pt x="25" y="988"/>
                    <a:pt x="27" y="1079"/>
                  </a:cubicBezTo>
                  <a:cubicBezTo>
                    <a:pt x="27" y="1170"/>
                    <a:pt x="30" y="1260"/>
                    <a:pt x="31" y="1343"/>
                  </a:cubicBezTo>
                  <a:cubicBezTo>
                    <a:pt x="32" y="1425"/>
                    <a:pt x="32" y="1502"/>
                    <a:pt x="28" y="1590"/>
                  </a:cubicBezTo>
                  <a:cubicBezTo>
                    <a:pt x="23" y="1679"/>
                    <a:pt x="15" y="1782"/>
                    <a:pt x="9" y="1871"/>
                  </a:cubicBezTo>
                  <a:cubicBezTo>
                    <a:pt x="3" y="1962"/>
                    <a:pt x="0" y="2041"/>
                    <a:pt x="0" y="2119"/>
                  </a:cubicBezTo>
                  <a:cubicBezTo>
                    <a:pt x="0" y="2197"/>
                    <a:pt x="3" y="2273"/>
                    <a:pt x="8" y="2359"/>
                  </a:cubicBezTo>
                  <a:cubicBezTo>
                    <a:pt x="14" y="2446"/>
                    <a:pt x="22" y="2544"/>
                    <a:pt x="25" y="2637"/>
                  </a:cubicBezTo>
                  <a:cubicBezTo>
                    <a:pt x="28" y="2729"/>
                    <a:pt x="25" y="2817"/>
                    <a:pt x="24" y="2904"/>
                  </a:cubicBezTo>
                  <a:cubicBezTo>
                    <a:pt x="22" y="2990"/>
                    <a:pt x="22" y="3077"/>
                    <a:pt x="24" y="3166"/>
                  </a:cubicBezTo>
                  <a:cubicBezTo>
                    <a:pt x="27" y="3257"/>
                    <a:pt x="33" y="3351"/>
                    <a:pt x="32" y="3436"/>
                  </a:cubicBezTo>
                  <a:cubicBezTo>
                    <a:pt x="32" y="3521"/>
                    <a:pt x="24" y="3596"/>
                    <a:pt x="22" y="3681"/>
                  </a:cubicBezTo>
                  <a:cubicBezTo>
                    <a:pt x="18" y="3764"/>
                    <a:pt x="20" y="3858"/>
                    <a:pt x="20" y="3946"/>
                  </a:cubicBezTo>
                  <a:cubicBezTo>
                    <a:pt x="18" y="4034"/>
                    <a:pt x="16" y="4116"/>
                    <a:pt x="14" y="4204"/>
                  </a:cubicBezTo>
                  <a:cubicBezTo>
                    <a:pt x="10" y="4292"/>
                    <a:pt x="7" y="4383"/>
                    <a:pt x="11" y="4473"/>
                  </a:cubicBezTo>
                  <a:cubicBezTo>
                    <a:pt x="17" y="4562"/>
                    <a:pt x="31" y="4649"/>
                    <a:pt x="34" y="4735"/>
                  </a:cubicBezTo>
                  <a:cubicBezTo>
                    <a:pt x="35" y="4822"/>
                    <a:pt x="25" y="4908"/>
                    <a:pt x="20" y="5009"/>
                  </a:cubicBezTo>
                  <a:cubicBezTo>
                    <a:pt x="14" y="5110"/>
                    <a:pt x="13" y="5226"/>
                    <a:pt x="3" y="5509"/>
                  </a:cubicBezTo>
                </a:path>
              </a:pathLst>
            </a:custGeom>
            <a:ln cap="rnd" w="50400">
              <a:solidFill>
                <a:srgbClr val="00bc74"/>
              </a:solidFill>
              <a:bevel/>
            </a:ln>
          </p:spPr>
        </p:sp>
        <p:sp>
          <p:nvSpPr>
            <p:cNvPr id="740" name="Freeform 77"/>
            <p:cNvSpPr/>
            <p:nvPr/>
          </p:nvSpPr>
          <p:spPr>
            <a:xfrm>
              <a:off x="8195400" y="2592000"/>
              <a:ext cx="3638160" cy="797040"/>
            </a:xfrm>
            <a:custGeom>
              <a:avLst/>
              <a:gdLst/>
              <a:ahLst/>
              <a:rect l="0" t="0" r="r" b="b"/>
              <a:pathLst>
                <a:path w="10106" h="2214">
                  <a:moveTo>
                    <a:pt x="22" y="2150"/>
                  </a:moveTo>
                  <a:cubicBezTo>
                    <a:pt x="514" y="2179"/>
                    <a:pt x="758" y="2179"/>
                    <a:pt x="963" y="2186"/>
                  </a:cubicBezTo>
                  <a:cubicBezTo>
                    <a:pt x="1167" y="2194"/>
                    <a:pt x="1331" y="2208"/>
                    <a:pt x="1489" y="2210"/>
                  </a:cubicBezTo>
                  <a:cubicBezTo>
                    <a:pt x="1646" y="2213"/>
                    <a:pt x="1800" y="2200"/>
                    <a:pt x="1956" y="2183"/>
                  </a:cubicBezTo>
                  <a:cubicBezTo>
                    <a:pt x="2113" y="2167"/>
                    <a:pt x="2275" y="2148"/>
                    <a:pt x="2434" y="2139"/>
                  </a:cubicBezTo>
                  <a:cubicBezTo>
                    <a:pt x="2594" y="2131"/>
                    <a:pt x="2751" y="2132"/>
                    <a:pt x="2908" y="2141"/>
                  </a:cubicBezTo>
                  <a:cubicBezTo>
                    <a:pt x="3065" y="2150"/>
                    <a:pt x="3222" y="2163"/>
                    <a:pt x="3376" y="2173"/>
                  </a:cubicBezTo>
                  <a:cubicBezTo>
                    <a:pt x="3528" y="2183"/>
                    <a:pt x="3677" y="2191"/>
                    <a:pt x="3831" y="2197"/>
                  </a:cubicBezTo>
                  <a:cubicBezTo>
                    <a:pt x="3986" y="2204"/>
                    <a:pt x="4144" y="2208"/>
                    <a:pt x="4302" y="2210"/>
                  </a:cubicBezTo>
                  <a:cubicBezTo>
                    <a:pt x="4460" y="2211"/>
                    <a:pt x="4618" y="2210"/>
                    <a:pt x="4779" y="2198"/>
                  </a:cubicBezTo>
                  <a:cubicBezTo>
                    <a:pt x="4940" y="2188"/>
                    <a:pt x="5104" y="2167"/>
                    <a:pt x="5265" y="2166"/>
                  </a:cubicBezTo>
                  <a:cubicBezTo>
                    <a:pt x="5427" y="2163"/>
                    <a:pt x="5584" y="2180"/>
                    <a:pt x="5745" y="2183"/>
                  </a:cubicBezTo>
                  <a:cubicBezTo>
                    <a:pt x="5906" y="2188"/>
                    <a:pt x="6073" y="2178"/>
                    <a:pt x="6235" y="2173"/>
                  </a:cubicBezTo>
                  <a:cubicBezTo>
                    <a:pt x="6400" y="2167"/>
                    <a:pt x="6558" y="2167"/>
                    <a:pt x="6713" y="2167"/>
                  </a:cubicBezTo>
                  <a:cubicBezTo>
                    <a:pt x="6867" y="2167"/>
                    <a:pt x="7014" y="2169"/>
                    <a:pt x="7175" y="2170"/>
                  </a:cubicBezTo>
                  <a:cubicBezTo>
                    <a:pt x="7334" y="2172"/>
                    <a:pt x="7508" y="2175"/>
                    <a:pt x="7672" y="2176"/>
                  </a:cubicBezTo>
                  <a:cubicBezTo>
                    <a:pt x="7837" y="2178"/>
                    <a:pt x="7993" y="2179"/>
                    <a:pt x="8147" y="2176"/>
                  </a:cubicBezTo>
                  <a:cubicBezTo>
                    <a:pt x="8300" y="2173"/>
                    <a:pt x="8452" y="2166"/>
                    <a:pt x="8611" y="2164"/>
                  </a:cubicBezTo>
                  <a:cubicBezTo>
                    <a:pt x="8770" y="2163"/>
                    <a:pt x="8938" y="2166"/>
                    <a:pt x="9101" y="2163"/>
                  </a:cubicBezTo>
                  <a:cubicBezTo>
                    <a:pt x="9264" y="2160"/>
                    <a:pt x="9422" y="2151"/>
                    <a:pt x="9576" y="2150"/>
                  </a:cubicBezTo>
                  <a:cubicBezTo>
                    <a:pt x="9730" y="2147"/>
                    <a:pt x="9879" y="2153"/>
                    <a:pt x="9958" y="2145"/>
                  </a:cubicBezTo>
                  <a:cubicBezTo>
                    <a:pt x="10037" y="2138"/>
                    <a:pt x="10047" y="2119"/>
                    <a:pt x="10054" y="2088"/>
                  </a:cubicBezTo>
                  <a:cubicBezTo>
                    <a:pt x="10062" y="2057"/>
                    <a:pt x="10067" y="2016"/>
                    <a:pt x="10068" y="1978"/>
                  </a:cubicBezTo>
                  <a:cubicBezTo>
                    <a:pt x="10069" y="1941"/>
                    <a:pt x="10068" y="1906"/>
                    <a:pt x="10067" y="1880"/>
                  </a:cubicBezTo>
                  <a:cubicBezTo>
                    <a:pt x="10066" y="1855"/>
                    <a:pt x="10065" y="1837"/>
                    <a:pt x="10066" y="1804"/>
                  </a:cubicBezTo>
                  <a:cubicBezTo>
                    <a:pt x="10066" y="1770"/>
                    <a:pt x="10067" y="1719"/>
                    <a:pt x="10072" y="1672"/>
                  </a:cubicBezTo>
                  <a:cubicBezTo>
                    <a:pt x="10076" y="1623"/>
                    <a:pt x="10085" y="1579"/>
                    <a:pt x="10078" y="1547"/>
                  </a:cubicBezTo>
                  <a:cubicBezTo>
                    <a:pt x="10071" y="1515"/>
                    <a:pt x="10050" y="1494"/>
                    <a:pt x="10048" y="1463"/>
                  </a:cubicBezTo>
                  <a:cubicBezTo>
                    <a:pt x="10047" y="1433"/>
                    <a:pt x="10066" y="1393"/>
                    <a:pt x="10074" y="1365"/>
                  </a:cubicBezTo>
                  <a:cubicBezTo>
                    <a:pt x="10081" y="1339"/>
                    <a:pt x="10078" y="1326"/>
                    <a:pt x="10068" y="1296"/>
                  </a:cubicBezTo>
                  <a:cubicBezTo>
                    <a:pt x="10059" y="1267"/>
                    <a:pt x="10044" y="1223"/>
                    <a:pt x="10041" y="1179"/>
                  </a:cubicBezTo>
                  <a:cubicBezTo>
                    <a:pt x="10038" y="1136"/>
                    <a:pt x="10047" y="1095"/>
                    <a:pt x="10057" y="1060"/>
                  </a:cubicBezTo>
                  <a:cubicBezTo>
                    <a:pt x="10066" y="1025"/>
                    <a:pt x="10075" y="996"/>
                    <a:pt x="10075" y="955"/>
                  </a:cubicBezTo>
                  <a:cubicBezTo>
                    <a:pt x="10075" y="914"/>
                    <a:pt x="10065" y="861"/>
                    <a:pt x="10069" y="823"/>
                  </a:cubicBezTo>
                  <a:cubicBezTo>
                    <a:pt x="10074" y="786"/>
                    <a:pt x="10094" y="764"/>
                    <a:pt x="10100" y="736"/>
                  </a:cubicBezTo>
                  <a:cubicBezTo>
                    <a:pt x="10105" y="708"/>
                    <a:pt x="10097" y="675"/>
                    <a:pt x="10089" y="641"/>
                  </a:cubicBezTo>
                  <a:cubicBezTo>
                    <a:pt x="10082" y="607"/>
                    <a:pt x="10074" y="573"/>
                    <a:pt x="10072" y="538"/>
                  </a:cubicBezTo>
                  <a:cubicBezTo>
                    <a:pt x="10069" y="503"/>
                    <a:pt x="10073" y="466"/>
                    <a:pt x="10072" y="431"/>
                  </a:cubicBezTo>
                  <a:cubicBezTo>
                    <a:pt x="10072" y="397"/>
                    <a:pt x="10067" y="367"/>
                    <a:pt x="10064" y="330"/>
                  </a:cubicBezTo>
                  <a:cubicBezTo>
                    <a:pt x="10060" y="295"/>
                    <a:pt x="10059" y="255"/>
                    <a:pt x="10059" y="220"/>
                  </a:cubicBezTo>
                  <a:cubicBezTo>
                    <a:pt x="10059" y="185"/>
                    <a:pt x="10061" y="154"/>
                    <a:pt x="10062" y="116"/>
                  </a:cubicBezTo>
                  <a:cubicBezTo>
                    <a:pt x="10062" y="79"/>
                    <a:pt x="10061" y="37"/>
                    <a:pt x="9982" y="21"/>
                  </a:cubicBezTo>
                  <a:cubicBezTo>
                    <a:pt x="9903" y="4"/>
                    <a:pt x="9746" y="15"/>
                    <a:pt x="9589" y="22"/>
                  </a:cubicBezTo>
                  <a:cubicBezTo>
                    <a:pt x="9432" y="29"/>
                    <a:pt x="9272" y="32"/>
                    <a:pt x="9117" y="31"/>
                  </a:cubicBezTo>
                  <a:cubicBezTo>
                    <a:pt x="8963" y="29"/>
                    <a:pt x="8811" y="22"/>
                    <a:pt x="8649" y="25"/>
                  </a:cubicBezTo>
                  <a:cubicBezTo>
                    <a:pt x="8489" y="28"/>
                    <a:pt x="8318" y="41"/>
                    <a:pt x="8151" y="53"/>
                  </a:cubicBezTo>
                  <a:cubicBezTo>
                    <a:pt x="7984" y="64"/>
                    <a:pt x="7821" y="75"/>
                    <a:pt x="7662" y="72"/>
                  </a:cubicBezTo>
                  <a:cubicBezTo>
                    <a:pt x="7505" y="69"/>
                    <a:pt x="7354" y="53"/>
                    <a:pt x="7198" y="45"/>
                  </a:cubicBezTo>
                  <a:cubicBezTo>
                    <a:pt x="7042" y="38"/>
                    <a:pt x="6881" y="41"/>
                    <a:pt x="6715" y="41"/>
                  </a:cubicBezTo>
                  <a:cubicBezTo>
                    <a:pt x="6549" y="41"/>
                    <a:pt x="6377" y="41"/>
                    <a:pt x="6216" y="31"/>
                  </a:cubicBezTo>
                  <a:cubicBezTo>
                    <a:pt x="6054" y="21"/>
                    <a:pt x="5903" y="1"/>
                    <a:pt x="5750" y="0"/>
                  </a:cubicBezTo>
                  <a:cubicBezTo>
                    <a:pt x="5598" y="0"/>
                    <a:pt x="5445" y="18"/>
                    <a:pt x="5285" y="25"/>
                  </a:cubicBezTo>
                  <a:cubicBezTo>
                    <a:pt x="5124" y="31"/>
                    <a:pt x="4957" y="28"/>
                    <a:pt x="4798" y="28"/>
                  </a:cubicBezTo>
                  <a:cubicBezTo>
                    <a:pt x="4639" y="28"/>
                    <a:pt x="4485" y="32"/>
                    <a:pt x="4332" y="41"/>
                  </a:cubicBezTo>
                  <a:cubicBezTo>
                    <a:pt x="4180" y="48"/>
                    <a:pt x="4029" y="62"/>
                    <a:pt x="3863" y="54"/>
                  </a:cubicBezTo>
                  <a:cubicBezTo>
                    <a:pt x="3699" y="47"/>
                    <a:pt x="3522" y="21"/>
                    <a:pt x="3362" y="22"/>
                  </a:cubicBezTo>
                  <a:cubicBezTo>
                    <a:pt x="3201" y="25"/>
                    <a:pt x="3056" y="57"/>
                    <a:pt x="2903" y="64"/>
                  </a:cubicBezTo>
                  <a:cubicBezTo>
                    <a:pt x="2752" y="70"/>
                    <a:pt x="2595" y="53"/>
                    <a:pt x="2434" y="38"/>
                  </a:cubicBezTo>
                  <a:cubicBezTo>
                    <a:pt x="2275" y="23"/>
                    <a:pt x="2112" y="10"/>
                    <a:pt x="1949" y="6"/>
                  </a:cubicBezTo>
                  <a:cubicBezTo>
                    <a:pt x="1785" y="1"/>
                    <a:pt x="1619" y="3"/>
                    <a:pt x="1460" y="7"/>
                  </a:cubicBezTo>
                  <a:cubicBezTo>
                    <a:pt x="1300" y="12"/>
                    <a:pt x="1146" y="18"/>
                    <a:pt x="940" y="32"/>
                  </a:cubicBezTo>
                  <a:cubicBezTo>
                    <a:pt x="734" y="45"/>
                    <a:pt x="474" y="69"/>
                    <a:pt x="35" y="60"/>
                  </a:cubicBezTo>
                  <a:cubicBezTo>
                    <a:pt x="33" y="138"/>
                    <a:pt x="31" y="189"/>
                    <a:pt x="28" y="239"/>
                  </a:cubicBezTo>
                  <a:cubicBezTo>
                    <a:pt x="27" y="290"/>
                    <a:pt x="26" y="342"/>
                    <a:pt x="27" y="375"/>
                  </a:cubicBezTo>
                  <a:cubicBezTo>
                    <a:pt x="27" y="409"/>
                    <a:pt x="29" y="427"/>
                    <a:pt x="34" y="447"/>
                  </a:cubicBezTo>
                  <a:cubicBezTo>
                    <a:pt x="39" y="468"/>
                    <a:pt x="46" y="491"/>
                    <a:pt x="39" y="526"/>
                  </a:cubicBezTo>
                  <a:cubicBezTo>
                    <a:pt x="32" y="563"/>
                    <a:pt x="11" y="610"/>
                    <a:pt x="10" y="648"/>
                  </a:cubicBezTo>
                  <a:cubicBezTo>
                    <a:pt x="8" y="685"/>
                    <a:pt x="27" y="713"/>
                    <a:pt x="35" y="754"/>
                  </a:cubicBezTo>
                  <a:cubicBezTo>
                    <a:pt x="42" y="795"/>
                    <a:pt x="39" y="849"/>
                    <a:pt x="29" y="889"/>
                  </a:cubicBezTo>
                  <a:cubicBezTo>
                    <a:pt x="20" y="927"/>
                    <a:pt x="6" y="950"/>
                    <a:pt x="3" y="975"/>
                  </a:cubicBezTo>
                  <a:cubicBezTo>
                    <a:pt x="0" y="1000"/>
                    <a:pt x="8" y="1028"/>
                    <a:pt x="18" y="1060"/>
                  </a:cubicBezTo>
                  <a:cubicBezTo>
                    <a:pt x="27" y="1092"/>
                    <a:pt x="36" y="1132"/>
                    <a:pt x="36" y="1158"/>
                  </a:cubicBezTo>
                  <a:cubicBezTo>
                    <a:pt x="36" y="1186"/>
                    <a:pt x="26" y="1201"/>
                    <a:pt x="31" y="1232"/>
                  </a:cubicBezTo>
                  <a:cubicBezTo>
                    <a:pt x="35" y="1261"/>
                    <a:pt x="55" y="1308"/>
                    <a:pt x="61" y="1348"/>
                  </a:cubicBezTo>
                  <a:cubicBezTo>
                    <a:pt x="67" y="1387"/>
                    <a:pt x="59" y="1422"/>
                    <a:pt x="50" y="1458"/>
                  </a:cubicBezTo>
                  <a:cubicBezTo>
                    <a:pt x="43" y="1491"/>
                    <a:pt x="35" y="1525"/>
                    <a:pt x="33" y="1559"/>
                  </a:cubicBezTo>
                  <a:cubicBezTo>
                    <a:pt x="31" y="1591"/>
                    <a:pt x="34" y="1622"/>
                    <a:pt x="33" y="1656"/>
                  </a:cubicBezTo>
                  <a:cubicBezTo>
                    <a:pt x="33" y="1689"/>
                    <a:pt x="28" y="1726"/>
                    <a:pt x="25" y="1758"/>
                  </a:cubicBezTo>
                  <a:cubicBezTo>
                    <a:pt x="21" y="1790"/>
                    <a:pt x="20" y="1820"/>
                    <a:pt x="20" y="1852"/>
                  </a:cubicBezTo>
                  <a:cubicBezTo>
                    <a:pt x="20" y="1884"/>
                    <a:pt x="22" y="1921"/>
                    <a:pt x="24" y="1958"/>
                  </a:cubicBezTo>
                  <a:cubicBezTo>
                    <a:pt x="24" y="1996"/>
                    <a:pt x="21" y="2032"/>
                    <a:pt x="31" y="2176"/>
                  </a:cubicBezTo>
                  <a:lnTo>
                    <a:pt x="22" y="2150"/>
                  </a:lnTo>
                  <a:close/>
                </a:path>
              </a:pathLst>
            </a:custGeom>
            <a:solidFill>
              <a:srgbClr val="ffffff"/>
            </a:solidFill>
            <a:ln>
              <a:noFill/>
            </a:ln>
          </p:spPr>
        </p:sp>
        <p:sp>
          <p:nvSpPr>
            <p:cNvPr id="741" name="Freeform 78"/>
            <p:cNvSpPr/>
            <p:nvPr/>
          </p:nvSpPr>
          <p:spPr>
            <a:xfrm>
              <a:off x="8204760" y="2595600"/>
              <a:ext cx="3621960" cy="788040"/>
            </a:xfrm>
            <a:custGeom>
              <a:avLst/>
              <a:gdLst/>
              <a:ahLst/>
              <a:rect l="0" t="0" r="r" b="b"/>
              <a:pathLst>
                <a:path w="10061" h="2189">
                  <a:moveTo>
                    <a:pt x="22" y="2141"/>
                  </a:moveTo>
                  <a:cubicBezTo>
                    <a:pt x="481" y="2173"/>
                    <a:pt x="720" y="2168"/>
                    <a:pt x="919" y="2169"/>
                  </a:cubicBezTo>
                  <a:cubicBezTo>
                    <a:pt x="1120" y="2169"/>
                    <a:pt x="1280" y="2176"/>
                    <a:pt x="1443" y="2181"/>
                  </a:cubicBezTo>
                  <a:cubicBezTo>
                    <a:pt x="1605" y="2184"/>
                    <a:pt x="1769" y="2185"/>
                    <a:pt x="1930" y="2181"/>
                  </a:cubicBezTo>
                  <a:cubicBezTo>
                    <a:pt x="2091" y="2175"/>
                    <a:pt x="2251" y="2166"/>
                    <a:pt x="2406" y="2163"/>
                  </a:cubicBezTo>
                  <a:cubicBezTo>
                    <a:pt x="2562" y="2159"/>
                    <a:pt x="2713" y="2162"/>
                    <a:pt x="2867" y="2165"/>
                  </a:cubicBezTo>
                  <a:cubicBezTo>
                    <a:pt x="3020" y="2168"/>
                    <a:pt x="3175" y="2170"/>
                    <a:pt x="3336" y="2172"/>
                  </a:cubicBezTo>
                  <a:cubicBezTo>
                    <a:pt x="3496" y="2173"/>
                    <a:pt x="3663" y="2173"/>
                    <a:pt x="3827" y="2173"/>
                  </a:cubicBezTo>
                  <a:cubicBezTo>
                    <a:pt x="3991" y="2173"/>
                    <a:pt x="4153" y="2172"/>
                    <a:pt x="4313" y="2172"/>
                  </a:cubicBezTo>
                  <a:cubicBezTo>
                    <a:pt x="4473" y="2173"/>
                    <a:pt x="4632" y="2175"/>
                    <a:pt x="4789" y="2178"/>
                  </a:cubicBezTo>
                  <a:cubicBezTo>
                    <a:pt x="4945" y="2182"/>
                    <a:pt x="5100" y="2188"/>
                    <a:pt x="5259" y="2185"/>
                  </a:cubicBezTo>
                  <a:cubicBezTo>
                    <a:pt x="5416" y="2184"/>
                    <a:pt x="5575" y="2173"/>
                    <a:pt x="5736" y="2170"/>
                  </a:cubicBezTo>
                  <a:cubicBezTo>
                    <a:pt x="5896" y="2168"/>
                    <a:pt x="6057" y="2170"/>
                    <a:pt x="6218" y="2170"/>
                  </a:cubicBezTo>
                  <a:cubicBezTo>
                    <a:pt x="6378" y="2170"/>
                    <a:pt x="6538" y="2168"/>
                    <a:pt x="6698" y="2166"/>
                  </a:cubicBezTo>
                  <a:cubicBezTo>
                    <a:pt x="6858" y="2166"/>
                    <a:pt x="7017" y="2166"/>
                    <a:pt x="7174" y="2166"/>
                  </a:cubicBezTo>
                  <a:cubicBezTo>
                    <a:pt x="7331" y="2165"/>
                    <a:pt x="7487" y="2162"/>
                    <a:pt x="7649" y="2162"/>
                  </a:cubicBezTo>
                  <a:cubicBezTo>
                    <a:pt x="7811" y="2160"/>
                    <a:pt x="7979" y="2162"/>
                    <a:pt x="8140" y="2166"/>
                  </a:cubicBezTo>
                  <a:cubicBezTo>
                    <a:pt x="8303" y="2170"/>
                    <a:pt x="8462" y="2178"/>
                    <a:pt x="8618" y="2181"/>
                  </a:cubicBezTo>
                  <a:cubicBezTo>
                    <a:pt x="8774" y="2184"/>
                    <a:pt x="8927" y="2181"/>
                    <a:pt x="9090" y="2178"/>
                  </a:cubicBezTo>
                  <a:cubicBezTo>
                    <a:pt x="9252" y="2173"/>
                    <a:pt x="9423" y="2169"/>
                    <a:pt x="9584" y="2168"/>
                  </a:cubicBezTo>
                  <a:cubicBezTo>
                    <a:pt x="9744" y="2166"/>
                    <a:pt x="9893" y="2168"/>
                    <a:pt x="9969" y="2150"/>
                  </a:cubicBezTo>
                  <a:cubicBezTo>
                    <a:pt x="10045" y="2134"/>
                    <a:pt x="10046" y="2099"/>
                    <a:pt x="10045" y="2062"/>
                  </a:cubicBezTo>
                  <a:cubicBezTo>
                    <a:pt x="10045" y="2024"/>
                    <a:pt x="10041" y="1983"/>
                    <a:pt x="10040" y="1948"/>
                  </a:cubicBezTo>
                  <a:cubicBezTo>
                    <a:pt x="10038" y="1914"/>
                    <a:pt x="10037" y="1887"/>
                    <a:pt x="10039" y="1857"/>
                  </a:cubicBezTo>
                  <a:cubicBezTo>
                    <a:pt x="10041" y="1826"/>
                    <a:pt x="10043" y="1792"/>
                    <a:pt x="10043" y="1757"/>
                  </a:cubicBezTo>
                  <a:cubicBezTo>
                    <a:pt x="10043" y="1722"/>
                    <a:pt x="10040" y="1685"/>
                    <a:pt x="10036" y="1654"/>
                  </a:cubicBezTo>
                  <a:cubicBezTo>
                    <a:pt x="10033" y="1624"/>
                    <a:pt x="10031" y="1597"/>
                    <a:pt x="10028" y="1563"/>
                  </a:cubicBezTo>
                  <a:cubicBezTo>
                    <a:pt x="10025" y="1530"/>
                    <a:pt x="10021" y="1486"/>
                    <a:pt x="10024" y="1449"/>
                  </a:cubicBezTo>
                  <a:cubicBezTo>
                    <a:pt x="10026" y="1411"/>
                    <a:pt x="10034" y="1379"/>
                    <a:pt x="10042" y="1349"/>
                  </a:cubicBezTo>
                  <a:cubicBezTo>
                    <a:pt x="10050" y="1320"/>
                    <a:pt x="10057" y="1294"/>
                    <a:pt x="10059" y="1263"/>
                  </a:cubicBezTo>
                  <a:cubicBezTo>
                    <a:pt x="10060" y="1232"/>
                    <a:pt x="10054" y="1197"/>
                    <a:pt x="10053" y="1163"/>
                  </a:cubicBezTo>
                  <a:cubicBezTo>
                    <a:pt x="10052" y="1129"/>
                    <a:pt x="10055" y="1097"/>
                    <a:pt x="10054" y="1060"/>
                  </a:cubicBezTo>
                  <a:cubicBezTo>
                    <a:pt x="10053" y="1024"/>
                    <a:pt x="10047" y="984"/>
                    <a:pt x="10047" y="946"/>
                  </a:cubicBezTo>
                  <a:cubicBezTo>
                    <a:pt x="10047" y="906"/>
                    <a:pt x="10052" y="870"/>
                    <a:pt x="10049" y="836"/>
                  </a:cubicBezTo>
                  <a:cubicBezTo>
                    <a:pt x="10046" y="802"/>
                    <a:pt x="10035" y="773"/>
                    <a:pt x="10034" y="745"/>
                  </a:cubicBezTo>
                  <a:cubicBezTo>
                    <a:pt x="10032" y="716"/>
                    <a:pt x="10041" y="689"/>
                    <a:pt x="10045" y="659"/>
                  </a:cubicBezTo>
                  <a:cubicBezTo>
                    <a:pt x="10048" y="628"/>
                    <a:pt x="10047" y="591"/>
                    <a:pt x="10046" y="552"/>
                  </a:cubicBezTo>
                  <a:cubicBezTo>
                    <a:pt x="10045" y="513"/>
                    <a:pt x="10045" y="469"/>
                    <a:pt x="10046" y="437"/>
                  </a:cubicBezTo>
                  <a:cubicBezTo>
                    <a:pt x="10047" y="403"/>
                    <a:pt x="10048" y="381"/>
                    <a:pt x="10049" y="354"/>
                  </a:cubicBezTo>
                  <a:cubicBezTo>
                    <a:pt x="10049" y="326"/>
                    <a:pt x="10049" y="292"/>
                    <a:pt x="10049" y="255"/>
                  </a:cubicBezTo>
                  <a:cubicBezTo>
                    <a:pt x="10048" y="219"/>
                    <a:pt x="10047" y="181"/>
                    <a:pt x="10046" y="141"/>
                  </a:cubicBezTo>
                  <a:cubicBezTo>
                    <a:pt x="10043" y="101"/>
                    <a:pt x="10041" y="62"/>
                    <a:pt x="9961" y="40"/>
                  </a:cubicBezTo>
                  <a:cubicBezTo>
                    <a:pt x="9879" y="18"/>
                    <a:pt x="9720" y="13"/>
                    <a:pt x="9560" y="9"/>
                  </a:cubicBezTo>
                  <a:cubicBezTo>
                    <a:pt x="9400" y="5"/>
                    <a:pt x="9239" y="0"/>
                    <a:pt x="9081" y="3"/>
                  </a:cubicBezTo>
                  <a:cubicBezTo>
                    <a:pt x="8921" y="5"/>
                    <a:pt x="8764" y="15"/>
                    <a:pt x="8604" y="15"/>
                  </a:cubicBezTo>
                  <a:cubicBezTo>
                    <a:pt x="8444" y="16"/>
                    <a:pt x="8282" y="11"/>
                    <a:pt x="8125" y="13"/>
                  </a:cubicBezTo>
                  <a:cubicBezTo>
                    <a:pt x="7969" y="18"/>
                    <a:pt x="7818" y="31"/>
                    <a:pt x="7660" y="34"/>
                  </a:cubicBezTo>
                  <a:cubicBezTo>
                    <a:pt x="7501" y="37"/>
                    <a:pt x="7336" y="28"/>
                    <a:pt x="7178" y="27"/>
                  </a:cubicBezTo>
                  <a:cubicBezTo>
                    <a:pt x="7020" y="25"/>
                    <a:pt x="6869" y="31"/>
                    <a:pt x="6710" y="32"/>
                  </a:cubicBezTo>
                  <a:cubicBezTo>
                    <a:pt x="6552" y="34"/>
                    <a:pt x="6385" y="30"/>
                    <a:pt x="6219" y="30"/>
                  </a:cubicBezTo>
                  <a:cubicBezTo>
                    <a:pt x="6052" y="28"/>
                    <a:pt x="5885" y="31"/>
                    <a:pt x="5726" y="30"/>
                  </a:cubicBezTo>
                  <a:cubicBezTo>
                    <a:pt x="5568" y="30"/>
                    <a:pt x="5419" y="24"/>
                    <a:pt x="5262" y="25"/>
                  </a:cubicBezTo>
                  <a:cubicBezTo>
                    <a:pt x="5105" y="27"/>
                    <a:pt x="4940" y="32"/>
                    <a:pt x="4776" y="37"/>
                  </a:cubicBezTo>
                  <a:cubicBezTo>
                    <a:pt x="4611" y="41"/>
                    <a:pt x="4448" y="43"/>
                    <a:pt x="4287" y="40"/>
                  </a:cubicBezTo>
                  <a:cubicBezTo>
                    <a:pt x="4125" y="37"/>
                    <a:pt x="3965" y="31"/>
                    <a:pt x="3806" y="28"/>
                  </a:cubicBezTo>
                  <a:cubicBezTo>
                    <a:pt x="3646" y="25"/>
                    <a:pt x="3489" y="27"/>
                    <a:pt x="3337" y="24"/>
                  </a:cubicBezTo>
                  <a:cubicBezTo>
                    <a:pt x="3184" y="21"/>
                    <a:pt x="3038" y="15"/>
                    <a:pt x="2882" y="19"/>
                  </a:cubicBezTo>
                  <a:cubicBezTo>
                    <a:pt x="2725" y="24"/>
                    <a:pt x="2558" y="40"/>
                    <a:pt x="2400" y="40"/>
                  </a:cubicBezTo>
                  <a:cubicBezTo>
                    <a:pt x="2242" y="41"/>
                    <a:pt x="2090" y="26"/>
                    <a:pt x="1932" y="21"/>
                  </a:cubicBezTo>
                  <a:cubicBezTo>
                    <a:pt x="1774" y="16"/>
                    <a:pt x="1608" y="21"/>
                    <a:pt x="1443" y="22"/>
                  </a:cubicBezTo>
                  <a:cubicBezTo>
                    <a:pt x="1278" y="22"/>
                    <a:pt x="1114" y="21"/>
                    <a:pt x="911" y="19"/>
                  </a:cubicBezTo>
                  <a:cubicBezTo>
                    <a:pt x="710" y="18"/>
                    <a:pt x="470" y="15"/>
                    <a:pt x="0" y="46"/>
                  </a:cubicBezTo>
                </a:path>
              </a:pathLst>
            </a:custGeom>
            <a:ln cap="rnd" w="50400">
              <a:solidFill>
                <a:srgbClr val="00bc74"/>
              </a:solidFill>
              <a:bevel/>
            </a:ln>
          </p:spPr>
        </p:sp>
        <p:sp>
          <p:nvSpPr>
            <p:cNvPr id="742" name="Freeform 79"/>
            <p:cNvSpPr/>
            <p:nvPr/>
          </p:nvSpPr>
          <p:spPr>
            <a:xfrm>
              <a:off x="8201160" y="2607120"/>
              <a:ext cx="12600" cy="765000"/>
            </a:xfrm>
            <a:custGeom>
              <a:avLst/>
              <a:gdLst/>
              <a:ahLst/>
              <a:rect l="0" t="0" r="r" b="b"/>
              <a:pathLst>
                <a:path w="35" h="2125">
                  <a:moveTo>
                    <a:pt x="22" y="0"/>
                  </a:moveTo>
                  <a:cubicBezTo>
                    <a:pt x="17" y="99"/>
                    <a:pt x="18" y="150"/>
                    <a:pt x="16" y="194"/>
                  </a:cubicBezTo>
                  <a:cubicBezTo>
                    <a:pt x="12" y="237"/>
                    <a:pt x="6" y="272"/>
                    <a:pt x="6" y="307"/>
                  </a:cubicBezTo>
                  <a:cubicBezTo>
                    <a:pt x="8" y="342"/>
                    <a:pt x="15" y="377"/>
                    <a:pt x="17" y="411"/>
                  </a:cubicBezTo>
                  <a:cubicBezTo>
                    <a:pt x="19" y="445"/>
                    <a:pt x="17" y="477"/>
                    <a:pt x="17" y="508"/>
                  </a:cubicBezTo>
                  <a:cubicBezTo>
                    <a:pt x="16" y="540"/>
                    <a:pt x="18" y="571"/>
                    <a:pt x="18" y="599"/>
                  </a:cubicBezTo>
                  <a:cubicBezTo>
                    <a:pt x="18" y="627"/>
                    <a:pt x="18" y="652"/>
                    <a:pt x="16" y="687"/>
                  </a:cubicBezTo>
                  <a:cubicBezTo>
                    <a:pt x="15" y="722"/>
                    <a:pt x="12" y="766"/>
                    <a:pt x="10" y="804"/>
                  </a:cubicBezTo>
                  <a:cubicBezTo>
                    <a:pt x="9" y="842"/>
                    <a:pt x="8" y="874"/>
                    <a:pt x="5" y="905"/>
                  </a:cubicBezTo>
                  <a:cubicBezTo>
                    <a:pt x="4" y="938"/>
                    <a:pt x="0" y="968"/>
                    <a:pt x="1" y="999"/>
                  </a:cubicBezTo>
                  <a:cubicBezTo>
                    <a:pt x="1" y="1031"/>
                    <a:pt x="5" y="1064"/>
                    <a:pt x="6" y="1102"/>
                  </a:cubicBezTo>
                  <a:cubicBezTo>
                    <a:pt x="6" y="1140"/>
                    <a:pt x="4" y="1182"/>
                    <a:pt x="3" y="1221"/>
                  </a:cubicBezTo>
                  <a:cubicBezTo>
                    <a:pt x="3" y="1257"/>
                    <a:pt x="5" y="1288"/>
                    <a:pt x="5" y="1317"/>
                  </a:cubicBezTo>
                  <a:cubicBezTo>
                    <a:pt x="5" y="1347"/>
                    <a:pt x="4" y="1374"/>
                    <a:pt x="4" y="1407"/>
                  </a:cubicBezTo>
                  <a:cubicBezTo>
                    <a:pt x="5" y="1439"/>
                    <a:pt x="8" y="1477"/>
                    <a:pt x="11" y="1517"/>
                  </a:cubicBezTo>
                  <a:cubicBezTo>
                    <a:pt x="16" y="1558"/>
                    <a:pt x="20" y="1602"/>
                    <a:pt x="22" y="1637"/>
                  </a:cubicBezTo>
                  <a:cubicBezTo>
                    <a:pt x="23" y="1674"/>
                    <a:pt x="19" y="1700"/>
                    <a:pt x="16" y="1729"/>
                  </a:cubicBezTo>
                  <a:cubicBezTo>
                    <a:pt x="12" y="1757"/>
                    <a:pt x="9" y="1787"/>
                    <a:pt x="8" y="1820"/>
                  </a:cubicBezTo>
                  <a:cubicBezTo>
                    <a:pt x="6" y="1854"/>
                    <a:pt x="9" y="1892"/>
                    <a:pt x="16" y="1932"/>
                  </a:cubicBezTo>
                  <a:cubicBezTo>
                    <a:pt x="23" y="1971"/>
                    <a:pt x="34" y="2015"/>
                    <a:pt x="5" y="2124"/>
                  </a:cubicBezTo>
                </a:path>
              </a:pathLst>
            </a:custGeom>
            <a:ln cap="rnd" w="50400">
              <a:solidFill>
                <a:srgbClr val="00bc74"/>
              </a:solidFill>
              <a:bevel/>
            </a:ln>
          </p:spPr>
        </p:sp>
        <p:sp>
          <p:nvSpPr>
            <p:cNvPr id="743" name="TextShape 80"/>
            <p:cNvSpPr txBox="1"/>
            <p:nvPr/>
          </p:nvSpPr>
          <p:spPr>
            <a:xfrm>
              <a:off x="8285760" y="2808720"/>
              <a:ext cx="724680" cy="333000"/>
            </a:xfrm>
            <a:prstGeom prst="rect">
              <a:avLst/>
            </a:prstGeom>
            <a:noFill/>
            <a:ln>
              <a:noFill/>
            </a:ln>
          </p:spPr>
          <p:txBody>
            <a:bodyPr lIns="0" rIns="0" tIns="0" bIns="0">
              <a:noAutofit/>
            </a:bodyPr>
            <a:p>
              <a:r>
                <a:rPr b="0" lang="el-GR" sz="1580" spc="-1" strike="noStrike">
                  <a:solidFill>
                    <a:srgbClr val="00663f"/>
                  </a:solidFill>
                  <a:latin typeface="Franklin Gothic Demi"/>
                </a:rPr>
                <a:t>Κύκλος</a:t>
              </a:r>
              <a:endParaRPr b="0" lang="el-GR" sz="1580" spc="-1" strike="noStrike">
                <a:solidFill>
                  <a:srgbClr val="00663f"/>
                </a:solidFill>
                <a:latin typeface="Franklin Gothic Demi"/>
                <a:ea typeface="Franklin Gothic Demi"/>
              </a:endParaRPr>
            </a:p>
          </p:txBody>
        </p:sp>
        <p:sp>
          <p:nvSpPr>
            <p:cNvPr id="744" name="Freeform 81"/>
            <p:cNvSpPr/>
            <p:nvPr/>
          </p:nvSpPr>
          <p:spPr>
            <a:xfrm>
              <a:off x="8260560" y="4647600"/>
              <a:ext cx="3512160" cy="27720"/>
            </a:xfrm>
            <a:custGeom>
              <a:avLst/>
              <a:gdLst/>
              <a:ahLst/>
              <a:rect l="0" t="0" r="r" b="b"/>
              <a:pathLst>
                <a:path w="9756" h="77">
                  <a:moveTo>
                    <a:pt x="0" y="24"/>
                  </a:moveTo>
                  <a:cubicBezTo>
                    <a:pt x="468" y="32"/>
                    <a:pt x="701" y="27"/>
                    <a:pt x="897" y="19"/>
                  </a:cubicBezTo>
                  <a:cubicBezTo>
                    <a:pt x="1093" y="11"/>
                    <a:pt x="1253" y="0"/>
                    <a:pt x="1402" y="0"/>
                  </a:cubicBezTo>
                  <a:cubicBezTo>
                    <a:pt x="1552" y="0"/>
                    <a:pt x="1691" y="12"/>
                    <a:pt x="1847" y="25"/>
                  </a:cubicBezTo>
                  <a:cubicBezTo>
                    <a:pt x="2004" y="38"/>
                    <a:pt x="2177" y="54"/>
                    <a:pt x="2337" y="56"/>
                  </a:cubicBezTo>
                  <a:cubicBezTo>
                    <a:pt x="2496" y="57"/>
                    <a:pt x="2641" y="44"/>
                    <a:pt x="2791" y="41"/>
                  </a:cubicBezTo>
                  <a:cubicBezTo>
                    <a:pt x="2941" y="38"/>
                    <a:pt x="3097" y="44"/>
                    <a:pt x="3248" y="51"/>
                  </a:cubicBezTo>
                  <a:cubicBezTo>
                    <a:pt x="3398" y="59"/>
                    <a:pt x="3545" y="66"/>
                    <a:pt x="3704" y="63"/>
                  </a:cubicBezTo>
                  <a:cubicBezTo>
                    <a:pt x="3864" y="59"/>
                    <a:pt x="4039" y="44"/>
                    <a:pt x="4195" y="32"/>
                  </a:cubicBezTo>
                  <a:cubicBezTo>
                    <a:pt x="4349" y="21"/>
                    <a:pt x="4487" y="12"/>
                    <a:pt x="4637" y="15"/>
                  </a:cubicBezTo>
                  <a:cubicBezTo>
                    <a:pt x="4787" y="16"/>
                    <a:pt x="4949" y="29"/>
                    <a:pt x="5105" y="32"/>
                  </a:cubicBezTo>
                  <a:cubicBezTo>
                    <a:pt x="5259" y="37"/>
                    <a:pt x="5408" y="31"/>
                    <a:pt x="5563" y="37"/>
                  </a:cubicBezTo>
                  <a:cubicBezTo>
                    <a:pt x="5718" y="41"/>
                    <a:pt x="5876" y="57"/>
                    <a:pt x="6035" y="57"/>
                  </a:cubicBezTo>
                  <a:cubicBezTo>
                    <a:pt x="6192" y="57"/>
                    <a:pt x="6348" y="41"/>
                    <a:pt x="6501" y="31"/>
                  </a:cubicBezTo>
                  <a:cubicBezTo>
                    <a:pt x="6655" y="21"/>
                    <a:pt x="6805" y="18"/>
                    <a:pt x="6960" y="22"/>
                  </a:cubicBezTo>
                  <a:cubicBezTo>
                    <a:pt x="7115" y="26"/>
                    <a:pt x="7273" y="40"/>
                    <a:pt x="7421" y="46"/>
                  </a:cubicBezTo>
                  <a:cubicBezTo>
                    <a:pt x="7569" y="50"/>
                    <a:pt x="7706" y="48"/>
                    <a:pt x="7859" y="46"/>
                  </a:cubicBezTo>
                  <a:cubicBezTo>
                    <a:pt x="8011" y="43"/>
                    <a:pt x="8177" y="40"/>
                    <a:pt x="8336" y="37"/>
                  </a:cubicBezTo>
                  <a:cubicBezTo>
                    <a:pt x="8494" y="34"/>
                    <a:pt x="8643" y="31"/>
                    <a:pt x="8841" y="35"/>
                  </a:cubicBezTo>
                  <a:cubicBezTo>
                    <a:pt x="9039" y="41"/>
                    <a:pt x="9287" y="56"/>
                    <a:pt x="9755" y="76"/>
                  </a:cubicBezTo>
                  <a:lnTo>
                    <a:pt x="0" y="24"/>
                  </a:lnTo>
                  <a:close/>
                </a:path>
              </a:pathLst>
            </a:custGeom>
            <a:solidFill>
              <a:srgbClr val="ffffff"/>
            </a:solidFill>
            <a:ln>
              <a:noFill/>
            </a:ln>
          </p:spPr>
        </p:sp>
        <p:sp>
          <p:nvSpPr>
            <p:cNvPr id="745" name="Freeform 82"/>
            <p:cNvSpPr/>
            <p:nvPr/>
          </p:nvSpPr>
          <p:spPr>
            <a:xfrm>
              <a:off x="8256240" y="4664520"/>
              <a:ext cx="109080" cy="2520"/>
            </a:xfrm>
            <a:custGeom>
              <a:avLst/>
              <a:gdLst/>
              <a:ahLst/>
              <a:rect l="0" t="0" r="r" b="b"/>
              <a:pathLst>
                <a:path w="303" h="7">
                  <a:moveTo>
                    <a:pt x="0" y="6"/>
                  </a:moveTo>
                  <a:cubicBezTo>
                    <a:pt x="113" y="3"/>
                    <a:pt x="212" y="0"/>
                    <a:pt x="302" y="0"/>
                  </a:cubicBezTo>
                </a:path>
              </a:pathLst>
            </a:custGeom>
            <a:ln w="46440">
              <a:solidFill>
                <a:srgbClr val="00bc74"/>
              </a:solidFill>
              <a:round/>
            </a:ln>
          </p:spPr>
        </p:sp>
        <p:sp>
          <p:nvSpPr>
            <p:cNvPr id="746" name="Freeform 83"/>
            <p:cNvSpPr/>
            <p:nvPr/>
          </p:nvSpPr>
          <p:spPr>
            <a:xfrm>
              <a:off x="8418600" y="4663440"/>
              <a:ext cx="108000" cy="1080"/>
            </a:xfrm>
            <a:custGeom>
              <a:avLst/>
              <a:gdLst/>
              <a:ahLst/>
              <a:rect l="0" t="0" r="r" b="b"/>
              <a:pathLst>
                <a:path w="300" h="3">
                  <a:moveTo>
                    <a:pt x="0" y="2"/>
                  </a:moveTo>
                  <a:cubicBezTo>
                    <a:pt x="117" y="0"/>
                    <a:pt x="214" y="0"/>
                    <a:pt x="299" y="2"/>
                  </a:cubicBezTo>
                </a:path>
              </a:pathLst>
            </a:custGeom>
            <a:ln w="46440">
              <a:solidFill>
                <a:srgbClr val="00bc74"/>
              </a:solidFill>
              <a:round/>
            </a:ln>
          </p:spPr>
        </p:sp>
        <p:sp>
          <p:nvSpPr>
            <p:cNvPr id="747" name="Freeform 84"/>
            <p:cNvSpPr/>
            <p:nvPr/>
          </p:nvSpPr>
          <p:spPr>
            <a:xfrm>
              <a:off x="8579880" y="4662000"/>
              <a:ext cx="108360" cy="2520"/>
            </a:xfrm>
            <a:custGeom>
              <a:avLst/>
              <a:gdLst/>
              <a:ahLst/>
              <a:rect l="0" t="0" r="r" b="b"/>
              <a:pathLst>
                <a:path w="301" h="7">
                  <a:moveTo>
                    <a:pt x="0" y="6"/>
                  </a:moveTo>
                  <a:cubicBezTo>
                    <a:pt x="2" y="6"/>
                    <a:pt x="4" y="6"/>
                    <a:pt x="5" y="6"/>
                  </a:cubicBezTo>
                  <a:cubicBezTo>
                    <a:pt x="115" y="6"/>
                    <a:pt x="210" y="3"/>
                    <a:pt x="300" y="0"/>
                  </a:cubicBezTo>
                </a:path>
              </a:pathLst>
            </a:custGeom>
            <a:ln w="46440">
              <a:solidFill>
                <a:srgbClr val="00bc74"/>
              </a:solidFill>
              <a:round/>
            </a:ln>
          </p:spPr>
        </p:sp>
        <p:sp>
          <p:nvSpPr>
            <p:cNvPr id="748" name="Freeform 85"/>
            <p:cNvSpPr/>
            <p:nvPr/>
          </p:nvSpPr>
          <p:spPr>
            <a:xfrm>
              <a:off x="8741520" y="4656960"/>
              <a:ext cx="108360" cy="3240"/>
            </a:xfrm>
            <a:custGeom>
              <a:avLst/>
              <a:gdLst/>
              <a:ahLst/>
              <a:rect l="0" t="0" r="r" b="b"/>
              <a:pathLst>
                <a:path w="301" h="9">
                  <a:moveTo>
                    <a:pt x="0" y="8"/>
                  </a:moveTo>
                  <a:cubicBezTo>
                    <a:pt x="21" y="6"/>
                    <a:pt x="43" y="6"/>
                    <a:pt x="64" y="6"/>
                  </a:cubicBezTo>
                  <a:cubicBezTo>
                    <a:pt x="142" y="3"/>
                    <a:pt x="221" y="2"/>
                    <a:pt x="300" y="0"/>
                  </a:cubicBezTo>
                </a:path>
              </a:pathLst>
            </a:custGeom>
            <a:ln w="46440">
              <a:solidFill>
                <a:srgbClr val="00bc74"/>
              </a:solidFill>
              <a:round/>
            </a:ln>
          </p:spPr>
        </p:sp>
        <p:sp>
          <p:nvSpPr>
            <p:cNvPr id="749" name="Freeform 86"/>
            <p:cNvSpPr/>
            <p:nvPr/>
          </p:nvSpPr>
          <p:spPr>
            <a:xfrm>
              <a:off x="8903160" y="4656600"/>
              <a:ext cx="108360" cy="1440"/>
            </a:xfrm>
            <a:custGeom>
              <a:avLst/>
              <a:gdLst/>
              <a:ahLst/>
              <a:rect l="0" t="0" r="r" b="b"/>
              <a:pathLst>
                <a:path w="301" h="4">
                  <a:moveTo>
                    <a:pt x="0" y="0"/>
                  </a:moveTo>
                  <a:cubicBezTo>
                    <a:pt x="27" y="0"/>
                    <a:pt x="54" y="0"/>
                    <a:pt x="80" y="0"/>
                  </a:cubicBezTo>
                  <a:cubicBezTo>
                    <a:pt x="154" y="1"/>
                    <a:pt x="227" y="1"/>
                    <a:pt x="300" y="3"/>
                  </a:cubicBezTo>
                </a:path>
              </a:pathLst>
            </a:custGeom>
            <a:ln w="46440">
              <a:solidFill>
                <a:srgbClr val="00bc74"/>
              </a:solidFill>
              <a:round/>
            </a:ln>
          </p:spPr>
        </p:sp>
        <p:sp>
          <p:nvSpPr>
            <p:cNvPr id="750" name="Freeform 87"/>
            <p:cNvSpPr/>
            <p:nvPr/>
          </p:nvSpPr>
          <p:spPr>
            <a:xfrm>
              <a:off x="9064800" y="4658040"/>
              <a:ext cx="108720" cy="1440"/>
            </a:xfrm>
            <a:custGeom>
              <a:avLst/>
              <a:gdLst/>
              <a:ahLst/>
              <a:rect l="0" t="0" r="r" b="b"/>
              <a:pathLst>
                <a:path w="302" h="4">
                  <a:moveTo>
                    <a:pt x="0" y="0"/>
                  </a:moveTo>
                  <a:cubicBezTo>
                    <a:pt x="31" y="2"/>
                    <a:pt x="61" y="2"/>
                    <a:pt x="91" y="2"/>
                  </a:cubicBezTo>
                  <a:cubicBezTo>
                    <a:pt x="161" y="3"/>
                    <a:pt x="231" y="3"/>
                    <a:pt x="301" y="3"/>
                  </a:cubicBezTo>
                </a:path>
              </a:pathLst>
            </a:custGeom>
            <a:ln w="46440">
              <a:solidFill>
                <a:srgbClr val="00bc74"/>
              </a:solidFill>
              <a:round/>
            </a:ln>
          </p:spPr>
        </p:sp>
        <p:sp>
          <p:nvSpPr>
            <p:cNvPr id="751" name="Freeform 88"/>
            <p:cNvSpPr/>
            <p:nvPr/>
          </p:nvSpPr>
          <p:spPr>
            <a:xfrm>
              <a:off x="9226800" y="4655520"/>
              <a:ext cx="108360" cy="2880"/>
            </a:xfrm>
            <a:custGeom>
              <a:avLst/>
              <a:gdLst/>
              <a:ahLst/>
              <a:rect l="0" t="0" r="r" b="b"/>
              <a:pathLst>
                <a:path w="301" h="8">
                  <a:moveTo>
                    <a:pt x="0" y="7"/>
                  </a:moveTo>
                  <a:cubicBezTo>
                    <a:pt x="35" y="7"/>
                    <a:pt x="71" y="7"/>
                    <a:pt x="106" y="6"/>
                  </a:cubicBezTo>
                  <a:cubicBezTo>
                    <a:pt x="170" y="4"/>
                    <a:pt x="235" y="2"/>
                    <a:pt x="300" y="0"/>
                  </a:cubicBezTo>
                </a:path>
              </a:pathLst>
            </a:custGeom>
            <a:ln w="46440">
              <a:solidFill>
                <a:srgbClr val="00bc74"/>
              </a:solidFill>
              <a:round/>
            </a:ln>
          </p:spPr>
        </p:sp>
        <p:sp>
          <p:nvSpPr>
            <p:cNvPr id="752" name="Freeform 89"/>
            <p:cNvSpPr/>
            <p:nvPr/>
          </p:nvSpPr>
          <p:spPr>
            <a:xfrm>
              <a:off x="9388440" y="4654080"/>
              <a:ext cx="108360" cy="1800"/>
            </a:xfrm>
            <a:custGeom>
              <a:avLst/>
              <a:gdLst/>
              <a:ahLst/>
              <a:rect l="0" t="0" r="r" b="b"/>
              <a:pathLst>
                <a:path w="301" h="5">
                  <a:moveTo>
                    <a:pt x="0" y="0"/>
                  </a:moveTo>
                  <a:cubicBezTo>
                    <a:pt x="43" y="0"/>
                    <a:pt x="85" y="0"/>
                    <a:pt x="127" y="0"/>
                  </a:cubicBezTo>
                  <a:cubicBezTo>
                    <a:pt x="185" y="1"/>
                    <a:pt x="243" y="3"/>
                    <a:pt x="300" y="4"/>
                  </a:cubicBezTo>
                </a:path>
              </a:pathLst>
            </a:custGeom>
            <a:ln w="46440">
              <a:solidFill>
                <a:srgbClr val="00bc74"/>
              </a:solidFill>
              <a:round/>
            </a:ln>
          </p:spPr>
        </p:sp>
        <p:sp>
          <p:nvSpPr>
            <p:cNvPr id="753" name="Freeform 90"/>
            <p:cNvSpPr/>
            <p:nvPr/>
          </p:nvSpPr>
          <p:spPr>
            <a:xfrm>
              <a:off x="9550080" y="4658040"/>
              <a:ext cx="108720" cy="3240"/>
            </a:xfrm>
            <a:custGeom>
              <a:avLst/>
              <a:gdLst/>
              <a:ahLst/>
              <a:rect l="0" t="0" r="r" b="b"/>
              <a:pathLst>
                <a:path w="302" h="9">
                  <a:moveTo>
                    <a:pt x="0" y="0"/>
                  </a:moveTo>
                  <a:cubicBezTo>
                    <a:pt x="46" y="2"/>
                    <a:pt x="90" y="3"/>
                    <a:pt x="134" y="5"/>
                  </a:cubicBezTo>
                  <a:cubicBezTo>
                    <a:pt x="190" y="6"/>
                    <a:pt x="245" y="8"/>
                    <a:pt x="301" y="8"/>
                  </a:cubicBezTo>
                </a:path>
              </a:pathLst>
            </a:custGeom>
            <a:ln w="46440">
              <a:solidFill>
                <a:srgbClr val="00bc74"/>
              </a:solidFill>
              <a:round/>
            </a:ln>
          </p:spPr>
        </p:sp>
        <p:sp>
          <p:nvSpPr>
            <p:cNvPr id="754" name="Freeform 91"/>
            <p:cNvSpPr/>
            <p:nvPr/>
          </p:nvSpPr>
          <p:spPr>
            <a:xfrm>
              <a:off x="9712080" y="4659840"/>
              <a:ext cx="108360" cy="720"/>
            </a:xfrm>
            <a:custGeom>
              <a:avLst/>
              <a:gdLst/>
              <a:ahLst/>
              <a:rect l="0" t="0" r="r" b="b"/>
              <a:pathLst>
                <a:path w="301" h="2">
                  <a:moveTo>
                    <a:pt x="0" y="1"/>
                  </a:moveTo>
                  <a:cubicBezTo>
                    <a:pt x="47" y="1"/>
                    <a:pt x="95" y="0"/>
                    <a:pt x="143" y="0"/>
                  </a:cubicBezTo>
                  <a:cubicBezTo>
                    <a:pt x="195" y="0"/>
                    <a:pt x="247" y="0"/>
                    <a:pt x="300" y="0"/>
                  </a:cubicBezTo>
                </a:path>
              </a:pathLst>
            </a:custGeom>
            <a:ln w="46440">
              <a:solidFill>
                <a:srgbClr val="00bc74"/>
              </a:solidFill>
              <a:round/>
            </a:ln>
          </p:spPr>
        </p:sp>
        <p:sp>
          <p:nvSpPr>
            <p:cNvPr id="755" name="Freeform 92"/>
            <p:cNvSpPr/>
            <p:nvPr/>
          </p:nvSpPr>
          <p:spPr>
            <a:xfrm>
              <a:off x="9873720" y="4659840"/>
              <a:ext cx="108360" cy="1800"/>
            </a:xfrm>
            <a:custGeom>
              <a:avLst/>
              <a:gdLst/>
              <a:ahLst/>
              <a:rect l="0" t="0" r="r" b="b"/>
              <a:pathLst>
                <a:path w="301" h="5">
                  <a:moveTo>
                    <a:pt x="0" y="0"/>
                  </a:moveTo>
                  <a:cubicBezTo>
                    <a:pt x="51" y="0"/>
                    <a:pt x="102" y="1"/>
                    <a:pt x="153" y="1"/>
                  </a:cubicBezTo>
                  <a:cubicBezTo>
                    <a:pt x="202" y="3"/>
                    <a:pt x="251" y="3"/>
                    <a:pt x="300" y="4"/>
                  </a:cubicBezTo>
                </a:path>
              </a:pathLst>
            </a:custGeom>
            <a:ln w="46440">
              <a:solidFill>
                <a:srgbClr val="00bc74"/>
              </a:solidFill>
              <a:round/>
            </a:ln>
          </p:spPr>
        </p:sp>
        <p:sp>
          <p:nvSpPr>
            <p:cNvPr id="756" name="Freeform 93"/>
            <p:cNvSpPr/>
            <p:nvPr/>
          </p:nvSpPr>
          <p:spPr>
            <a:xfrm>
              <a:off x="10035360" y="4662000"/>
              <a:ext cx="108360" cy="720"/>
            </a:xfrm>
            <a:custGeom>
              <a:avLst/>
              <a:gdLst/>
              <a:ahLst/>
              <a:rect l="0" t="0" r="r" b="b"/>
              <a:pathLst>
                <a:path w="301" h="2">
                  <a:moveTo>
                    <a:pt x="0" y="0"/>
                  </a:moveTo>
                  <a:cubicBezTo>
                    <a:pt x="55" y="1"/>
                    <a:pt x="110" y="1"/>
                    <a:pt x="164" y="1"/>
                  </a:cubicBezTo>
                  <a:cubicBezTo>
                    <a:pt x="210" y="1"/>
                    <a:pt x="255" y="1"/>
                    <a:pt x="300" y="1"/>
                  </a:cubicBezTo>
                </a:path>
              </a:pathLst>
            </a:custGeom>
            <a:ln w="46440">
              <a:solidFill>
                <a:srgbClr val="00bc74"/>
              </a:solidFill>
              <a:round/>
            </a:ln>
          </p:spPr>
        </p:sp>
        <p:sp>
          <p:nvSpPr>
            <p:cNvPr id="757" name="Freeform 94"/>
            <p:cNvSpPr/>
            <p:nvPr/>
          </p:nvSpPr>
          <p:spPr>
            <a:xfrm>
              <a:off x="10197000" y="4657680"/>
              <a:ext cx="108720" cy="3960"/>
            </a:xfrm>
            <a:custGeom>
              <a:avLst/>
              <a:gdLst/>
              <a:ahLst/>
              <a:rect l="0" t="0" r="r" b="b"/>
              <a:pathLst>
                <a:path w="302" h="11">
                  <a:moveTo>
                    <a:pt x="0" y="10"/>
                  </a:moveTo>
                  <a:cubicBezTo>
                    <a:pt x="62" y="9"/>
                    <a:pt x="125" y="6"/>
                    <a:pt x="187" y="4"/>
                  </a:cubicBezTo>
                  <a:cubicBezTo>
                    <a:pt x="225" y="3"/>
                    <a:pt x="262" y="1"/>
                    <a:pt x="301" y="0"/>
                  </a:cubicBezTo>
                </a:path>
              </a:pathLst>
            </a:custGeom>
            <a:ln w="46440">
              <a:solidFill>
                <a:srgbClr val="00bc74"/>
              </a:solidFill>
              <a:round/>
            </a:ln>
          </p:spPr>
        </p:sp>
        <p:sp>
          <p:nvSpPr>
            <p:cNvPr id="758" name="Freeform 95"/>
            <p:cNvSpPr/>
            <p:nvPr/>
          </p:nvSpPr>
          <p:spPr>
            <a:xfrm>
              <a:off x="10359000" y="4653360"/>
              <a:ext cx="108360" cy="3240"/>
            </a:xfrm>
            <a:custGeom>
              <a:avLst/>
              <a:gdLst/>
              <a:ahLst/>
              <a:rect l="0" t="0" r="r" b="b"/>
              <a:pathLst>
                <a:path w="301" h="9">
                  <a:moveTo>
                    <a:pt x="0" y="8"/>
                  </a:moveTo>
                  <a:cubicBezTo>
                    <a:pt x="71" y="6"/>
                    <a:pt x="140" y="3"/>
                    <a:pt x="209" y="2"/>
                  </a:cubicBezTo>
                  <a:cubicBezTo>
                    <a:pt x="239" y="2"/>
                    <a:pt x="270" y="2"/>
                    <a:pt x="300" y="0"/>
                  </a:cubicBezTo>
                </a:path>
              </a:pathLst>
            </a:custGeom>
            <a:ln w="46440">
              <a:solidFill>
                <a:srgbClr val="00bc74"/>
              </a:solidFill>
              <a:round/>
            </a:ln>
          </p:spPr>
        </p:sp>
        <p:sp>
          <p:nvSpPr>
            <p:cNvPr id="759" name="Freeform 96"/>
            <p:cNvSpPr/>
            <p:nvPr/>
          </p:nvSpPr>
          <p:spPr>
            <a:xfrm>
              <a:off x="10520640" y="4653360"/>
              <a:ext cx="108360" cy="2160"/>
            </a:xfrm>
            <a:custGeom>
              <a:avLst/>
              <a:gdLst/>
              <a:ahLst/>
              <a:rect l="0" t="0" r="r" b="b"/>
              <a:pathLst>
                <a:path w="301" h="6">
                  <a:moveTo>
                    <a:pt x="0" y="0"/>
                  </a:moveTo>
                  <a:cubicBezTo>
                    <a:pt x="73" y="0"/>
                    <a:pt x="145" y="2"/>
                    <a:pt x="216" y="3"/>
                  </a:cubicBezTo>
                  <a:cubicBezTo>
                    <a:pt x="244" y="3"/>
                    <a:pt x="272" y="5"/>
                    <a:pt x="300" y="5"/>
                  </a:cubicBezTo>
                </a:path>
              </a:pathLst>
            </a:custGeom>
            <a:ln w="46440">
              <a:solidFill>
                <a:srgbClr val="00bc74"/>
              </a:solidFill>
              <a:round/>
            </a:ln>
          </p:spPr>
        </p:sp>
        <p:sp>
          <p:nvSpPr>
            <p:cNvPr id="760" name="Freeform 97"/>
            <p:cNvSpPr/>
            <p:nvPr/>
          </p:nvSpPr>
          <p:spPr>
            <a:xfrm>
              <a:off x="10682280" y="4656600"/>
              <a:ext cx="108360" cy="3600"/>
            </a:xfrm>
            <a:custGeom>
              <a:avLst/>
              <a:gdLst/>
              <a:ahLst/>
              <a:rect l="0" t="0" r="r" b="b"/>
              <a:pathLst>
                <a:path w="301" h="10">
                  <a:moveTo>
                    <a:pt x="0" y="0"/>
                  </a:moveTo>
                  <a:cubicBezTo>
                    <a:pt x="72" y="3"/>
                    <a:pt x="145" y="6"/>
                    <a:pt x="219" y="7"/>
                  </a:cubicBezTo>
                  <a:cubicBezTo>
                    <a:pt x="246" y="7"/>
                    <a:pt x="273" y="9"/>
                    <a:pt x="300" y="9"/>
                  </a:cubicBezTo>
                </a:path>
              </a:pathLst>
            </a:custGeom>
            <a:ln w="46440">
              <a:solidFill>
                <a:srgbClr val="00bc74"/>
              </a:solidFill>
              <a:round/>
            </a:ln>
          </p:spPr>
        </p:sp>
        <p:sp>
          <p:nvSpPr>
            <p:cNvPr id="761" name="Freeform 98"/>
            <p:cNvSpPr/>
            <p:nvPr/>
          </p:nvSpPr>
          <p:spPr>
            <a:xfrm>
              <a:off x="10843920" y="4660200"/>
              <a:ext cx="108720" cy="1440"/>
            </a:xfrm>
            <a:custGeom>
              <a:avLst/>
              <a:gdLst/>
              <a:ahLst/>
              <a:rect l="0" t="0" r="r" b="b"/>
              <a:pathLst>
                <a:path w="302" h="4">
                  <a:moveTo>
                    <a:pt x="0" y="0"/>
                  </a:moveTo>
                  <a:cubicBezTo>
                    <a:pt x="84" y="2"/>
                    <a:pt x="168" y="2"/>
                    <a:pt x="248" y="3"/>
                  </a:cubicBezTo>
                  <a:cubicBezTo>
                    <a:pt x="266" y="3"/>
                    <a:pt x="283" y="3"/>
                    <a:pt x="301" y="3"/>
                  </a:cubicBezTo>
                </a:path>
              </a:pathLst>
            </a:custGeom>
            <a:ln w="46440">
              <a:solidFill>
                <a:srgbClr val="00bc74"/>
              </a:solidFill>
              <a:round/>
            </a:ln>
          </p:spPr>
        </p:sp>
        <p:sp>
          <p:nvSpPr>
            <p:cNvPr id="762" name="Freeform 99"/>
            <p:cNvSpPr/>
            <p:nvPr/>
          </p:nvSpPr>
          <p:spPr>
            <a:xfrm>
              <a:off x="11006280" y="4659840"/>
              <a:ext cx="108000" cy="1800"/>
            </a:xfrm>
            <a:custGeom>
              <a:avLst/>
              <a:gdLst/>
              <a:ahLst/>
              <a:rect l="0" t="0" r="r" b="b"/>
              <a:pathLst>
                <a:path w="300" h="5">
                  <a:moveTo>
                    <a:pt x="0" y="4"/>
                  </a:moveTo>
                  <a:cubicBezTo>
                    <a:pt x="86" y="4"/>
                    <a:pt x="171" y="4"/>
                    <a:pt x="257" y="1"/>
                  </a:cubicBezTo>
                  <a:cubicBezTo>
                    <a:pt x="271" y="1"/>
                    <a:pt x="285" y="0"/>
                    <a:pt x="299" y="0"/>
                  </a:cubicBezTo>
                </a:path>
              </a:pathLst>
            </a:custGeom>
            <a:ln w="46440">
              <a:solidFill>
                <a:srgbClr val="00bc74"/>
              </a:solidFill>
              <a:round/>
            </a:ln>
          </p:spPr>
        </p:sp>
        <p:sp>
          <p:nvSpPr>
            <p:cNvPr id="763" name="Freeform 100"/>
            <p:cNvSpPr/>
            <p:nvPr/>
          </p:nvSpPr>
          <p:spPr>
            <a:xfrm>
              <a:off x="11167560" y="4655160"/>
              <a:ext cx="108360" cy="2160"/>
            </a:xfrm>
            <a:custGeom>
              <a:avLst/>
              <a:gdLst/>
              <a:ahLst/>
              <a:rect l="0" t="0" r="r" b="b"/>
              <a:pathLst>
                <a:path w="301" h="6">
                  <a:moveTo>
                    <a:pt x="0" y="5"/>
                  </a:moveTo>
                  <a:cubicBezTo>
                    <a:pt x="92" y="3"/>
                    <a:pt x="183" y="0"/>
                    <a:pt x="274" y="1"/>
                  </a:cubicBezTo>
                  <a:cubicBezTo>
                    <a:pt x="283" y="1"/>
                    <a:pt x="291" y="1"/>
                    <a:pt x="300" y="1"/>
                  </a:cubicBezTo>
                </a:path>
              </a:pathLst>
            </a:custGeom>
            <a:ln w="46440">
              <a:solidFill>
                <a:srgbClr val="00bc74"/>
              </a:solidFill>
              <a:round/>
            </a:ln>
          </p:spPr>
        </p:sp>
        <p:sp>
          <p:nvSpPr>
            <p:cNvPr id="764" name="Freeform 101"/>
            <p:cNvSpPr/>
            <p:nvPr/>
          </p:nvSpPr>
          <p:spPr>
            <a:xfrm>
              <a:off x="11329200" y="4658760"/>
              <a:ext cx="108000" cy="6480"/>
            </a:xfrm>
            <a:custGeom>
              <a:avLst/>
              <a:gdLst/>
              <a:ahLst/>
              <a:rect l="0" t="0" r="r" b="b"/>
              <a:pathLst>
                <a:path w="300" h="18">
                  <a:moveTo>
                    <a:pt x="0" y="0"/>
                  </a:moveTo>
                  <a:cubicBezTo>
                    <a:pt x="93" y="6"/>
                    <a:pt x="190" y="15"/>
                    <a:pt x="299" y="17"/>
                  </a:cubicBezTo>
                </a:path>
              </a:pathLst>
            </a:custGeom>
            <a:ln w="46440">
              <a:solidFill>
                <a:srgbClr val="00bc74"/>
              </a:solidFill>
              <a:round/>
            </a:ln>
          </p:spPr>
        </p:sp>
        <p:sp>
          <p:nvSpPr>
            <p:cNvPr id="765" name="Freeform 102"/>
            <p:cNvSpPr/>
            <p:nvPr/>
          </p:nvSpPr>
          <p:spPr>
            <a:xfrm>
              <a:off x="11491200" y="4663080"/>
              <a:ext cx="108000" cy="3240"/>
            </a:xfrm>
            <a:custGeom>
              <a:avLst/>
              <a:gdLst/>
              <a:ahLst/>
              <a:rect l="0" t="0" r="r" b="b"/>
              <a:pathLst>
                <a:path w="300" h="9">
                  <a:moveTo>
                    <a:pt x="0" y="8"/>
                  </a:moveTo>
                  <a:cubicBezTo>
                    <a:pt x="85" y="8"/>
                    <a:pt x="180" y="5"/>
                    <a:pt x="299" y="0"/>
                  </a:cubicBezTo>
                </a:path>
              </a:pathLst>
            </a:custGeom>
            <a:ln w="46440">
              <a:solidFill>
                <a:srgbClr val="00bc74"/>
              </a:solidFill>
              <a:round/>
            </a:ln>
          </p:spPr>
        </p:sp>
        <p:sp>
          <p:nvSpPr>
            <p:cNvPr id="766" name="Freeform 103"/>
            <p:cNvSpPr/>
            <p:nvPr/>
          </p:nvSpPr>
          <p:spPr>
            <a:xfrm>
              <a:off x="11652480" y="4652280"/>
              <a:ext cx="105840" cy="7920"/>
            </a:xfrm>
            <a:custGeom>
              <a:avLst/>
              <a:gdLst/>
              <a:ahLst/>
              <a:rect l="0" t="0" r="r" b="b"/>
              <a:pathLst>
                <a:path w="294" h="22">
                  <a:moveTo>
                    <a:pt x="0" y="21"/>
                  </a:moveTo>
                  <a:cubicBezTo>
                    <a:pt x="86" y="16"/>
                    <a:pt x="182" y="9"/>
                    <a:pt x="293" y="0"/>
                  </a:cubicBezTo>
                </a:path>
              </a:pathLst>
            </a:custGeom>
            <a:ln w="46440">
              <a:solidFill>
                <a:srgbClr val="00bc74"/>
              </a:solidFill>
              <a:round/>
            </a:ln>
          </p:spPr>
        </p:sp>
        <p:sp>
          <p:nvSpPr>
            <p:cNvPr id="767" name="TextShape 104"/>
            <p:cNvSpPr txBox="1"/>
            <p:nvPr/>
          </p:nvSpPr>
          <p:spPr>
            <a:xfrm>
              <a:off x="8428680" y="4685760"/>
              <a:ext cx="1953720" cy="282600"/>
            </a:xfrm>
            <a:prstGeom prst="rect">
              <a:avLst/>
            </a:prstGeom>
            <a:noFill/>
            <a:ln>
              <a:noFill/>
            </a:ln>
          </p:spPr>
          <p:txBody>
            <a:bodyPr lIns="0" rIns="0" tIns="0" bIns="0">
              <a:noAutofit/>
            </a:bodyPr>
            <a:p>
              <a:r>
                <a:rPr b="0" lang="el-GR" sz="1350" spc="-1" strike="noStrike">
                  <a:solidFill>
                    <a:srgbClr val="00663f"/>
                  </a:solidFill>
                  <a:latin typeface="Franklin Gothic Demi"/>
                </a:rPr>
                <a:t>ΥπολογισμόςΕμβαδού()</a:t>
              </a:r>
              <a:endParaRPr b="0" lang="el-GR" sz="1350" spc="-1" strike="noStrike">
                <a:solidFill>
                  <a:srgbClr val="00663f"/>
                </a:solidFill>
                <a:latin typeface="Franklin Gothic Demi"/>
                <a:ea typeface="Franklin Gothic Demi"/>
              </a:endParaRPr>
            </a:p>
          </p:txBody>
        </p:sp>
        <p:sp>
          <p:nvSpPr>
            <p:cNvPr id="768" name="TextShape 105"/>
            <p:cNvSpPr txBox="1"/>
            <p:nvPr/>
          </p:nvSpPr>
          <p:spPr>
            <a:xfrm>
              <a:off x="8428680" y="3437640"/>
              <a:ext cx="601560" cy="282600"/>
            </a:xfrm>
            <a:prstGeom prst="rect">
              <a:avLst/>
            </a:prstGeom>
            <a:noFill/>
            <a:ln>
              <a:noFill/>
            </a:ln>
          </p:spPr>
          <p:txBody>
            <a:bodyPr lIns="0" rIns="0" tIns="0" bIns="0">
              <a:noAutofit/>
            </a:bodyPr>
            <a:p>
              <a:r>
                <a:rPr b="0" lang="el-GR" sz="1350" spc="-1" strike="noStrike">
                  <a:solidFill>
                    <a:srgbClr val="00663f"/>
                  </a:solidFill>
                  <a:latin typeface="Franklin Gothic Demi"/>
                </a:rPr>
                <a:t>Ακτίνα:</a:t>
              </a:r>
              <a:endParaRPr b="0" lang="el-GR" sz="1350" spc="-1" strike="noStrike">
                <a:solidFill>
                  <a:srgbClr val="00663f"/>
                </a:solidFill>
                <a:latin typeface="Franklin Gothic Demi"/>
                <a:ea typeface="Franklin Gothic Demi"/>
              </a:endParaRPr>
            </a:p>
          </p:txBody>
        </p:sp>
        <p:sp>
          <p:nvSpPr>
            <p:cNvPr id="769" name="TextShape 106"/>
            <p:cNvSpPr txBox="1"/>
            <p:nvPr/>
          </p:nvSpPr>
          <p:spPr>
            <a:xfrm>
              <a:off x="523080" y="4026600"/>
              <a:ext cx="777600" cy="282240"/>
            </a:xfrm>
            <a:prstGeom prst="rect">
              <a:avLst/>
            </a:prstGeom>
            <a:noFill/>
            <a:ln>
              <a:noFill/>
            </a:ln>
          </p:spPr>
          <p:txBody>
            <a:bodyPr lIns="0" rIns="0" tIns="0" bIns="0">
              <a:noAutofit/>
            </a:bodyPr>
            <a:p>
              <a:r>
                <a:rPr b="0" lang="el-GR" sz="1350" spc="-1" strike="noStrike">
                  <a:solidFill>
                    <a:srgbClr val="00663f"/>
                  </a:solidFill>
                  <a:latin typeface="Franklin Gothic Demi"/>
                </a:rPr>
                <a:t>Σημείο Χ:</a:t>
              </a:r>
              <a:endParaRPr b="0" lang="el-GR" sz="1350" spc="-1" strike="noStrike">
                <a:solidFill>
                  <a:srgbClr val="00663f"/>
                </a:solidFill>
                <a:latin typeface="Franklin Gothic Demi"/>
                <a:ea typeface="Franklin Gothic Demi"/>
              </a:endParaRPr>
            </a:p>
          </p:txBody>
        </p:sp>
        <p:sp>
          <p:nvSpPr>
            <p:cNvPr id="770" name="TextShape 107"/>
            <p:cNvSpPr txBox="1"/>
            <p:nvPr/>
          </p:nvSpPr>
          <p:spPr>
            <a:xfrm>
              <a:off x="523080" y="4321800"/>
              <a:ext cx="773280" cy="282240"/>
            </a:xfrm>
            <a:prstGeom prst="rect">
              <a:avLst/>
            </a:prstGeom>
            <a:noFill/>
            <a:ln>
              <a:noFill/>
            </a:ln>
          </p:spPr>
          <p:txBody>
            <a:bodyPr lIns="0" rIns="0" tIns="0" bIns="0">
              <a:noAutofit/>
            </a:bodyPr>
            <a:p>
              <a:r>
                <a:rPr b="0" lang="el-GR" sz="1350" spc="-1" strike="noStrike">
                  <a:solidFill>
                    <a:srgbClr val="00663f"/>
                  </a:solidFill>
                  <a:latin typeface="Franklin Gothic Demi"/>
                </a:rPr>
                <a:t>Σημείο Υ:</a:t>
              </a:r>
              <a:endParaRPr b="0" lang="el-GR" sz="1350" spc="-1" strike="noStrike">
                <a:solidFill>
                  <a:srgbClr val="00663f"/>
                </a:solidFill>
                <a:latin typeface="Franklin Gothic Demi"/>
                <a:ea typeface="Franklin Gothic Demi"/>
              </a:endParaRPr>
            </a:p>
          </p:txBody>
        </p:sp>
        <p:sp>
          <p:nvSpPr>
            <p:cNvPr id="771" name="TextShape 108"/>
            <p:cNvSpPr txBox="1"/>
            <p:nvPr/>
          </p:nvSpPr>
          <p:spPr>
            <a:xfrm>
              <a:off x="523080" y="4616280"/>
              <a:ext cx="640080" cy="282600"/>
            </a:xfrm>
            <a:prstGeom prst="rect">
              <a:avLst/>
            </a:prstGeom>
            <a:noFill/>
            <a:ln>
              <a:noFill/>
            </a:ln>
          </p:spPr>
          <p:txBody>
            <a:bodyPr lIns="0" rIns="0" tIns="0" bIns="0">
              <a:noAutofit/>
            </a:bodyPr>
            <a:p>
              <a:r>
                <a:rPr b="0" lang="el-GR" sz="1350" spc="-1" strike="noStrike">
                  <a:solidFill>
                    <a:srgbClr val="00663f"/>
                  </a:solidFill>
                  <a:latin typeface="Franklin Gothic Demi"/>
                </a:rPr>
                <a:t>Χρώμα:</a:t>
              </a:r>
              <a:endParaRPr b="0" lang="el-GR" sz="1350" spc="-1" strike="noStrike">
                <a:solidFill>
                  <a:srgbClr val="00663f"/>
                </a:solidFill>
                <a:latin typeface="Franklin Gothic Demi"/>
                <a:ea typeface="Franklin Gothic Demi"/>
              </a:endParaRPr>
            </a:p>
          </p:txBody>
        </p:sp>
        <p:sp>
          <p:nvSpPr>
            <p:cNvPr id="772" name="TextShape 109"/>
            <p:cNvSpPr txBox="1"/>
            <p:nvPr/>
          </p:nvSpPr>
          <p:spPr>
            <a:xfrm>
              <a:off x="4501440" y="4026600"/>
              <a:ext cx="777960" cy="282240"/>
            </a:xfrm>
            <a:prstGeom prst="rect">
              <a:avLst/>
            </a:prstGeom>
            <a:noFill/>
            <a:ln>
              <a:noFill/>
            </a:ln>
          </p:spPr>
          <p:txBody>
            <a:bodyPr lIns="0" rIns="0" tIns="0" bIns="0">
              <a:noAutofit/>
            </a:bodyPr>
            <a:p>
              <a:r>
                <a:rPr b="0" lang="el-GR" sz="1350" spc="-1" strike="noStrike">
                  <a:solidFill>
                    <a:srgbClr val="00663f"/>
                  </a:solidFill>
                  <a:latin typeface="Franklin Gothic Demi"/>
                </a:rPr>
                <a:t>Σημείο Χ:</a:t>
              </a:r>
              <a:endParaRPr b="0" lang="el-GR" sz="1350" spc="-1" strike="noStrike">
                <a:solidFill>
                  <a:srgbClr val="00663f"/>
                </a:solidFill>
                <a:latin typeface="Franklin Gothic Demi"/>
                <a:ea typeface="Franklin Gothic Demi"/>
              </a:endParaRPr>
            </a:p>
          </p:txBody>
        </p:sp>
        <p:sp>
          <p:nvSpPr>
            <p:cNvPr id="773" name="TextShape 110"/>
            <p:cNvSpPr txBox="1"/>
            <p:nvPr/>
          </p:nvSpPr>
          <p:spPr>
            <a:xfrm>
              <a:off x="4501440" y="4321800"/>
              <a:ext cx="773280" cy="282240"/>
            </a:xfrm>
            <a:prstGeom prst="rect">
              <a:avLst/>
            </a:prstGeom>
            <a:noFill/>
            <a:ln>
              <a:noFill/>
            </a:ln>
          </p:spPr>
          <p:txBody>
            <a:bodyPr lIns="0" rIns="0" tIns="0" bIns="0">
              <a:noAutofit/>
            </a:bodyPr>
            <a:p>
              <a:r>
                <a:rPr b="0" lang="el-GR" sz="1350" spc="-1" strike="noStrike">
                  <a:solidFill>
                    <a:srgbClr val="00663f"/>
                  </a:solidFill>
                  <a:latin typeface="Franklin Gothic Demi"/>
                </a:rPr>
                <a:t>Σημείο Υ:</a:t>
              </a:r>
              <a:endParaRPr b="0" lang="el-GR" sz="1350" spc="-1" strike="noStrike">
                <a:solidFill>
                  <a:srgbClr val="00663f"/>
                </a:solidFill>
                <a:latin typeface="Franklin Gothic Demi"/>
                <a:ea typeface="Franklin Gothic Demi"/>
              </a:endParaRPr>
            </a:p>
          </p:txBody>
        </p:sp>
        <p:sp>
          <p:nvSpPr>
            <p:cNvPr id="774" name="TextShape 111"/>
            <p:cNvSpPr txBox="1"/>
            <p:nvPr/>
          </p:nvSpPr>
          <p:spPr>
            <a:xfrm>
              <a:off x="4501440" y="4616280"/>
              <a:ext cx="640440" cy="282600"/>
            </a:xfrm>
            <a:prstGeom prst="rect">
              <a:avLst/>
            </a:prstGeom>
            <a:noFill/>
            <a:ln>
              <a:noFill/>
            </a:ln>
          </p:spPr>
          <p:txBody>
            <a:bodyPr lIns="0" rIns="0" tIns="0" bIns="0">
              <a:noAutofit/>
            </a:bodyPr>
            <a:p>
              <a:r>
                <a:rPr b="0" lang="el-GR" sz="1350" spc="-1" strike="noStrike">
                  <a:solidFill>
                    <a:srgbClr val="00663f"/>
                  </a:solidFill>
                  <a:latin typeface="Franklin Gothic Demi"/>
                </a:rPr>
                <a:t>Χρώμα:</a:t>
              </a:r>
              <a:endParaRPr b="0" lang="el-GR" sz="1350" spc="-1" strike="noStrike">
                <a:solidFill>
                  <a:srgbClr val="00663f"/>
                </a:solidFill>
                <a:latin typeface="Franklin Gothic Demi"/>
                <a:ea typeface="Franklin Gothic Demi"/>
              </a:endParaRPr>
            </a:p>
          </p:txBody>
        </p:sp>
        <p:sp>
          <p:nvSpPr>
            <p:cNvPr id="775" name="TextShape 112"/>
            <p:cNvSpPr txBox="1"/>
            <p:nvPr/>
          </p:nvSpPr>
          <p:spPr>
            <a:xfrm>
              <a:off x="8428680" y="3732480"/>
              <a:ext cx="777960" cy="282600"/>
            </a:xfrm>
            <a:prstGeom prst="rect">
              <a:avLst/>
            </a:prstGeom>
            <a:noFill/>
            <a:ln>
              <a:noFill/>
            </a:ln>
          </p:spPr>
          <p:txBody>
            <a:bodyPr lIns="0" rIns="0" tIns="0" bIns="0">
              <a:noAutofit/>
            </a:bodyPr>
            <a:p>
              <a:r>
                <a:rPr b="0" lang="el-GR" sz="1350" spc="-1" strike="noStrike">
                  <a:solidFill>
                    <a:srgbClr val="00663f"/>
                  </a:solidFill>
                  <a:latin typeface="Franklin Gothic Demi"/>
                </a:rPr>
                <a:t>Σημείο Χ:</a:t>
              </a:r>
              <a:endParaRPr b="0" lang="el-GR" sz="1350" spc="-1" strike="noStrike">
                <a:solidFill>
                  <a:srgbClr val="00663f"/>
                </a:solidFill>
                <a:latin typeface="Franklin Gothic Demi"/>
                <a:ea typeface="Franklin Gothic Demi"/>
              </a:endParaRPr>
            </a:p>
          </p:txBody>
        </p:sp>
        <p:sp>
          <p:nvSpPr>
            <p:cNvPr id="776" name="TextShape 113"/>
            <p:cNvSpPr txBox="1"/>
            <p:nvPr/>
          </p:nvSpPr>
          <p:spPr>
            <a:xfrm>
              <a:off x="8428680" y="4026600"/>
              <a:ext cx="772920" cy="282240"/>
            </a:xfrm>
            <a:prstGeom prst="rect">
              <a:avLst/>
            </a:prstGeom>
            <a:noFill/>
            <a:ln>
              <a:noFill/>
            </a:ln>
          </p:spPr>
          <p:txBody>
            <a:bodyPr lIns="0" rIns="0" tIns="0" bIns="0">
              <a:noAutofit/>
            </a:bodyPr>
            <a:p>
              <a:r>
                <a:rPr b="0" lang="el-GR" sz="1350" spc="-1" strike="noStrike">
                  <a:solidFill>
                    <a:srgbClr val="00663f"/>
                  </a:solidFill>
                  <a:latin typeface="Franklin Gothic Demi"/>
                </a:rPr>
                <a:t>Σημείο Υ:</a:t>
              </a:r>
              <a:endParaRPr b="0" lang="el-GR" sz="1350" spc="-1" strike="noStrike">
                <a:solidFill>
                  <a:srgbClr val="00663f"/>
                </a:solidFill>
                <a:latin typeface="Franklin Gothic Demi"/>
                <a:ea typeface="Franklin Gothic Demi"/>
              </a:endParaRPr>
            </a:p>
          </p:txBody>
        </p:sp>
        <p:sp>
          <p:nvSpPr>
            <p:cNvPr id="777" name="TextShape 114"/>
            <p:cNvSpPr txBox="1"/>
            <p:nvPr/>
          </p:nvSpPr>
          <p:spPr>
            <a:xfrm>
              <a:off x="8428680" y="4321800"/>
              <a:ext cx="640440" cy="282240"/>
            </a:xfrm>
            <a:prstGeom prst="rect">
              <a:avLst/>
            </a:prstGeom>
            <a:noFill/>
            <a:ln>
              <a:noFill/>
            </a:ln>
          </p:spPr>
          <p:txBody>
            <a:bodyPr lIns="0" rIns="0" tIns="0" bIns="0">
              <a:noAutofit/>
            </a:bodyPr>
            <a:p>
              <a:r>
                <a:rPr b="0" lang="el-GR" sz="1350" spc="-1" strike="noStrike">
                  <a:solidFill>
                    <a:srgbClr val="00663f"/>
                  </a:solidFill>
                  <a:latin typeface="Franklin Gothic Demi"/>
                </a:rPr>
                <a:t>Χρώμα:</a:t>
              </a:r>
              <a:endParaRPr b="0" lang="el-GR" sz="1350" spc="-1" strike="noStrike">
                <a:solidFill>
                  <a:srgbClr val="00663f"/>
                </a:solidFill>
                <a:latin typeface="Franklin Gothic Demi"/>
                <a:ea typeface="Franklin Gothic Demi"/>
              </a:endParaRPr>
            </a:p>
          </p:txBody>
        </p:sp>
        <p:sp>
          <p:nvSpPr>
            <p:cNvPr id="778" name="TextShape 115"/>
            <p:cNvSpPr txBox="1"/>
            <p:nvPr/>
          </p:nvSpPr>
          <p:spPr>
            <a:xfrm>
              <a:off x="523080" y="5275800"/>
              <a:ext cx="1595880" cy="282600"/>
            </a:xfrm>
            <a:prstGeom prst="rect">
              <a:avLst/>
            </a:prstGeom>
            <a:noFill/>
            <a:ln>
              <a:noFill/>
            </a:ln>
          </p:spPr>
          <p:txBody>
            <a:bodyPr lIns="0" rIns="0" tIns="0" bIns="0">
              <a:noAutofit/>
            </a:bodyPr>
            <a:p>
              <a:r>
                <a:rPr b="0" lang="el-GR" sz="1350" spc="-1" strike="noStrike">
                  <a:solidFill>
                    <a:srgbClr val="00663f"/>
                  </a:solidFill>
                  <a:latin typeface="Franklin Gothic Demi"/>
                </a:rPr>
                <a:t>ΑλλαγήΧρώματος()</a:t>
              </a:r>
              <a:endParaRPr b="0" lang="el-GR" sz="1350" spc="-1" strike="noStrike">
                <a:solidFill>
                  <a:srgbClr val="00663f"/>
                </a:solidFill>
                <a:latin typeface="Franklin Gothic Demi"/>
                <a:ea typeface="Franklin Gothic Demi"/>
              </a:endParaRPr>
            </a:p>
          </p:txBody>
        </p:sp>
        <p:sp>
          <p:nvSpPr>
            <p:cNvPr id="779" name="TextShape 116"/>
            <p:cNvSpPr txBox="1"/>
            <p:nvPr/>
          </p:nvSpPr>
          <p:spPr>
            <a:xfrm>
              <a:off x="4501440" y="5274720"/>
              <a:ext cx="1596240" cy="282240"/>
            </a:xfrm>
            <a:prstGeom prst="rect">
              <a:avLst/>
            </a:prstGeom>
            <a:noFill/>
            <a:ln>
              <a:noFill/>
            </a:ln>
          </p:spPr>
          <p:txBody>
            <a:bodyPr lIns="0" rIns="0" tIns="0" bIns="0">
              <a:noAutofit/>
            </a:bodyPr>
            <a:p>
              <a:r>
                <a:rPr b="0" lang="el-GR" sz="1350" spc="-1" strike="noStrike">
                  <a:solidFill>
                    <a:srgbClr val="00663f"/>
                  </a:solidFill>
                  <a:latin typeface="Franklin Gothic Demi"/>
                </a:rPr>
                <a:t>ΑλλαγήΧρώματος()</a:t>
              </a:r>
              <a:endParaRPr b="0" lang="el-GR" sz="1350" spc="-1" strike="noStrike">
                <a:solidFill>
                  <a:srgbClr val="00663f"/>
                </a:solidFill>
                <a:latin typeface="Franklin Gothic Demi"/>
                <a:ea typeface="Franklin Gothic Demi"/>
              </a:endParaRPr>
            </a:p>
          </p:txBody>
        </p:sp>
        <p:sp>
          <p:nvSpPr>
            <p:cNvPr id="780" name="TextShape 117"/>
            <p:cNvSpPr txBox="1"/>
            <p:nvPr/>
          </p:nvSpPr>
          <p:spPr>
            <a:xfrm>
              <a:off x="8428680" y="4980600"/>
              <a:ext cx="1596240" cy="282600"/>
            </a:xfrm>
            <a:prstGeom prst="rect">
              <a:avLst/>
            </a:prstGeom>
            <a:noFill/>
            <a:ln>
              <a:noFill/>
            </a:ln>
          </p:spPr>
          <p:txBody>
            <a:bodyPr lIns="0" rIns="0" tIns="0" bIns="0">
              <a:noAutofit/>
            </a:bodyPr>
            <a:p>
              <a:r>
                <a:rPr b="0" lang="el-GR" sz="1350" spc="-1" strike="noStrike">
                  <a:solidFill>
                    <a:srgbClr val="00663f"/>
                  </a:solidFill>
                  <a:latin typeface="Franklin Gothic Demi"/>
                </a:rPr>
                <a:t>ΑλλαγήΧρώματος()</a:t>
              </a:r>
              <a:endParaRPr b="0" lang="el-GR" sz="1350" spc="-1" strike="noStrike">
                <a:solidFill>
                  <a:srgbClr val="00663f"/>
                </a:solidFill>
                <a:latin typeface="Franklin Gothic Demi"/>
                <a:ea typeface="Franklin Gothic Demi"/>
              </a:endParaRPr>
            </a:p>
          </p:txBody>
        </p:sp>
      </p:gr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1" name="CustomShape 1"/>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A0A23F3-3528-47F5-9BC1-1DC739CDF706}"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782" name="CustomShape 2"/>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783" name="CustomShape 3"/>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F8DBD85F-8C8C-466F-8B96-557BF4D35D20}" type="slidenum">
              <a:rPr b="0" lang="el-GR" sz="2800" spc="-1" strike="noStrike">
                <a:solidFill>
                  <a:srgbClr val="ffffff"/>
                </a:solidFill>
                <a:latin typeface="Century Gothic"/>
                <a:ea typeface="DejaVu Sans"/>
              </a:rPr>
              <a:t>27</a:t>
            </a:fld>
            <a:endParaRPr b="0" lang="el-GR" sz="2800" spc="-1" strike="noStrike">
              <a:latin typeface="Arial"/>
            </a:endParaRPr>
          </a:p>
        </p:txBody>
      </p:sp>
      <p:sp>
        <p:nvSpPr>
          <p:cNvPr id="784" name="CustomShape 4"/>
          <p:cNvSpPr/>
          <p:nvPr/>
        </p:nvSpPr>
        <p:spPr>
          <a:xfrm>
            <a:off x="0" y="0"/>
            <a:ext cx="12190680" cy="360"/>
          </a:xfrm>
          <a:prstGeom prst="rect">
            <a:avLst/>
          </a:prstGeom>
          <a:noFill/>
          <a:ln>
            <a:noFill/>
          </a:ln>
        </p:spPr>
        <p:style>
          <a:lnRef idx="0"/>
          <a:fillRef idx="0"/>
          <a:effectRef idx="0"/>
          <a:fontRef idx="minor"/>
        </p:style>
      </p:sp>
      <p:sp>
        <p:nvSpPr>
          <p:cNvPr id="785" name="CustomShape 5"/>
          <p:cNvSpPr/>
          <p:nvPr/>
        </p:nvSpPr>
        <p:spPr>
          <a:xfrm>
            <a:off x="4868280" y="3175920"/>
            <a:ext cx="12190680" cy="360"/>
          </a:xfrm>
          <a:prstGeom prst="rect">
            <a:avLst/>
          </a:prstGeom>
          <a:noFill/>
          <a:ln>
            <a:noFill/>
          </a:ln>
        </p:spPr>
        <p:style>
          <a:lnRef idx="0"/>
          <a:fillRef idx="0"/>
          <a:effectRef idx="0"/>
          <a:fontRef idx="minor"/>
        </p:style>
      </p:sp>
      <p:sp>
        <p:nvSpPr>
          <p:cNvPr id="786" name="CustomShape 6"/>
          <p:cNvSpPr/>
          <p:nvPr/>
        </p:nvSpPr>
        <p:spPr>
          <a:xfrm>
            <a:off x="182160" y="2395440"/>
            <a:ext cx="12190680" cy="360"/>
          </a:xfrm>
          <a:prstGeom prst="rect">
            <a:avLst/>
          </a:prstGeom>
          <a:noFill/>
          <a:ln>
            <a:noFill/>
          </a:ln>
        </p:spPr>
        <p:style>
          <a:lnRef idx="0"/>
          <a:fillRef idx="0"/>
          <a:effectRef idx="0"/>
          <a:fontRef idx="minor"/>
        </p:style>
      </p:sp>
      <p:pic>
        <p:nvPicPr>
          <p:cNvPr id="787" name="" descr=""/>
          <p:cNvPicPr/>
          <p:nvPr/>
        </p:nvPicPr>
        <p:blipFill>
          <a:blip r:embed="rId1"/>
          <a:stretch/>
        </p:blipFill>
        <p:spPr>
          <a:xfrm>
            <a:off x="14040" y="1728000"/>
            <a:ext cx="12114000" cy="425268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CustomShape 1"/>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C0408259-F8A4-4F27-BD35-0187679B933A}"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789" name="CustomShape 2"/>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790" name="CustomShape 3"/>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E187FBC5-B55A-4957-92FF-11EC6959EF32}" type="slidenum">
              <a:rPr b="0" lang="el-GR" sz="2800" spc="-1" strike="noStrike">
                <a:solidFill>
                  <a:srgbClr val="ffffff"/>
                </a:solidFill>
                <a:latin typeface="Century Gothic"/>
                <a:ea typeface="DejaVu Sans"/>
              </a:rPr>
              <a:t>27</a:t>
            </a:fld>
            <a:endParaRPr b="0" lang="el-GR" sz="2800" spc="-1" strike="noStrike">
              <a:latin typeface="Arial"/>
            </a:endParaRPr>
          </a:p>
        </p:txBody>
      </p:sp>
      <p:sp>
        <p:nvSpPr>
          <p:cNvPr id="791" name="CustomShape 4"/>
          <p:cNvSpPr/>
          <p:nvPr/>
        </p:nvSpPr>
        <p:spPr>
          <a:xfrm>
            <a:off x="0" y="0"/>
            <a:ext cx="12190680" cy="360"/>
          </a:xfrm>
          <a:prstGeom prst="rect">
            <a:avLst/>
          </a:prstGeom>
          <a:noFill/>
          <a:ln>
            <a:noFill/>
          </a:ln>
        </p:spPr>
        <p:style>
          <a:lnRef idx="0"/>
          <a:fillRef idx="0"/>
          <a:effectRef idx="0"/>
          <a:fontRef idx="minor"/>
        </p:style>
      </p:sp>
      <p:sp>
        <p:nvSpPr>
          <p:cNvPr id="792" name="CustomShape 5"/>
          <p:cNvSpPr/>
          <p:nvPr/>
        </p:nvSpPr>
        <p:spPr>
          <a:xfrm>
            <a:off x="4868280" y="3175920"/>
            <a:ext cx="12190680" cy="360"/>
          </a:xfrm>
          <a:prstGeom prst="rect">
            <a:avLst/>
          </a:prstGeom>
          <a:noFill/>
          <a:ln>
            <a:noFill/>
          </a:ln>
        </p:spPr>
        <p:style>
          <a:lnRef idx="0"/>
          <a:fillRef idx="0"/>
          <a:effectRef idx="0"/>
          <a:fontRef idx="minor"/>
        </p:style>
      </p:sp>
      <p:sp>
        <p:nvSpPr>
          <p:cNvPr id="793" name="CustomShape 6"/>
          <p:cNvSpPr/>
          <p:nvPr/>
        </p:nvSpPr>
        <p:spPr>
          <a:xfrm>
            <a:off x="1850400" y="2187720"/>
            <a:ext cx="15554520" cy="360"/>
          </a:xfrm>
          <a:prstGeom prst="rect">
            <a:avLst/>
          </a:prstGeom>
          <a:noFill/>
          <a:ln>
            <a:noFill/>
          </a:ln>
        </p:spPr>
        <p:style>
          <a:lnRef idx="0"/>
          <a:fillRef idx="0"/>
          <a:effectRef idx="0"/>
          <a:fontRef idx="minor"/>
        </p:style>
      </p:sp>
      <p:pic>
        <p:nvPicPr>
          <p:cNvPr id="794" name="" descr=""/>
          <p:cNvPicPr/>
          <p:nvPr/>
        </p:nvPicPr>
        <p:blipFill>
          <a:blip r:embed="rId1"/>
          <a:stretch/>
        </p:blipFill>
        <p:spPr>
          <a:xfrm>
            <a:off x="1841400" y="367200"/>
            <a:ext cx="8958600" cy="647712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5"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796"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8BDBF8AC-8672-45A7-97A0-734E6634A446}"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797"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798"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B3E18493-208F-471E-81E5-91FAA58F8CE9}" type="slidenum">
              <a:rPr b="0" lang="el-GR" sz="2800" spc="-1" strike="noStrike">
                <a:solidFill>
                  <a:srgbClr val="ffffff"/>
                </a:solidFill>
                <a:latin typeface="Century Gothic"/>
                <a:ea typeface="DejaVu Sans"/>
              </a:rPr>
              <a:t>27</a:t>
            </a:fld>
            <a:endParaRPr b="0" lang="el-GR" sz="2800" spc="-1" strike="noStrike">
              <a:latin typeface="Arial"/>
            </a:endParaRPr>
          </a:p>
        </p:txBody>
      </p:sp>
      <p:sp>
        <p:nvSpPr>
          <p:cNvPr id="799" name="CustomShape 5"/>
          <p:cNvSpPr/>
          <p:nvPr/>
        </p:nvSpPr>
        <p:spPr>
          <a:xfrm>
            <a:off x="0" y="3434040"/>
            <a:ext cx="12190680" cy="1369440"/>
          </a:xfrm>
          <a:prstGeom prst="rect">
            <a:avLst/>
          </a:prstGeom>
          <a:solidFill>
            <a:srgbClr val="f2f2f2"/>
          </a:solidFill>
          <a:ln>
            <a:noFill/>
          </a:ln>
        </p:spPr>
        <p:style>
          <a:lnRef idx="0"/>
          <a:fillRef idx="0"/>
          <a:effectRef idx="0"/>
          <a:fontRef idx="minor"/>
        </p:style>
        <p:txBody>
          <a:bodyPr lIns="90000" rIns="90000" tIns="45000" bIns="45000">
            <a:spAutoFit/>
          </a:bodyPr>
          <a:p>
            <a:pPr>
              <a:lnSpc>
                <a:spcPct val="100000"/>
              </a:lnSpc>
            </a:pPr>
            <a:r>
              <a:rPr b="1" lang="el-GR" sz="2800" spc="-1" strike="noStrike">
                <a:solidFill>
                  <a:srgbClr val="000000"/>
                </a:solidFill>
                <a:latin typeface="Calibri"/>
                <a:ea typeface="Arial"/>
              </a:rPr>
              <a:t>Πολυμορφισμός</a:t>
            </a:r>
            <a:r>
              <a:rPr b="0" lang="el-GR" sz="2800" spc="-1" strike="noStrike">
                <a:solidFill>
                  <a:srgbClr val="000000"/>
                </a:solidFill>
                <a:latin typeface="Calibri"/>
                <a:ea typeface="Arial"/>
              </a:rPr>
              <a:t> (polymorphism) είναι μια ιδιότητα του αντικειμενοστραφούς προγραμματισμού με την οποία μια λειτουργία μπορεί να υλοποιείται με πολλούς διαφορετικούς τρόπους.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801"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BA929C7-556C-4687-A6C0-B9F5FC7745FB}"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02"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03"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5D7BCE73-E636-45BF-95E2-8DED8775DC15}" type="slidenum">
              <a:rPr b="0" lang="el-GR" sz="2800" spc="-1" strike="noStrike">
                <a:solidFill>
                  <a:srgbClr val="ffffff"/>
                </a:solidFill>
                <a:latin typeface="Century Gothic"/>
                <a:ea typeface="DejaVu Sans"/>
              </a:rPr>
              <a:t>27</a:t>
            </a:fld>
            <a:endParaRPr b="0" lang="el-GR" sz="2800" spc="-1" strike="noStrike">
              <a:latin typeface="Arial"/>
            </a:endParaRPr>
          </a:p>
        </p:txBody>
      </p:sp>
      <p:grpSp>
        <p:nvGrpSpPr>
          <p:cNvPr id="804" name="Group 5"/>
          <p:cNvGrpSpPr/>
          <p:nvPr/>
        </p:nvGrpSpPr>
        <p:grpSpPr>
          <a:xfrm>
            <a:off x="2320560" y="2454120"/>
            <a:ext cx="7118280" cy="3936240"/>
            <a:chOff x="2320560" y="2454120"/>
            <a:chExt cx="7118280" cy="3936240"/>
          </a:xfrm>
        </p:grpSpPr>
        <p:sp>
          <p:nvSpPr>
            <p:cNvPr id="805" name="CustomShape 6"/>
            <p:cNvSpPr/>
            <p:nvPr/>
          </p:nvSpPr>
          <p:spPr>
            <a:xfrm>
              <a:off x="2320560" y="2454120"/>
              <a:ext cx="6717600" cy="3936240"/>
            </a:xfrm>
            <a:prstGeom prst="hexagon">
              <a:avLst>
                <a:gd name="adj" fmla="val 0"/>
                <a:gd name="vf" fmla="val 115470"/>
              </a:avLst>
            </a:prstGeom>
            <a:blipFill rotWithShape="0">
              <a:blip r:embed="rId1"/>
              <a:stretch>
                <a:fillRect/>
              </a:stretch>
            </a:blipFill>
            <a:ln>
              <a:noFill/>
            </a:ln>
          </p:spPr>
          <p:style>
            <a:lnRef idx="0"/>
            <a:fillRef idx="0"/>
            <a:effectRef idx="0"/>
            <a:fontRef idx="minor"/>
          </p:style>
        </p:sp>
        <p:sp>
          <p:nvSpPr>
            <p:cNvPr id="806" name="CustomShape 7"/>
            <p:cNvSpPr/>
            <p:nvPr/>
          </p:nvSpPr>
          <p:spPr>
            <a:xfrm>
              <a:off x="7778880" y="4816800"/>
              <a:ext cx="1659960" cy="487800"/>
            </a:xfrm>
            <a:prstGeom prst="rect">
              <a:avLst/>
            </a:prstGeom>
            <a:solidFill>
              <a:srgbClr val="ffffff"/>
            </a:solidFill>
            <a:ln w="25560">
              <a:noFill/>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7"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808"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D5D54DCA-09C0-41FB-BD40-7C217A4F8EB4}"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09"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10"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DB399879-2862-461D-87E9-3168EAF17EE3}" type="slidenum">
              <a:rPr b="0" lang="el-GR" sz="2800" spc="-1" strike="noStrike">
                <a:solidFill>
                  <a:srgbClr val="ffffff"/>
                </a:solidFill>
                <a:latin typeface="Century Gothic"/>
                <a:ea typeface="DejaVu Sans"/>
              </a:rPr>
              <a:t>27</a:t>
            </a:fld>
            <a:endParaRPr b="0" lang="el-GR" sz="2800" spc="-1" strike="noStrike">
              <a:latin typeface="Arial"/>
            </a:endParaRPr>
          </a:p>
        </p:txBody>
      </p:sp>
      <p:sp>
        <p:nvSpPr>
          <p:cNvPr id="811" name="CustomShape 5"/>
          <p:cNvSpPr/>
          <p:nvPr/>
        </p:nvSpPr>
        <p:spPr>
          <a:xfrm>
            <a:off x="3527640" y="2077560"/>
            <a:ext cx="4494600" cy="4465080"/>
          </a:xfrm>
          <a:prstGeom prst="snip1Rect">
            <a:avLst>
              <a:gd name="adj" fmla="val 27912"/>
            </a:avLst>
          </a:prstGeom>
          <a:blipFill rotWithShape="0">
            <a:blip r:embed="rId1"/>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2"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 (χρήση του κινητού)</a:t>
            </a:r>
            <a:endParaRPr b="0" lang="el-GR" sz="3600" spc="-1" strike="noStrike">
              <a:latin typeface="Arial"/>
            </a:endParaRPr>
          </a:p>
        </p:txBody>
      </p:sp>
      <p:sp>
        <p:nvSpPr>
          <p:cNvPr id="813"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2F00CC2D-6B11-446E-BB41-0D65B3177888}"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14"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15"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70374E92-D474-472F-8A9E-C9840296AAC2}" type="slidenum">
              <a:rPr b="0" lang="el-GR" sz="2800" spc="-1" strike="noStrike">
                <a:solidFill>
                  <a:srgbClr val="ffffff"/>
                </a:solidFill>
                <a:latin typeface="Century Gothic"/>
                <a:ea typeface="DejaVu Sans"/>
              </a:rPr>
              <a:t>27</a:t>
            </a:fld>
            <a:endParaRPr b="0" lang="el-GR" sz="2800" spc="-1" strike="noStrike">
              <a:latin typeface="Arial"/>
            </a:endParaRPr>
          </a:p>
        </p:txBody>
      </p:sp>
      <p:pic>
        <p:nvPicPr>
          <p:cNvPr id="816" name="Εικόνα 4" descr=""/>
          <p:cNvPicPr/>
          <p:nvPr/>
        </p:nvPicPr>
        <p:blipFill>
          <a:blip r:embed="rId1"/>
          <a:stretch/>
        </p:blipFill>
        <p:spPr>
          <a:xfrm>
            <a:off x="2823120" y="2476800"/>
            <a:ext cx="6046200" cy="3754800"/>
          </a:xfrm>
          <a:prstGeom prst="rect">
            <a:avLst/>
          </a:prstGeom>
          <a:ln>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7"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818"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63312B3D-7F71-4D65-98CA-049616D8D8CB}"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19"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20"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75C7A178-7508-49E8-A40C-54A52C726DB5}" type="slidenum">
              <a:rPr b="0" lang="el-GR" sz="2800" spc="-1" strike="noStrike">
                <a:solidFill>
                  <a:srgbClr val="ffffff"/>
                </a:solidFill>
                <a:latin typeface="Century Gothic"/>
                <a:ea typeface="DejaVu Sans"/>
              </a:rPr>
              <a:t>27</a:t>
            </a:fld>
            <a:endParaRPr b="0" lang="el-GR" sz="2800" spc="-1" strike="noStrike">
              <a:latin typeface="Arial"/>
            </a:endParaRPr>
          </a:p>
        </p:txBody>
      </p:sp>
      <p:grpSp>
        <p:nvGrpSpPr>
          <p:cNvPr id="821" name="Group 5"/>
          <p:cNvGrpSpPr/>
          <p:nvPr/>
        </p:nvGrpSpPr>
        <p:grpSpPr>
          <a:xfrm>
            <a:off x="2000520" y="2277000"/>
            <a:ext cx="7313760" cy="4113360"/>
            <a:chOff x="2000520" y="2277000"/>
            <a:chExt cx="7313760" cy="4113360"/>
          </a:xfrm>
        </p:grpSpPr>
        <p:pic>
          <p:nvPicPr>
            <p:cNvPr id="822" name="Εικόνα 7" descr=""/>
            <p:cNvPicPr/>
            <p:nvPr/>
          </p:nvPicPr>
          <p:blipFill>
            <a:blip r:embed="rId1"/>
            <a:stretch/>
          </p:blipFill>
          <p:spPr>
            <a:xfrm>
              <a:off x="2000520" y="2277000"/>
              <a:ext cx="7313760" cy="4113360"/>
            </a:xfrm>
            <a:prstGeom prst="rect">
              <a:avLst/>
            </a:prstGeom>
            <a:ln>
              <a:noFill/>
            </a:ln>
          </p:spPr>
        </p:pic>
        <p:sp>
          <p:nvSpPr>
            <p:cNvPr id="823" name="CustomShape 6"/>
            <p:cNvSpPr/>
            <p:nvPr/>
          </p:nvSpPr>
          <p:spPr>
            <a:xfrm>
              <a:off x="7743600" y="2369880"/>
              <a:ext cx="1492560" cy="694080"/>
            </a:xfrm>
            <a:prstGeom prst="rect">
              <a:avLst/>
            </a:prstGeom>
            <a:solidFill>
              <a:srgbClr val="ffffff"/>
            </a:solidFill>
            <a:ln w="25560">
              <a:noFill/>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CustomShape 1"/>
          <p:cNvSpPr/>
          <p:nvPr/>
        </p:nvSpPr>
        <p:spPr>
          <a:xfrm>
            <a:off x="561240" y="734040"/>
            <a:ext cx="10090440" cy="133776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Είναι αυτές οι δύο κούπες το ίδιο αντικείμενο;</a:t>
            </a:r>
            <a:endParaRPr b="0" lang="el-GR" sz="3600" spc="-1" strike="noStrike">
              <a:latin typeface="Arial"/>
            </a:endParaRPr>
          </a:p>
        </p:txBody>
      </p:sp>
      <p:pic>
        <p:nvPicPr>
          <p:cNvPr id="244" name="Θέση περιεχομένου 6" descr=""/>
          <p:cNvPicPr/>
          <p:nvPr/>
        </p:nvPicPr>
        <p:blipFill>
          <a:blip r:embed="rId1"/>
          <a:stretch/>
        </p:blipFill>
        <p:spPr>
          <a:xfrm>
            <a:off x="3155400" y="2378160"/>
            <a:ext cx="5010480" cy="4012200"/>
          </a:xfrm>
          <a:prstGeom prst="rect">
            <a:avLst/>
          </a:prstGeom>
          <a:ln>
            <a:noFill/>
          </a:ln>
        </p:spPr>
      </p:pic>
      <p:sp>
        <p:nvSpPr>
          <p:cNvPr id="245"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3E1CA427-B958-42B8-AB75-DDD0A4682830}"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246"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247"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38BB2C33-3D38-4820-92F4-5FD182E8207F}" type="slidenum">
              <a:rPr b="0" lang="el-GR" sz="2800" spc="-1" strike="noStrike">
                <a:solidFill>
                  <a:srgbClr val="ffffff"/>
                </a:solidFill>
                <a:latin typeface="Century Gothic"/>
                <a:ea typeface="DejaVu Sans"/>
              </a:rPr>
              <a:t>2</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825"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347A2C66-16C9-4488-8A75-49D140434624}"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26"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27"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B6384F39-BDB3-400F-AF2F-235418476E72}" type="slidenum">
              <a:rPr b="0" lang="el-GR" sz="2800" spc="-1" strike="noStrike">
                <a:solidFill>
                  <a:srgbClr val="ffffff"/>
                </a:solidFill>
                <a:latin typeface="Century Gothic"/>
                <a:ea typeface="DejaVu Sans"/>
              </a:rPr>
              <a:t>27</a:t>
            </a:fld>
            <a:endParaRPr b="0" lang="el-GR" sz="2800" spc="-1" strike="noStrike">
              <a:latin typeface="Arial"/>
            </a:endParaRPr>
          </a:p>
        </p:txBody>
      </p:sp>
      <p:graphicFrame>
        <p:nvGraphicFramePr>
          <p:cNvPr id="828" name="Table 5"/>
          <p:cNvGraphicFramePr/>
          <p:nvPr/>
        </p:nvGraphicFramePr>
        <p:xfrm>
          <a:off x="806400" y="2707200"/>
          <a:ext cx="10383840" cy="3101760"/>
        </p:xfrm>
        <a:graphic>
          <a:graphicData uri="http://schemas.openxmlformats.org/drawingml/2006/table">
            <a:tbl>
              <a:tblPr/>
              <a:tblGrid>
                <a:gridCol w="4638960"/>
                <a:gridCol w="5745240"/>
              </a:tblGrid>
              <a:tr h="564120">
                <a:tc gridSpan="2">
                  <a:txBody>
                    <a:bodyPr lIns="133920" rIns="133920">
                      <a:noAutofit/>
                    </a:bodyPr>
                    <a:p>
                      <a:pPr marL="457200" algn="ctr">
                        <a:lnSpc>
                          <a:spcPct val="115000"/>
                        </a:lnSpc>
                        <a:spcBef>
                          <a:spcPts val="601"/>
                        </a:spcBef>
                        <a:spcAft>
                          <a:spcPts val="601"/>
                        </a:spcAft>
                      </a:pPr>
                      <a:r>
                        <a:rPr b="1" lang="el-GR" sz="2200" spc="-1" strike="noStrike">
                          <a:solidFill>
                            <a:srgbClr val="ffffff"/>
                          </a:solidFill>
                          <a:latin typeface="Century Gothic"/>
                        </a:rPr>
                        <a:t>Συνάρτηση Πρόσθεση (a, b) ΑΡΧΗ … ΤΕΛΟΣ_ΣΥΝΑΡΤΗΣΗΣ</a:t>
                      </a:r>
                      <a:endParaRPr b="0" lang="el-GR" sz="2200" spc="-1" strike="noStrike">
                        <a:latin typeface="Arial"/>
                      </a:endParaRPr>
                    </a:p>
                  </a:txBody>
                  <a:tcPr marL="133920" marR="133920">
                    <a:lnL w="12240">
                      <a:solidFill>
                        <a:srgbClr val="ffffff"/>
                      </a:solidFill>
                    </a:lnL>
                    <a:lnR w="12240">
                      <a:solidFill>
                        <a:srgbClr val="ffffff"/>
                      </a:solidFill>
                    </a:lnR>
                    <a:lnT w="12240">
                      <a:solidFill>
                        <a:srgbClr val="ffffff"/>
                      </a:solidFill>
                    </a:lnT>
                    <a:lnB w="38160">
                      <a:solidFill>
                        <a:srgbClr val="ffffff"/>
                      </a:solidFill>
                    </a:lnB>
                    <a:solidFill>
                      <a:srgbClr val="549e39"/>
                    </a:solidFill>
                  </a:tcPr>
                </a:tc>
                <a:tc hMerge="1">
                  <a:tcPr marL="90000" marR="90000">
                    <a:solidFill>
                      <a:srgbClr val="729fcf"/>
                    </a:solidFill>
                  </a:tcPr>
                </a:tc>
              </a:tr>
              <a:tr h="585720">
                <a:tc>
                  <a:txBody>
                    <a:bodyPr lIns="133920" rIns="133920">
                      <a:noAutofit/>
                    </a:bodyPr>
                    <a:p>
                      <a:pPr marL="457200" algn="ctr">
                        <a:lnSpc>
                          <a:spcPct val="115000"/>
                        </a:lnSpc>
                        <a:spcBef>
                          <a:spcPts val="601"/>
                        </a:spcBef>
                        <a:spcAft>
                          <a:spcPts val="601"/>
                        </a:spcAft>
                      </a:pPr>
                      <a:r>
                        <a:rPr b="1" lang="el-GR" sz="2200" spc="-1" strike="noStrike">
                          <a:solidFill>
                            <a:srgbClr val="ffffff"/>
                          </a:solidFill>
                          <a:latin typeface="Century Gothic"/>
                        </a:rPr>
                        <a:t>Είσοδος</a:t>
                      </a:r>
                      <a:endParaRPr b="0" lang="el-GR" sz="2200" spc="-1" strike="noStrike">
                        <a:latin typeface="Arial"/>
                      </a:endParaRPr>
                    </a:p>
                  </a:txBody>
                  <a:tcPr marL="133920" marR="133920">
                    <a:lnL w="12240">
                      <a:solidFill>
                        <a:srgbClr val="ffffff"/>
                      </a:solidFill>
                    </a:lnL>
                    <a:lnR w="12240">
                      <a:solidFill>
                        <a:srgbClr val="ffffff"/>
                      </a:solidFill>
                    </a:lnR>
                    <a:lnT w="12240">
                      <a:solidFill>
                        <a:srgbClr val="ffffff"/>
                      </a:solidFill>
                    </a:lnT>
                    <a:lnB w="12240">
                      <a:solidFill>
                        <a:srgbClr val="ffffff"/>
                      </a:solidFill>
                    </a:lnB>
                    <a:solidFill>
                      <a:srgbClr val="549e39"/>
                    </a:solidFill>
                  </a:tcPr>
                </a:tc>
                <a:tc>
                  <a:txBody>
                    <a:bodyPr lIns="133920" rIns="133920">
                      <a:noAutofit/>
                    </a:bodyPr>
                    <a:p>
                      <a:pPr marL="457200" algn="ctr">
                        <a:lnSpc>
                          <a:spcPct val="115000"/>
                        </a:lnSpc>
                        <a:spcBef>
                          <a:spcPts val="601"/>
                        </a:spcBef>
                        <a:spcAft>
                          <a:spcPts val="601"/>
                        </a:spcAft>
                      </a:pPr>
                      <a:r>
                        <a:rPr b="0" lang="el-GR" sz="2200" spc="-1" strike="noStrike">
                          <a:solidFill>
                            <a:srgbClr val="000000"/>
                          </a:solidFill>
                          <a:latin typeface="Century Gothic"/>
                        </a:rPr>
                        <a:t>Έξοδος</a:t>
                      </a:r>
                      <a:endParaRPr b="0" lang="el-GR" sz="2200" spc="-1" strike="noStrike">
                        <a:latin typeface="Arial"/>
                      </a:endParaRPr>
                    </a:p>
                  </a:txBody>
                  <a:tcPr marL="133920" marR="133920">
                    <a:lnL w="12240">
                      <a:solidFill>
                        <a:srgbClr val="ffffff"/>
                      </a:solidFill>
                    </a:lnL>
                    <a:lnR w="12240">
                      <a:solidFill>
                        <a:srgbClr val="ffffff"/>
                      </a:solidFill>
                    </a:lnR>
                    <a:lnT w="12240">
                      <a:solidFill>
                        <a:srgbClr val="ffffff"/>
                      </a:solidFill>
                    </a:lnT>
                    <a:lnB w="12240">
                      <a:solidFill>
                        <a:srgbClr val="ffffff"/>
                      </a:solidFill>
                    </a:lnB>
                    <a:solidFill>
                      <a:srgbClr val="d0dece"/>
                    </a:solidFill>
                  </a:tcPr>
                </a:tc>
              </a:tr>
              <a:tr h="564120">
                <a:tc>
                  <a:txBody>
                    <a:bodyPr lIns="133920" rIns="133920">
                      <a:noAutofit/>
                    </a:bodyPr>
                    <a:p>
                      <a:pPr marL="457200" algn="ctr">
                        <a:lnSpc>
                          <a:spcPct val="115000"/>
                        </a:lnSpc>
                        <a:spcBef>
                          <a:spcPts val="601"/>
                        </a:spcBef>
                        <a:spcAft>
                          <a:spcPts val="601"/>
                        </a:spcAft>
                      </a:pPr>
                      <a:r>
                        <a:rPr b="1" lang="el-GR" sz="2200" spc="-1" strike="noStrike">
                          <a:solidFill>
                            <a:srgbClr val="ffffff"/>
                          </a:solidFill>
                          <a:latin typeface="Century Gothic"/>
                        </a:rPr>
                        <a:t>Πρόσθεση(20,40)</a:t>
                      </a:r>
                      <a:endParaRPr b="0" lang="el-GR" sz="2200" spc="-1" strike="noStrike">
                        <a:latin typeface="Arial"/>
                      </a:endParaRPr>
                    </a:p>
                  </a:txBody>
                  <a:tcPr marL="133920" marR="133920">
                    <a:lnL w="12240">
                      <a:solidFill>
                        <a:srgbClr val="ffffff"/>
                      </a:solidFill>
                    </a:lnL>
                    <a:lnR w="12240">
                      <a:solidFill>
                        <a:srgbClr val="ffffff"/>
                      </a:solidFill>
                    </a:lnR>
                    <a:lnT w="12240">
                      <a:solidFill>
                        <a:srgbClr val="ffffff"/>
                      </a:solidFill>
                    </a:lnT>
                    <a:lnB w="12240">
                      <a:solidFill>
                        <a:srgbClr val="ffffff"/>
                      </a:solidFill>
                    </a:lnB>
                    <a:solidFill>
                      <a:srgbClr val="549e39"/>
                    </a:solidFill>
                  </a:tcPr>
                </a:tc>
                <a:tc>
                  <a:txBody>
                    <a:bodyPr lIns="133920" rIns="133920">
                      <a:noAutofit/>
                    </a:bodyPr>
                    <a:p>
                      <a:pPr marL="457200" algn="ctr">
                        <a:lnSpc>
                          <a:spcPct val="115000"/>
                        </a:lnSpc>
                        <a:spcBef>
                          <a:spcPts val="601"/>
                        </a:spcBef>
                        <a:spcAft>
                          <a:spcPts val="601"/>
                        </a:spcAft>
                      </a:pPr>
                      <a:r>
                        <a:rPr b="0" lang="el-GR" sz="2200" spc="-1" strike="noStrike">
                          <a:solidFill>
                            <a:srgbClr val="000000"/>
                          </a:solidFill>
                          <a:latin typeface="Century Gothic"/>
                        </a:rPr>
                        <a:t>60</a:t>
                      </a:r>
                      <a:endParaRPr b="0" lang="el-GR" sz="2200" spc="-1" strike="noStrike">
                        <a:latin typeface="Arial"/>
                      </a:endParaRPr>
                    </a:p>
                  </a:txBody>
                  <a:tcPr marL="133920" marR="133920">
                    <a:lnL w="12240">
                      <a:solidFill>
                        <a:srgbClr val="ffffff"/>
                      </a:solidFill>
                    </a:lnL>
                    <a:lnR w="12240">
                      <a:solidFill>
                        <a:srgbClr val="ffffff"/>
                      </a:solidFill>
                    </a:lnR>
                    <a:lnT w="12240">
                      <a:solidFill>
                        <a:srgbClr val="ffffff"/>
                      </a:solidFill>
                    </a:lnT>
                    <a:lnB w="12240">
                      <a:solidFill>
                        <a:srgbClr val="ffffff"/>
                      </a:solidFill>
                    </a:lnB>
                    <a:solidFill>
                      <a:srgbClr val="e9efe8"/>
                    </a:solidFill>
                  </a:tcPr>
                </a:tc>
              </a:tr>
              <a:tr h="564120">
                <a:tc>
                  <a:txBody>
                    <a:bodyPr lIns="133920" rIns="133920">
                      <a:noAutofit/>
                    </a:bodyPr>
                    <a:p>
                      <a:pPr marL="457200" algn="ctr">
                        <a:lnSpc>
                          <a:spcPct val="115000"/>
                        </a:lnSpc>
                        <a:spcBef>
                          <a:spcPts val="601"/>
                        </a:spcBef>
                        <a:spcAft>
                          <a:spcPts val="601"/>
                        </a:spcAft>
                      </a:pPr>
                      <a:r>
                        <a:rPr b="1" lang="el-GR" sz="2200" spc="-1" strike="noStrike">
                          <a:solidFill>
                            <a:srgbClr val="ffffff"/>
                          </a:solidFill>
                          <a:latin typeface="Century Gothic"/>
                        </a:rPr>
                        <a:t>Πρόσθεση(«Γεια », «σας!»)</a:t>
                      </a:r>
                      <a:endParaRPr b="0" lang="el-GR" sz="2200" spc="-1" strike="noStrike">
                        <a:latin typeface="Arial"/>
                      </a:endParaRPr>
                    </a:p>
                  </a:txBody>
                  <a:tcPr marL="133920" marR="133920">
                    <a:lnL w="12240">
                      <a:solidFill>
                        <a:srgbClr val="ffffff"/>
                      </a:solidFill>
                    </a:lnL>
                    <a:lnR w="12240">
                      <a:solidFill>
                        <a:srgbClr val="ffffff"/>
                      </a:solidFill>
                    </a:lnR>
                    <a:lnT w="12240">
                      <a:solidFill>
                        <a:srgbClr val="ffffff"/>
                      </a:solidFill>
                    </a:lnT>
                    <a:lnB w="12240">
                      <a:solidFill>
                        <a:srgbClr val="ffffff"/>
                      </a:solidFill>
                    </a:lnB>
                    <a:solidFill>
                      <a:srgbClr val="549e39"/>
                    </a:solidFill>
                  </a:tcPr>
                </a:tc>
                <a:tc>
                  <a:txBody>
                    <a:bodyPr lIns="133920" rIns="133920">
                      <a:noAutofit/>
                    </a:bodyPr>
                    <a:p>
                      <a:pPr marL="457200" algn="ctr">
                        <a:lnSpc>
                          <a:spcPct val="115000"/>
                        </a:lnSpc>
                        <a:spcBef>
                          <a:spcPts val="601"/>
                        </a:spcBef>
                        <a:spcAft>
                          <a:spcPts val="601"/>
                        </a:spcAft>
                      </a:pPr>
                      <a:r>
                        <a:rPr b="0" lang="el-GR" sz="2200" spc="-1" strike="noStrike">
                          <a:solidFill>
                            <a:srgbClr val="000000"/>
                          </a:solidFill>
                          <a:latin typeface="Century Gothic"/>
                        </a:rPr>
                        <a:t>«Γεια σας!»</a:t>
                      </a:r>
                      <a:endParaRPr b="0" lang="el-GR" sz="2200" spc="-1" strike="noStrike">
                        <a:latin typeface="Arial"/>
                      </a:endParaRPr>
                    </a:p>
                  </a:txBody>
                  <a:tcPr marL="133920" marR="133920">
                    <a:lnL w="12240">
                      <a:solidFill>
                        <a:srgbClr val="ffffff"/>
                      </a:solidFill>
                    </a:lnL>
                    <a:lnR w="12240">
                      <a:solidFill>
                        <a:srgbClr val="ffffff"/>
                      </a:solidFill>
                    </a:lnR>
                    <a:lnT w="12240">
                      <a:solidFill>
                        <a:srgbClr val="ffffff"/>
                      </a:solidFill>
                    </a:lnT>
                    <a:lnB w="12240">
                      <a:solidFill>
                        <a:srgbClr val="ffffff"/>
                      </a:solidFill>
                    </a:lnB>
                    <a:solidFill>
                      <a:srgbClr val="d0dece"/>
                    </a:solidFill>
                  </a:tcPr>
                </a:tc>
              </a:tr>
              <a:tr h="824040">
                <a:tc>
                  <a:txBody>
                    <a:bodyPr lIns="133920" rIns="133920">
                      <a:noAutofit/>
                    </a:bodyPr>
                    <a:p>
                      <a:pPr marL="457200" algn="ctr">
                        <a:lnSpc>
                          <a:spcPct val="115000"/>
                        </a:lnSpc>
                        <a:spcBef>
                          <a:spcPts val="601"/>
                        </a:spcBef>
                        <a:spcAft>
                          <a:spcPts val="601"/>
                        </a:spcAft>
                      </a:pPr>
                      <a:r>
                        <a:rPr b="1" lang="el-GR" sz="2200" spc="-1" strike="noStrike">
                          <a:solidFill>
                            <a:srgbClr val="ffffff"/>
                          </a:solidFill>
                          <a:latin typeface="Century Gothic"/>
                        </a:rPr>
                        <a:t>Πρόσθεση(«Καλώς ήρθες », 2019)</a:t>
                      </a:r>
                      <a:endParaRPr b="0" lang="el-GR" sz="2200" spc="-1" strike="noStrike">
                        <a:latin typeface="Arial"/>
                      </a:endParaRPr>
                    </a:p>
                  </a:txBody>
                  <a:tcPr marL="133920" marR="133920">
                    <a:lnL w="12240">
                      <a:solidFill>
                        <a:srgbClr val="ffffff"/>
                      </a:solidFill>
                    </a:lnL>
                    <a:lnR w="12240">
                      <a:solidFill>
                        <a:srgbClr val="ffffff"/>
                      </a:solidFill>
                    </a:lnR>
                    <a:lnT w="12240">
                      <a:solidFill>
                        <a:srgbClr val="ffffff"/>
                      </a:solidFill>
                    </a:lnT>
                    <a:lnB w="12240">
                      <a:solidFill>
                        <a:srgbClr val="ffffff"/>
                      </a:solidFill>
                    </a:lnB>
                    <a:solidFill>
                      <a:srgbClr val="549e39"/>
                    </a:solidFill>
                  </a:tcPr>
                </a:tc>
                <a:tc>
                  <a:txBody>
                    <a:bodyPr lIns="133920" rIns="133920">
                      <a:noAutofit/>
                    </a:bodyPr>
                    <a:p>
                      <a:pPr marL="457200" algn="ctr">
                        <a:lnSpc>
                          <a:spcPct val="115000"/>
                        </a:lnSpc>
                        <a:spcBef>
                          <a:spcPts val="601"/>
                        </a:spcBef>
                        <a:spcAft>
                          <a:spcPts val="601"/>
                        </a:spcAft>
                      </a:pPr>
                      <a:r>
                        <a:rPr b="0" lang="el-GR" sz="2200" spc="-1" strike="noStrike">
                          <a:solidFill>
                            <a:srgbClr val="000000"/>
                          </a:solidFill>
                          <a:latin typeface="Century Gothic"/>
                        </a:rPr>
                        <a:t>«Καλώς ήρθες 2019»</a:t>
                      </a:r>
                      <a:endParaRPr b="0" lang="el-GR" sz="2200" spc="-1" strike="noStrike">
                        <a:latin typeface="Arial"/>
                      </a:endParaRPr>
                    </a:p>
                  </a:txBody>
                  <a:tcPr marL="133920" marR="133920">
                    <a:lnL w="12240">
                      <a:solidFill>
                        <a:srgbClr val="ffffff"/>
                      </a:solidFill>
                    </a:lnL>
                    <a:lnR w="12240">
                      <a:solidFill>
                        <a:srgbClr val="ffffff"/>
                      </a:solidFill>
                    </a:lnR>
                    <a:lnT w="12240">
                      <a:solidFill>
                        <a:srgbClr val="ffffff"/>
                      </a:solidFill>
                    </a:lnT>
                    <a:lnB w="12240">
                      <a:solidFill>
                        <a:srgbClr val="ffffff"/>
                      </a:solidFill>
                    </a:lnB>
                    <a:solidFill>
                      <a:srgbClr val="e9efe8"/>
                    </a:solidFill>
                  </a:tcPr>
                </a:tc>
              </a:tr>
            </a:tbl>
          </a:graphicData>
        </a:graphic>
      </p:graphicFrame>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9"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830"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B9076CBA-B4A8-4D38-97FF-00E3A6385D3F}"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31"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32"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89E582B2-47E7-4015-A0D6-6AF52ADA1C74}" type="slidenum">
              <a:rPr b="0" lang="el-GR" sz="2800" spc="-1" strike="noStrike">
                <a:solidFill>
                  <a:srgbClr val="ffffff"/>
                </a:solidFill>
                <a:latin typeface="Century Gothic"/>
                <a:ea typeface="DejaVu Sans"/>
              </a:rPr>
              <a:t>27</a:t>
            </a:fld>
            <a:endParaRPr b="0" lang="el-GR" sz="2800" spc="-1" strike="noStrike">
              <a:latin typeface="Arial"/>
            </a:endParaRPr>
          </a:p>
        </p:txBody>
      </p:sp>
      <p:pic>
        <p:nvPicPr>
          <p:cNvPr id="833" name="Εικόνα 4" descr=""/>
          <p:cNvPicPr/>
          <p:nvPr/>
        </p:nvPicPr>
        <p:blipFill>
          <a:blip r:embed="rId1"/>
          <a:srcRect l="0" t="0" r="0" b="29711"/>
          <a:stretch/>
        </p:blipFill>
        <p:spPr>
          <a:xfrm>
            <a:off x="723960" y="2446920"/>
            <a:ext cx="5151960" cy="3943440"/>
          </a:xfrm>
          <a:prstGeom prst="rect">
            <a:avLst/>
          </a:prstGeom>
          <a:ln>
            <a:noFill/>
          </a:ln>
        </p:spPr>
      </p:pic>
      <p:pic>
        <p:nvPicPr>
          <p:cNvPr id="834" name="Εικόνα 9" descr=""/>
          <p:cNvPicPr/>
          <p:nvPr/>
        </p:nvPicPr>
        <p:blipFill>
          <a:blip r:embed="rId2"/>
          <a:srcRect l="0" t="72694" r="0" b="0"/>
          <a:stretch/>
        </p:blipFill>
        <p:spPr>
          <a:xfrm>
            <a:off x="5877360" y="2988000"/>
            <a:ext cx="6313320" cy="1878840"/>
          </a:xfrm>
          <a:prstGeom prst="rect">
            <a:avLst/>
          </a:prstGeom>
          <a:ln>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5"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836"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B91F19E7-64D0-40E3-9710-8A2A2FE4E1F8}"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37"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38"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ED2647E7-683F-45FF-A684-86BF9F979A90}" type="slidenum">
              <a:rPr b="0" lang="el-GR" sz="2800" spc="-1" strike="noStrike">
                <a:solidFill>
                  <a:srgbClr val="ffffff"/>
                </a:solidFill>
                <a:latin typeface="Century Gothic"/>
                <a:ea typeface="DejaVu Sans"/>
              </a:rPr>
              <a:t>27</a:t>
            </a:fld>
            <a:endParaRPr b="0" lang="el-GR" sz="2800" spc="-1" strike="noStrike">
              <a:latin typeface="Arial"/>
            </a:endParaRPr>
          </a:p>
        </p:txBody>
      </p:sp>
      <p:pic>
        <p:nvPicPr>
          <p:cNvPr id="839" name="Εικόνα 7" descr=""/>
          <p:cNvPicPr/>
          <p:nvPr/>
        </p:nvPicPr>
        <p:blipFill>
          <a:blip r:embed="rId1"/>
          <a:stretch/>
        </p:blipFill>
        <p:spPr>
          <a:xfrm>
            <a:off x="3245040" y="2377800"/>
            <a:ext cx="4290480" cy="4164840"/>
          </a:xfrm>
          <a:prstGeom prst="rect">
            <a:avLst/>
          </a:prstGeom>
          <a:ln>
            <a:noFill/>
          </a:ln>
        </p:spPr>
      </p:pic>
      <p:sp>
        <p:nvSpPr>
          <p:cNvPr id="840" name="CustomShape 5"/>
          <p:cNvSpPr/>
          <p:nvPr/>
        </p:nvSpPr>
        <p:spPr>
          <a:xfrm>
            <a:off x="5512320" y="3245400"/>
            <a:ext cx="12190680" cy="360"/>
          </a:xfrm>
          <a:prstGeom prst="rect">
            <a:avLst/>
          </a:prstGeom>
          <a:no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1"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842"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A43DE1A3-F412-4FF5-B74E-F2767EB2CAD7}"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43"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44"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BB7C0520-3DD4-4160-A317-EFB6F14DF1DC}" type="slidenum">
              <a:rPr b="0" lang="el-GR" sz="2800" spc="-1" strike="noStrike">
                <a:solidFill>
                  <a:srgbClr val="ffffff"/>
                </a:solidFill>
                <a:latin typeface="Century Gothic"/>
                <a:ea typeface="DejaVu Sans"/>
              </a:rPr>
              <a:t>27</a:t>
            </a:fld>
            <a:endParaRPr b="0" lang="el-GR" sz="2800" spc="-1" strike="noStrike">
              <a:latin typeface="Arial"/>
            </a:endParaRPr>
          </a:p>
        </p:txBody>
      </p:sp>
      <p:sp>
        <p:nvSpPr>
          <p:cNvPr id="845" name="CustomShape 5"/>
          <p:cNvSpPr/>
          <p:nvPr/>
        </p:nvSpPr>
        <p:spPr>
          <a:xfrm>
            <a:off x="5512320" y="3245400"/>
            <a:ext cx="12190680" cy="360"/>
          </a:xfrm>
          <a:prstGeom prst="rect">
            <a:avLst/>
          </a:prstGeom>
          <a:noFill/>
          <a:ln>
            <a:noFill/>
          </a:ln>
        </p:spPr>
        <p:style>
          <a:lnRef idx="0"/>
          <a:fillRef idx="0"/>
          <a:effectRef idx="0"/>
          <a:fontRef idx="minor"/>
        </p:style>
      </p:sp>
      <p:graphicFrame>
        <p:nvGraphicFramePr>
          <p:cNvPr id="846" name="Table 6"/>
          <p:cNvGraphicFramePr/>
          <p:nvPr/>
        </p:nvGraphicFramePr>
        <p:xfrm>
          <a:off x="4634640" y="4440600"/>
          <a:ext cx="7008480" cy="1739520"/>
        </p:xfrm>
        <a:graphic>
          <a:graphicData uri="http://schemas.openxmlformats.org/drawingml/2006/table">
            <a:tbl>
              <a:tblPr/>
              <a:tblGrid>
                <a:gridCol w="3290400"/>
                <a:gridCol w="3718440"/>
              </a:tblGrid>
              <a:tr h="368280">
                <a:tc>
                  <a:txBody>
                    <a:bodyPr lIns="80640" rIns="80640">
                      <a:noAutofit/>
                    </a:bodyPr>
                    <a:p>
                      <a:pPr marL="457200" algn="just">
                        <a:lnSpc>
                          <a:spcPct val="150000"/>
                        </a:lnSpc>
                        <a:spcBef>
                          <a:spcPts val="601"/>
                        </a:spcBef>
                      </a:pPr>
                      <a:r>
                        <a:rPr b="1" lang="el-GR" sz="1300" spc="-1" strike="noStrike">
                          <a:solidFill>
                            <a:srgbClr val="ffffff"/>
                          </a:solidFill>
                          <a:latin typeface="Century Gothic"/>
                        </a:rPr>
                        <a:t>Σκύλος</a:t>
                      </a:r>
                      <a:endParaRPr b="0" lang="el-GR" sz="1300" spc="-1" strike="noStrike">
                        <a:latin typeface="Arial"/>
                      </a:endParaRPr>
                    </a:p>
                  </a:txBody>
                  <a:tcPr marL="80640" marR="80640">
                    <a:lnL w="12240">
                      <a:solidFill>
                        <a:srgbClr val="ffffff"/>
                      </a:solidFill>
                    </a:lnL>
                    <a:lnR w="12240">
                      <a:solidFill>
                        <a:srgbClr val="ffffff"/>
                      </a:solidFill>
                    </a:lnR>
                    <a:lnT w="12240">
                      <a:solidFill>
                        <a:srgbClr val="ffffff"/>
                      </a:solidFill>
                    </a:lnT>
                    <a:lnB w="38160">
                      <a:solidFill>
                        <a:srgbClr val="ffffff"/>
                      </a:solidFill>
                    </a:lnB>
                    <a:solidFill>
                      <a:srgbClr val="549e39"/>
                    </a:solidFill>
                  </a:tcPr>
                </a:tc>
                <a:tc>
                  <a:txBody>
                    <a:bodyPr lIns="80640" rIns="80640">
                      <a:noAutofit/>
                    </a:bodyPr>
                    <a:p>
                      <a:pPr marL="457200" algn="just">
                        <a:lnSpc>
                          <a:spcPct val="150000"/>
                        </a:lnSpc>
                        <a:spcBef>
                          <a:spcPts val="601"/>
                        </a:spcBef>
                      </a:pPr>
                      <a:r>
                        <a:rPr b="1" lang="el-GR" sz="1300" spc="-1" strike="noStrike">
                          <a:solidFill>
                            <a:srgbClr val="ffffff"/>
                          </a:solidFill>
                          <a:latin typeface="Century Gothic"/>
                        </a:rPr>
                        <a:t>Γάτα</a:t>
                      </a:r>
                      <a:endParaRPr b="0" lang="el-GR" sz="1300" spc="-1" strike="noStrike">
                        <a:latin typeface="Arial"/>
                      </a:endParaRPr>
                    </a:p>
                  </a:txBody>
                  <a:tcPr marL="80640" marR="80640">
                    <a:lnL w="12240">
                      <a:solidFill>
                        <a:srgbClr val="ffffff"/>
                      </a:solidFill>
                    </a:lnL>
                    <a:lnR w="12240">
                      <a:solidFill>
                        <a:srgbClr val="ffffff"/>
                      </a:solidFill>
                    </a:lnR>
                    <a:lnT w="12240">
                      <a:solidFill>
                        <a:srgbClr val="ffffff"/>
                      </a:solidFill>
                    </a:lnT>
                    <a:lnB w="38160">
                      <a:solidFill>
                        <a:srgbClr val="ffffff"/>
                      </a:solidFill>
                    </a:lnB>
                    <a:solidFill>
                      <a:srgbClr val="549e39"/>
                    </a:solidFill>
                  </a:tcPr>
                </a:tc>
              </a:tr>
              <a:tr h="1371600">
                <a:tc>
                  <a:txBody>
                    <a:bodyPr lIns="80640" rIns="80640">
                      <a:noAutofit/>
                    </a:bodyPr>
                    <a:p>
                      <a:pPr marL="457200">
                        <a:lnSpc>
                          <a:spcPct val="150000"/>
                        </a:lnSpc>
                        <a:spcBef>
                          <a:spcPts val="601"/>
                        </a:spcBef>
                        <a:spcAft>
                          <a:spcPts val="601"/>
                        </a:spcAft>
                      </a:pPr>
                      <a:r>
                        <a:rPr b="1" lang="el-GR" sz="1200" spc="-1" strike="noStrike">
                          <a:solidFill>
                            <a:srgbClr val="ffffff"/>
                          </a:solidFill>
                          <a:latin typeface="Century Gothic"/>
                        </a:rPr>
                        <a:t>ΔΙΑΔΙΚΑΣΙΑ ΉχοςΖώου()</a:t>
                      </a:r>
                      <a:br/>
                      <a:r>
                        <a:rPr b="1" lang="el-GR" sz="1200" spc="-1" strike="noStrike">
                          <a:solidFill>
                            <a:srgbClr val="ffffff"/>
                          </a:solidFill>
                          <a:latin typeface="Century Gothic"/>
                        </a:rPr>
                        <a:t>ΑΡΧΗ</a:t>
                      </a:r>
                      <a:br/>
                      <a:r>
                        <a:rPr b="1" lang="el-GR" sz="1200" spc="-1" strike="noStrike">
                          <a:solidFill>
                            <a:srgbClr val="ffffff"/>
                          </a:solidFill>
                          <a:latin typeface="Century Gothic"/>
                        </a:rPr>
                        <a:t> ΚΑΛΕΣΕ ΑναπαραγωγήΉχου(“γαβ.mp4”)</a:t>
                      </a:r>
                      <a:br/>
                      <a:r>
                        <a:rPr b="1" lang="el-GR" sz="1200" spc="-1" strike="noStrike">
                          <a:solidFill>
                            <a:srgbClr val="ffffff"/>
                          </a:solidFill>
                          <a:latin typeface="Century Gothic"/>
                        </a:rPr>
                        <a:t>ΤΕΛΟΣ_ΔΙΑΣΙΚΑΣΙΑΣ</a:t>
                      </a:r>
                      <a:endParaRPr b="0" lang="el-GR" sz="1200" spc="-1" strike="noStrike">
                        <a:latin typeface="Arial"/>
                      </a:endParaRPr>
                    </a:p>
                  </a:txBody>
                  <a:tcPr marL="80640" marR="80640">
                    <a:lnL w="12240">
                      <a:solidFill>
                        <a:srgbClr val="ffffff"/>
                      </a:solidFill>
                    </a:lnL>
                    <a:lnR w="12240">
                      <a:solidFill>
                        <a:srgbClr val="ffffff"/>
                      </a:solidFill>
                    </a:lnR>
                    <a:lnT w="12240">
                      <a:solidFill>
                        <a:srgbClr val="ffffff"/>
                      </a:solidFill>
                    </a:lnT>
                    <a:lnB w="12240">
                      <a:solidFill>
                        <a:srgbClr val="ffffff"/>
                      </a:solidFill>
                    </a:lnB>
                    <a:solidFill>
                      <a:srgbClr val="549e39"/>
                    </a:solidFill>
                  </a:tcPr>
                </a:tc>
                <a:tc>
                  <a:txBody>
                    <a:bodyPr lIns="80640" rIns="80640">
                      <a:noAutofit/>
                    </a:bodyPr>
                    <a:p>
                      <a:pPr marL="457200">
                        <a:lnSpc>
                          <a:spcPct val="150000"/>
                        </a:lnSpc>
                        <a:spcBef>
                          <a:spcPts val="601"/>
                        </a:spcBef>
                        <a:spcAft>
                          <a:spcPts val="601"/>
                        </a:spcAft>
                      </a:pPr>
                      <a:r>
                        <a:rPr b="0" lang="el-GR" sz="1200" spc="-1" strike="noStrike">
                          <a:solidFill>
                            <a:srgbClr val="000000"/>
                          </a:solidFill>
                          <a:latin typeface="Century Gothic"/>
                        </a:rPr>
                        <a:t>ΔΙΑΔΙΚΑΣΙΑ ΉχοςΖώου()</a:t>
                      </a:r>
                      <a:br/>
                      <a:r>
                        <a:rPr b="0" lang="el-GR" sz="1200" spc="-1" strike="noStrike">
                          <a:solidFill>
                            <a:srgbClr val="000000"/>
                          </a:solidFill>
                          <a:latin typeface="Century Gothic"/>
                        </a:rPr>
                        <a:t>ΑΡΧΗ</a:t>
                      </a:r>
                      <a:br/>
                      <a:r>
                        <a:rPr b="0" lang="el-GR" sz="1200" spc="-1" strike="noStrike">
                          <a:solidFill>
                            <a:srgbClr val="000000"/>
                          </a:solidFill>
                          <a:latin typeface="Century Gothic"/>
                        </a:rPr>
                        <a:t> ΚΑΛΕΣΕ ΑναπαραγωγήΉχου(“νιάου.mp4”)</a:t>
                      </a:r>
                      <a:br/>
                      <a:r>
                        <a:rPr b="0" lang="el-GR" sz="1200" spc="-1" strike="noStrike">
                          <a:solidFill>
                            <a:srgbClr val="000000"/>
                          </a:solidFill>
                          <a:latin typeface="Century Gothic"/>
                        </a:rPr>
                        <a:t>ΤΕΛΟΣ_ΔΙΑΔΙΚΑΣΙΑΣ</a:t>
                      </a:r>
                      <a:endParaRPr b="0" lang="el-GR" sz="1200" spc="-1" strike="noStrike">
                        <a:latin typeface="Arial"/>
                      </a:endParaRPr>
                    </a:p>
                  </a:txBody>
                  <a:tcPr marL="80640" marR="80640">
                    <a:lnL w="12240">
                      <a:solidFill>
                        <a:srgbClr val="ffffff"/>
                      </a:solidFill>
                    </a:lnL>
                    <a:lnR w="12240">
                      <a:solidFill>
                        <a:srgbClr val="ffffff"/>
                      </a:solidFill>
                    </a:lnR>
                    <a:lnT w="12240">
                      <a:solidFill>
                        <a:srgbClr val="ffffff"/>
                      </a:solidFill>
                    </a:lnT>
                    <a:lnB w="12240">
                      <a:solidFill>
                        <a:srgbClr val="ffffff"/>
                      </a:solidFill>
                    </a:lnB>
                    <a:solidFill>
                      <a:srgbClr val="d0dece"/>
                    </a:solidFill>
                  </a:tcPr>
                </a:tc>
              </a:tr>
            </a:tbl>
          </a:graphicData>
        </a:graphic>
      </p:graphicFrame>
      <p:pic>
        <p:nvPicPr>
          <p:cNvPr id="847" name="" descr=""/>
          <p:cNvPicPr/>
          <p:nvPr/>
        </p:nvPicPr>
        <p:blipFill>
          <a:blip r:embed="rId1"/>
          <a:stretch/>
        </p:blipFill>
        <p:spPr>
          <a:xfrm>
            <a:off x="177840" y="2540160"/>
            <a:ext cx="5891760" cy="3085200"/>
          </a:xfrm>
          <a:prstGeom prst="rect">
            <a:avLst/>
          </a:prstGeom>
          <a:ln>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8"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849"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48EE22F6-E7FA-45B3-A0C3-5ECA8603E237}"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50"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51"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F938AE63-A258-45F4-A8DE-AAB216BF2488}" type="slidenum">
              <a:rPr b="0" lang="el-GR" sz="2800" spc="-1" strike="noStrike">
                <a:solidFill>
                  <a:srgbClr val="ffffff"/>
                </a:solidFill>
                <a:latin typeface="Century Gothic"/>
                <a:ea typeface="DejaVu Sans"/>
              </a:rPr>
              <a:t>27</a:t>
            </a:fld>
            <a:endParaRPr b="0" lang="el-GR" sz="2800" spc="-1" strike="noStrike">
              <a:latin typeface="Arial"/>
            </a:endParaRPr>
          </a:p>
        </p:txBody>
      </p:sp>
      <p:sp>
        <p:nvSpPr>
          <p:cNvPr id="852" name="CustomShape 5"/>
          <p:cNvSpPr/>
          <p:nvPr/>
        </p:nvSpPr>
        <p:spPr>
          <a:xfrm>
            <a:off x="193320" y="2588760"/>
            <a:ext cx="12190680" cy="360"/>
          </a:xfrm>
          <a:prstGeom prst="rect">
            <a:avLst/>
          </a:prstGeom>
          <a:noFill/>
          <a:ln>
            <a:noFill/>
          </a:ln>
        </p:spPr>
        <p:style>
          <a:lnRef idx="0"/>
          <a:fillRef idx="0"/>
          <a:effectRef idx="0"/>
          <a:fontRef idx="minor"/>
        </p:style>
      </p:sp>
      <p:graphicFrame>
        <p:nvGraphicFramePr>
          <p:cNvPr id="853" name="Table 6"/>
          <p:cNvGraphicFramePr/>
          <p:nvPr/>
        </p:nvGraphicFramePr>
        <p:xfrm>
          <a:off x="6413760" y="2505240"/>
          <a:ext cx="5343480" cy="3179880"/>
        </p:xfrm>
        <a:graphic>
          <a:graphicData uri="http://schemas.openxmlformats.org/drawingml/2006/table">
            <a:tbl>
              <a:tblPr/>
              <a:tblGrid>
                <a:gridCol w="1674000"/>
                <a:gridCol w="1970280"/>
                <a:gridCol w="1699560"/>
              </a:tblGrid>
              <a:tr h="397800">
                <a:tc>
                  <a:txBody>
                    <a:bodyPr lIns="67680" rIns="67680">
                      <a:noAutofit/>
                    </a:bodyPr>
                    <a:p>
                      <a:pPr marL="457200" algn="ctr">
                        <a:lnSpc>
                          <a:spcPct val="150000"/>
                        </a:lnSpc>
                        <a:spcBef>
                          <a:spcPts val="601"/>
                        </a:spcBef>
                        <a:spcAft>
                          <a:spcPts val="601"/>
                        </a:spcAft>
                      </a:pPr>
                      <a:r>
                        <a:rPr b="1" lang="el-GR" sz="1100" spc="-1" strike="noStrike">
                          <a:solidFill>
                            <a:srgbClr val="ffffff"/>
                          </a:solidFill>
                          <a:latin typeface="Century Gothic"/>
                        </a:rPr>
                        <a:t>Τρίγωνο</a:t>
                      </a:r>
                      <a:endParaRPr b="0" lang="el-GR" sz="1100" spc="-1" strike="noStrike">
                        <a:latin typeface="Arial"/>
                      </a:endParaRPr>
                    </a:p>
                  </a:txBody>
                  <a:tcPr marL="67680" marR="67680">
                    <a:lnL w="12240">
                      <a:solidFill>
                        <a:srgbClr val="ffffff"/>
                      </a:solidFill>
                    </a:lnL>
                    <a:lnR w="12240">
                      <a:solidFill>
                        <a:srgbClr val="ffffff"/>
                      </a:solidFill>
                    </a:lnR>
                    <a:lnT w="12240">
                      <a:solidFill>
                        <a:srgbClr val="ffffff"/>
                      </a:solidFill>
                    </a:lnT>
                    <a:lnB w="38160">
                      <a:solidFill>
                        <a:srgbClr val="ffffff"/>
                      </a:solidFill>
                    </a:lnB>
                    <a:solidFill>
                      <a:srgbClr val="549e39"/>
                    </a:solidFill>
                  </a:tcPr>
                </a:tc>
                <a:tc>
                  <a:txBody>
                    <a:bodyPr lIns="67680" rIns="67680">
                      <a:noAutofit/>
                    </a:bodyPr>
                    <a:p>
                      <a:pPr marL="457200" algn="ctr">
                        <a:lnSpc>
                          <a:spcPct val="150000"/>
                        </a:lnSpc>
                        <a:spcBef>
                          <a:spcPts val="601"/>
                        </a:spcBef>
                        <a:spcAft>
                          <a:spcPts val="601"/>
                        </a:spcAft>
                      </a:pPr>
                      <a:r>
                        <a:rPr b="1" lang="el-GR" sz="1100" spc="-1" strike="noStrike">
                          <a:solidFill>
                            <a:srgbClr val="ffffff"/>
                          </a:solidFill>
                          <a:latin typeface="Century Gothic"/>
                        </a:rPr>
                        <a:t>Παραλληλόγραμμο</a:t>
                      </a:r>
                      <a:endParaRPr b="0" lang="el-GR" sz="1100" spc="-1" strike="noStrike">
                        <a:latin typeface="Arial"/>
                      </a:endParaRPr>
                    </a:p>
                  </a:txBody>
                  <a:tcPr marL="67680" marR="67680">
                    <a:lnL w="12240">
                      <a:solidFill>
                        <a:srgbClr val="ffffff"/>
                      </a:solidFill>
                    </a:lnL>
                    <a:lnR w="12240">
                      <a:solidFill>
                        <a:srgbClr val="ffffff"/>
                      </a:solidFill>
                    </a:lnR>
                    <a:lnT w="12240">
                      <a:solidFill>
                        <a:srgbClr val="ffffff"/>
                      </a:solidFill>
                    </a:lnT>
                    <a:lnB w="38160">
                      <a:solidFill>
                        <a:srgbClr val="ffffff"/>
                      </a:solidFill>
                    </a:lnB>
                    <a:solidFill>
                      <a:srgbClr val="549e39"/>
                    </a:solidFill>
                  </a:tcPr>
                </a:tc>
                <a:tc>
                  <a:txBody>
                    <a:bodyPr lIns="67680" rIns="67680">
                      <a:noAutofit/>
                    </a:bodyPr>
                    <a:p>
                      <a:pPr marL="457200" algn="ctr">
                        <a:lnSpc>
                          <a:spcPct val="150000"/>
                        </a:lnSpc>
                        <a:spcBef>
                          <a:spcPts val="601"/>
                        </a:spcBef>
                        <a:spcAft>
                          <a:spcPts val="601"/>
                        </a:spcAft>
                      </a:pPr>
                      <a:r>
                        <a:rPr b="1" lang="el-GR" sz="1100" spc="-1" strike="noStrike">
                          <a:solidFill>
                            <a:srgbClr val="ffffff"/>
                          </a:solidFill>
                          <a:latin typeface="Century Gothic"/>
                        </a:rPr>
                        <a:t>Κύκλος</a:t>
                      </a:r>
                      <a:endParaRPr b="0" lang="el-GR" sz="1100" spc="-1" strike="noStrike">
                        <a:latin typeface="Arial"/>
                      </a:endParaRPr>
                    </a:p>
                  </a:txBody>
                  <a:tcPr marL="67680" marR="67680">
                    <a:lnL w="12240">
                      <a:solidFill>
                        <a:srgbClr val="ffffff"/>
                      </a:solidFill>
                    </a:lnL>
                    <a:lnR w="12240">
                      <a:solidFill>
                        <a:srgbClr val="ffffff"/>
                      </a:solidFill>
                    </a:lnR>
                    <a:lnT w="12240">
                      <a:solidFill>
                        <a:srgbClr val="ffffff"/>
                      </a:solidFill>
                    </a:lnT>
                    <a:lnB w="38160">
                      <a:solidFill>
                        <a:srgbClr val="ffffff"/>
                      </a:solidFill>
                    </a:lnB>
                    <a:solidFill>
                      <a:srgbClr val="549e39"/>
                    </a:solidFill>
                  </a:tcPr>
                </a:tc>
              </a:tr>
              <a:tr h="2782440">
                <a:tc>
                  <a:txBody>
                    <a:bodyPr lIns="67680" rIns="67680">
                      <a:noAutofit/>
                    </a:bodyPr>
                    <a:p>
                      <a:pPr marL="144000">
                        <a:lnSpc>
                          <a:spcPct val="150000"/>
                        </a:lnSpc>
                        <a:spcBef>
                          <a:spcPts val="601"/>
                        </a:spcBef>
                      </a:pPr>
                      <a:r>
                        <a:rPr b="1" lang="el-GR" sz="1000" spc="-1" strike="noStrike">
                          <a:solidFill>
                            <a:srgbClr val="ffffff"/>
                          </a:solidFill>
                          <a:latin typeface="Century Gothic"/>
                        </a:rPr>
                        <a:t>ΣΥΝΑΡΤΗΣΗ ΥπολογισμόςΕμβαδού(): ΠΡΑΓΜΑΤΙΚΗ</a:t>
                      </a:r>
                      <a:br/>
                      <a:r>
                        <a:rPr b="1" lang="el-GR" sz="1000" spc="-1" strike="noStrike">
                          <a:solidFill>
                            <a:srgbClr val="ffffff"/>
                          </a:solidFill>
                          <a:latin typeface="Century Gothic"/>
                        </a:rPr>
                        <a:t>ΜΕΤΑΒΛΗΤΕΣ</a:t>
                      </a:r>
                      <a:br/>
                      <a:r>
                        <a:rPr b="1" lang="el-GR" sz="1000" spc="-1" strike="noStrike">
                          <a:solidFill>
                            <a:srgbClr val="ffffff"/>
                          </a:solidFill>
                          <a:latin typeface="Century Gothic"/>
                        </a:rPr>
                        <a:t>   ΠΡΑΓΜΑΤΙΚΕΣ:Eμ</a:t>
                      </a:r>
                      <a:br/>
                      <a:r>
                        <a:rPr b="1" lang="el-GR" sz="1000" spc="-1" strike="noStrike">
                          <a:solidFill>
                            <a:srgbClr val="ffffff"/>
                          </a:solidFill>
                          <a:latin typeface="Century Gothic"/>
                        </a:rPr>
                        <a:t>ΑΡΧΗ</a:t>
                      </a:r>
                      <a:br/>
                      <a:r>
                        <a:rPr b="1" lang="el-GR" sz="1000" spc="-1" strike="noStrike">
                          <a:solidFill>
                            <a:srgbClr val="ffffff"/>
                          </a:solidFill>
                          <a:latin typeface="Century Gothic"/>
                        </a:rPr>
                        <a:t>Eμ &lt;- Βάση*Ύψος/2</a:t>
                      </a:r>
                      <a:endParaRPr b="0" lang="el-GR" sz="1000" spc="-1" strike="noStrike">
                        <a:latin typeface="Arial"/>
                      </a:endParaRPr>
                    </a:p>
                    <a:p>
                      <a:pPr marL="144000">
                        <a:lnSpc>
                          <a:spcPct val="150000"/>
                        </a:lnSpc>
                        <a:spcBef>
                          <a:spcPts val="601"/>
                        </a:spcBef>
                      </a:pPr>
                      <a:r>
                        <a:rPr b="1" lang="el-GR" sz="1000" spc="-1" strike="noStrike">
                          <a:solidFill>
                            <a:srgbClr val="ffffff"/>
                          </a:solidFill>
                          <a:latin typeface="Century Gothic"/>
                        </a:rPr>
                        <a:t>ΥπολογισμόςΕμβαδού &lt;- Εμ</a:t>
                      </a:r>
                      <a:endParaRPr b="0" lang="el-GR" sz="1000" spc="-1" strike="noStrike">
                        <a:latin typeface="Arial"/>
                      </a:endParaRPr>
                    </a:p>
                    <a:p>
                      <a:pPr marL="144000">
                        <a:lnSpc>
                          <a:spcPct val="150000"/>
                        </a:lnSpc>
                        <a:spcBef>
                          <a:spcPts val="601"/>
                        </a:spcBef>
                      </a:pPr>
                      <a:r>
                        <a:rPr b="1" lang="el-GR" sz="1000" spc="-1" strike="noStrike">
                          <a:solidFill>
                            <a:srgbClr val="ffffff"/>
                          </a:solidFill>
                          <a:latin typeface="Century Gothic"/>
                        </a:rPr>
                        <a:t>ΤΕΛΟΣ_ΣΥΝΑΡΤΗΣΗΣ</a:t>
                      </a:r>
                      <a:endParaRPr b="0" lang="el-GR" sz="1000" spc="-1" strike="noStrike">
                        <a:latin typeface="Arial"/>
                      </a:endParaRPr>
                    </a:p>
                  </a:txBody>
                  <a:tcPr marL="67680" marR="67680">
                    <a:lnL w="12240">
                      <a:solidFill>
                        <a:srgbClr val="ffffff"/>
                      </a:solidFill>
                    </a:lnL>
                    <a:lnR w="12240">
                      <a:solidFill>
                        <a:srgbClr val="ffffff"/>
                      </a:solidFill>
                    </a:lnR>
                    <a:lnT w="12240">
                      <a:solidFill>
                        <a:srgbClr val="ffffff"/>
                      </a:solidFill>
                    </a:lnT>
                    <a:lnB w="12240">
                      <a:solidFill>
                        <a:srgbClr val="ffffff"/>
                      </a:solidFill>
                    </a:lnB>
                    <a:solidFill>
                      <a:srgbClr val="549e39"/>
                    </a:solidFill>
                  </a:tcPr>
                </a:tc>
                <a:tc>
                  <a:txBody>
                    <a:bodyPr lIns="67680" rIns="67680">
                      <a:noAutofit/>
                    </a:bodyPr>
                    <a:p>
                      <a:pPr marL="144000">
                        <a:lnSpc>
                          <a:spcPct val="150000"/>
                        </a:lnSpc>
                        <a:spcBef>
                          <a:spcPts val="601"/>
                        </a:spcBef>
                      </a:pPr>
                      <a:r>
                        <a:rPr b="0" lang="el-GR" sz="1000" spc="-1" strike="noStrike">
                          <a:solidFill>
                            <a:srgbClr val="000000"/>
                          </a:solidFill>
                          <a:latin typeface="Century Gothic"/>
                        </a:rPr>
                        <a:t>ΣΥΝΑΡΤΗΣΗ</a:t>
                      </a:r>
                      <a:endParaRPr b="0" lang="el-GR" sz="1000" spc="-1" strike="noStrike">
                        <a:latin typeface="Arial"/>
                      </a:endParaRPr>
                    </a:p>
                    <a:p>
                      <a:pPr marL="144000">
                        <a:lnSpc>
                          <a:spcPct val="150000"/>
                        </a:lnSpc>
                        <a:spcBef>
                          <a:spcPts val="601"/>
                        </a:spcBef>
                      </a:pPr>
                      <a:r>
                        <a:rPr b="0" lang="el-GR" sz="1000" spc="-1" strike="noStrike">
                          <a:solidFill>
                            <a:srgbClr val="000000"/>
                          </a:solidFill>
                          <a:latin typeface="Century Gothic"/>
                        </a:rPr>
                        <a:t>ΥπολογισμόςΕμβαδού(): ΠΡΑΓΜΑΤΙΚΗ</a:t>
                      </a:r>
                      <a:br/>
                      <a:r>
                        <a:rPr b="0" lang="el-GR" sz="1000" spc="-1" strike="noStrike">
                          <a:solidFill>
                            <a:srgbClr val="000000"/>
                          </a:solidFill>
                          <a:latin typeface="Century Gothic"/>
                        </a:rPr>
                        <a:t>ΜΕΤΑΒΛΗΤΕΣ</a:t>
                      </a:r>
                      <a:br/>
                      <a:r>
                        <a:rPr b="0" lang="el-GR" sz="1000" spc="-1" strike="noStrike">
                          <a:solidFill>
                            <a:srgbClr val="000000"/>
                          </a:solidFill>
                          <a:latin typeface="Century Gothic"/>
                        </a:rPr>
                        <a:t>   ΠΡΑΓΜΑΤΙΚΕΣ:Eμ</a:t>
                      </a:r>
                      <a:br/>
                      <a:r>
                        <a:rPr b="0" lang="el-GR" sz="1000" spc="-1" strike="noStrike">
                          <a:solidFill>
                            <a:srgbClr val="000000"/>
                          </a:solidFill>
                          <a:latin typeface="Century Gothic"/>
                        </a:rPr>
                        <a:t>ΑΡΧΗ</a:t>
                      </a:r>
                      <a:br/>
                      <a:r>
                        <a:rPr b="0" lang="el-GR" sz="1000" spc="-1" strike="noStrike">
                          <a:solidFill>
                            <a:srgbClr val="000000"/>
                          </a:solidFill>
                          <a:latin typeface="Century Gothic"/>
                        </a:rPr>
                        <a:t>Eμ &lt;- Μήκος*Πλάτος</a:t>
                      </a:r>
                      <a:endParaRPr b="0" lang="el-GR" sz="1000" spc="-1" strike="noStrike">
                        <a:latin typeface="Arial"/>
                      </a:endParaRPr>
                    </a:p>
                    <a:p>
                      <a:pPr marL="144000">
                        <a:lnSpc>
                          <a:spcPct val="150000"/>
                        </a:lnSpc>
                        <a:spcBef>
                          <a:spcPts val="601"/>
                        </a:spcBef>
                      </a:pPr>
                      <a:r>
                        <a:rPr b="0" lang="el-GR" sz="1000" spc="-1" strike="noStrike">
                          <a:solidFill>
                            <a:srgbClr val="000000"/>
                          </a:solidFill>
                          <a:latin typeface="Century Gothic"/>
                        </a:rPr>
                        <a:t>ΥπολογισμόςΕμβαδού&lt;-Εμ</a:t>
                      </a:r>
                      <a:br/>
                      <a:r>
                        <a:rPr b="0" lang="el-GR" sz="1000" spc="-1" strike="noStrike">
                          <a:solidFill>
                            <a:srgbClr val="000000"/>
                          </a:solidFill>
                          <a:latin typeface="Century Gothic"/>
                        </a:rPr>
                        <a:t>ΤΕΛΟΣ_ΣΥΝΑΡΤΗΣΗΣ</a:t>
                      </a:r>
                      <a:endParaRPr b="0" lang="el-GR" sz="1000" spc="-1" strike="noStrike">
                        <a:latin typeface="Arial"/>
                      </a:endParaRPr>
                    </a:p>
                  </a:txBody>
                  <a:tcPr marL="67680" marR="67680">
                    <a:lnL w="12240">
                      <a:solidFill>
                        <a:srgbClr val="ffffff"/>
                      </a:solidFill>
                    </a:lnL>
                    <a:lnR w="12240">
                      <a:solidFill>
                        <a:srgbClr val="ffffff"/>
                      </a:solidFill>
                    </a:lnR>
                    <a:lnT w="12240">
                      <a:solidFill>
                        <a:srgbClr val="ffffff"/>
                      </a:solidFill>
                    </a:lnT>
                    <a:lnB w="12240">
                      <a:solidFill>
                        <a:srgbClr val="ffffff"/>
                      </a:solidFill>
                    </a:lnB>
                    <a:solidFill>
                      <a:srgbClr val="d0dece"/>
                    </a:solidFill>
                  </a:tcPr>
                </a:tc>
                <a:tc>
                  <a:txBody>
                    <a:bodyPr lIns="67680" rIns="67680">
                      <a:noAutofit/>
                    </a:bodyPr>
                    <a:p>
                      <a:pPr marL="108000">
                        <a:lnSpc>
                          <a:spcPct val="150000"/>
                        </a:lnSpc>
                        <a:spcBef>
                          <a:spcPts val="601"/>
                        </a:spcBef>
                      </a:pPr>
                      <a:r>
                        <a:rPr b="0" lang="el-GR" sz="1000" spc="-1" strike="noStrike">
                          <a:solidFill>
                            <a:srgbClr val="000000"/>
                          </a:solidFill>
                          <a:latin typeface="Century Gothic"/>
                        </a:rPr>
                        <a:t>ΣΥΝΑΡΤΗΣΗ ΥπολογισμόςΕμβαδού(): ΠΡΑΓΜΑΤΙΚΗ</a:t>
                      </a:r>
                      <a:br/>
                      <a:r>
                        <a:rPr b="0" lang="el-GR" sz="1000" spc="-1" strike="noStrike">
                          <a:solidFill>
                            <a:srgbClr val="000000"/>
                          </a:solidFill>
                          <a:latin typeface="Century Gothic"/>
                        </a:rPr>
                        <a:t>ΣΤΑΘΕΡΕΣ </a:t>
                      </a:r>
                      <a:endParaRPr b="0" lang="el-GR" sz="1000" spc="-1" strike="noStrike">
                        <a:latin typeface="Arial"/>
                      </a:endParaRPr>
                    </a:p>
                    <a:p>
                      <a:pPr marL="108000">
                        <a:lnSpc>
                          <a:spcPct val="150000"/>
                        </a:lnSpc>
                        <a:spcBef>
                          <a:spcPts val="601"/>
                        </a:spcBef>
                      </a:pPr>
                      <a:r>
                        <a:rPr b="0" lang="el-GR" sz="1000" spc="-1" strike="noStrike">
                          <a:solidFill>
                            <a:srgbClr val="000000"/>
                          </a:solidFill>
                          <a:latin typeface="Century Gothic"/>
                        </a:rPr>
                        <a:t>    </a:t>
                      </a:r>
                      <a:r>
                        <a:rPr b="0" lang="el-GR" sz="1000" spc="-1" strike="noStrike">
                          <a:solidFill>
                            <a:srgbClr val="000000"/>
                          </a:solidFill>
                          <a:latin typeface="Century Gothic"/>
                        </a:rPr>
                        <a:t>Π=3.14</a:t>
                      </a:r>
                      <a:br/>
                      <a:r>
                        <a:rPr b="0" lang="el-GR" sz="1000" spc="-1" strike="noStrike">
                          <a:solidFill>
                            <a:srgbClr val="000000"/>
                          </a:solidFill>
                          <a:latin typeface="Century Gothic"/>
                        </a:rPr>
                        <a:t>ΜΕΤΑΒΛΗΤΕΣ</a:t>
                      </a:r>
                      <a:br/>
                      <a:r>
                        <a:rPr b="0" lang="el-GR" sz="1000" spc="-1" strike="noStrike">
                          <a:solidFill>
                            <a:srgbClr val="000000"/>
                          </a:solidFill>
                          <a:latin typeface="Century Gothic"/>
                        </a:rPr>
                        <a:t>   ΠΡΑΓΜΑΤΙΚΕΣ:Eμ</a:t>
                      </a:r>
                      <a:br/>
                      <a:r>
                        <a:rPr b="0" lang="el-GR" sz="1000" spc="-1" strike="noStrike">
                          <a:solidFill>
                            <a:srgbClr val="000000"/>
                          </a:solidFill>
                          <a:latin typeface="Century Gothic"/>
                        </a:rPr>
                        <a:t>ΑΡΧΗ</a:t>
                      </a:r>
                      <a:br/>
                      <a:r>
                        <a:rPr b="0" lang="el-GR" sz="1000" spc="-1" strike="noStrike">
                          <a:solidFill>
                            <a:srgbClr val="000000"/>
                          </a:solidFill>
                          <a:latin typeface="Century Gothic"/>
                        </a:rPr>
                        <a:t>Eμ &lt;- Π*Ακτίνα*Ακτίνα</a:t>
                      </a:r>
                      <a:endParaRPr b="0" lang="el-GR" sz="1000" spc="-1" strike="noStrike">
                        <a:latin typeface="Arial"/>
                      </a:endParaRPr>
                    </a:p>
                    <a:p>
                      <a:pPr marL="108000">
                        <a:lnSpc>
                          <a:spcPct val="150000"/>
                        </a:lnSpc>
                        <a:spcBef>
                          <a:spcPts val="601"/>
                        </a:spcBef>
                      </a:pPr>
                      <a:r>
                        <a:rPr b="0" lang="el-GR" sz="1000" spc="-1" strike="noStrike">
                          <a:solidFill>
                            <a:srgbClr val="000000"/>
                          </a:solidFill>
                          <a:latin typeface="Century Gothic"/>
                        </a:rPr>
                        <a:t>ΥπολογισμόςΕμβαδού &lt;- Εμ</a:t>
                      </a:r>
                      <a:endParaRPr b="0" lang="el-GR" sz="1000" spc="-1" strike="noStrike">
                        <a:latin typeface="Arial"/>
                      </a:endParaRPr>
                    </a:p>
                    <a:p>
                      <a:pPr marL="108000">
                        <a:lnSpc>
                          <a:spcPct val="150000"/>
                        </a:lnSpc>
                        <a:spcBef>
                          <a:spcPts val="601"/>
                        </a:spcBef>
                      </a:pPr>
                      <a:r>
                        <a:rPr b="0" lang="el-GR" sz="1000" spc="-1" strike="noStrike">
                          <a:solidFill>
                            <a:srgbClr val="000000"/>
                          </a:solidFill>
                          <a:latin typeface="Century Gothic"/>
                        </a:rPr>
                        <a:t>ΤΕΛΟΣ_ΣΥΝΑΡΤΗΣΗΣ</a:t>
                      </a:r>
                      <a:endParaRPr b="0" lang="el-GR" sz="1000" spc="-1" strike="noStrike">
                        <a:latin typeface="Arial"/>
                      </a:endParaRPr>
                    </a:p>
                  </a:txBody>
                  <a:tcPr marL="67680" marR="67680">
                    <a:lnL w="12240">
                      <a:solidFill>
                        <a:srgbClr val="ffffff"/>
                      </a:solidFill>
                    </a:lnL>
                    <a:lnR w="12240">
                      <a:solidFill>
                        <a:srgbClr val="ffffff"/>
                      </a:solidFill>
                    </a:lnR>
                    <a:lnT w="12240">
                      <a:solidFill>
                        <a:srgbClr val="ffffff"/>
                      </a:solidFill>
                    </a:lnT>
                    <a:lnB w="12240">
                      <a:solidFill>
                        <a:srgbClr val="ffffff"/>
                      </a:solidFill>
                    </a:lnB>
                    <a:solidFill>
                      <a:srgbClr val="d0dece"/>
                    </a:solidFill>
                  </a:tcPr>
                </a:tc>
              </a:tr>
            </a:tbl>
          </a:graphicData>
        </a:graphic>
      </p:graphicFrame>
      <p:pic>
        <p:nvPicPr>
          <p:cNvPr id="854" name="" descr=""/>
          <p:cNvPicPr/>
          <p:nvPr/>
        </p:nvPicPr>
        <p:blipFill>
          <a:blip r:embed="rId1"/>
          <a:stretch/>
        </p:blipFill>
        <p:spPr>
          <a:xfrm>
            <a:off x="190440" y="2577960"/>
            <a:ext cx="6107760" cy="2145240"/>
          </a:xfrm>
          <a:prstGeom prst="rect">
            <a:avLst/>
          </a:prstGeom>
          <a:ln>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5"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Πολυμορφισμός</a:t>
            </a:r>
            <a:endParaRPr b="0" lang="el-GR" sz="3600" spc="-1" strike="noStrike">
              <a:latin typeface="Arial"/>
            </a:endParaRPr>
          </a:p>
        </p:txBody>
      </p:sp>
      <p:sp>
        <p:nvSpPr>
          <p:cNvPr id="856"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8F7EA53C-2FC4-43AF-AEFB-ADF684AFCC93}"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57"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58"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A1A0C7CC-BD94-4CD3-BCB8-2B85646808F0}" type="slidenum">
              <a:rPr b="0" lang="el-GR" sz="2800" spc="-1" strike="noStrike">
                <a:solidFill>
                  <a:srgbClr val="ffffff"/>
                </a:solidFill>
                <a:latin typeface="Century Gothic"/>
                <a:ea typeface="DejaVu Sans"/>
              </a:rPr>
              <a:t>27</a:t>
            </a:fld>
            <a:endParaRPr b="0" lang="el-GR" sz="2800" spc="-1" strike="noStrike">
              <a:latin typeface="Arial"/>
            </a:endParaRPr>
          </a:p>
        </p:txBody>
      </p:sp>
      <p:pic>
        <p:nvPicPr>
          <p:cNvPr id="859" name="Εικόνα 8" descr=""/>
          <p:cNvPicPr/>
          <p:nvPr/>
        </p:nvPicPr>
        <p:blipFill>
          <a:blip r:embed="rId1"/>
          <a:stretch/>
        </p:blipFill>
        <p:spPr>
          <a:xfrm>
            <a:off x="1154880" y="2499120"/>
            <a:ext cx="9847080" cy="3488040"/>
          </a:xfrm>
          <a:prstGeom prst="rect">
            <a:avLst/>
          </a:prstGeom>
          <a:ln>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0"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Διδακτική προσέγγιση</a:t>
            </a:r>
            <a:endParaRPr b="0" lang="el-GR" sz="3600" spc="-1" strike="noStrike">
              <a:latin typeface="Arial"/>
            </a:endParaRPr>
          </a:p>
        </p:txBody>
      </p:sp>
      <p:sp>
        <p:nvSpPr>
          <p:cNvPr id="861" name="CustomShape 2"/>
          <p:cNvSpPr/>
          <p:nvPr/>
        </p:nvSpPr>
        <p:spPr>
          <a:xfrm>
            <a:off x="1154880" y="2603520"/>
            <a:ext cx="10619640" cy="3414960"/>
          </a:xfrm>
          <a:prstGeom prst="rect">
            <a:avLst/>
          </a:prstGeom>
          <a:noFill/>
          <a:ln>
            <a:noFill/>
          </a:ln>
        </p:spPr>
        <p:style>
          <a:lnRef idx="0"/>
          <a:fillRef idx="0"/>
          <a:effectRef idx="0"/>
          <a:fontRef idx="minor"/>
        </p:style>
        <p:txBody>
          <a:bodyPr lIns="90000" rIns="90000" tIns="45000" bIns="45000">
            <a:normAutofit fontScale="97000"/>
          </a:bodyPr>
          <a:p>
            <a:pPr marL="343080" indent="-341640">
              <a:lnSpc>
                <a:spcPct val="100000"/>
              </a:lnSpc>
              <a:spcBef>
                <a:spcPts val="1001"/>
              </a:spcBef>
              <a:buClr>
                <a:srgbClr val="549e39"/>
              </a:buClr>
              <a:buSzPct val="80000"/>
              <a:buFont typeface="Wingdings 3" charset="2"/>
              <a:buChar char=""/>
            </a:pPr>
            <a:r>
              <a:rPr b="0" lang="el-GR" sz="2400" spc="-1" strike="noStrike">
                <a:solidFill>
                  <a:srgbClr val="404040"/>
                </a:solidFill>
                <a:latin typeface="Century Gothic"/>
                <a:ea typeface="DejaVu Sans"/>
              </a:rPr>
              <a:t>Τα αντικείμενα αποτελούν το κλειδί για την κατανόηση της αντικειμενοστρεφούς προσέγγισης. </a:t>
            </a:r>
            <a:endParaRPr b="0" lang="el-GR" sz="24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2400" spc="-1" strike="noStrike">
                <a:solidFill>
                  <a:srgbClr val="404040"/>
                </a:solidFill>
                <a:latin typeface="Century Gothic"/>
                <a:ea typeface="DejaVu Sans"/>
              </a:rPr>
              <a:t>Παραδείγματα από την καθημερινότητα</a:t>
            </a:r>
            <a:endParaRPr b="0" lang="el-GR" sz="24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2400" spc="-1" strike="noStrike">
                <a:solidFill>
                  <a:srgbClr val="404040"/>
                </a:solidFill>
                <a:latin typeface="Century Gothic"/>
                <a:ea typeface="DejaVu Sans"/>
              </a:rPr>
              <a:t>Ανοικτά σύνθετα προβλήματα</a:t>
            </a:r>
            <a:endParaRPr b="0" lang="el-GR" sz="24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2400" spc="-1" strike="noStrike">
                <a:solidFill>
                  <a:srgbClr val="404040"/>
                </a:solidFill>
                <a:latin typeface="Century Gothic"/>
                <a:ea typeface="DejaVu Sans"/>
              </a:rPr>
              <a:t>«Αναγωγή» των διαπιστώσεων που έχουν γίνει παρατηρώντας τον πραγματικό κόσμο στον αντικειμενοστραφή κόσμο.</a:t>
            </a:r>
            <a:endParaRPr b="0" lang="el-GR" sz="24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2400" spc="-1" strike="noStrike">
                <a:solidFill>
                  <a:srgbClr val="404040"/>
                </a:solidFill>
                <a:latin typeface="Century Gothic"/>
                <a:ea typeface="DejaVu Sans"/>
              </a:rPr>
              <a:t>Θέστε μικρές ερωτήσεις δίνοντας παράλληλα πολλές μικρές βοήθειες</a:t>
            </a:r>
            <a:endParaRPr b="0" lang="el-GR" sz="24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2400" spc="-1" strike="noStrike">
                <a:solidFill>
                  <a:srgbClr val="404040"/>
                </a:solidFill>
                <a:latin typeface="Century Gothic"/>
                <a:ea typeface="DejaVu Sans"/>
              </a:rPr>
              <a:t>Πείτε το με παραμύθια</a:t>
            </a:r>
            <a:endParaRPr b="0" lang="el-GR" sz="2400" spc="-1" strike="noStrike">
              <a:latin typeface="Arial"/>
            </a:endParaRPr>
          </a:p>
        </p:txBody>
      </p:sp>
      <p:sp>
        <p:nvSpPr>
          <p:cNvPr id="862"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695AF35F-8516-4CCB-9DFF-172D07547A2F}"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63"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64"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21A02163-897A-4757-8C04-A50101B9E66C}" type="slidenum">
              <a:rPr b="0" lang="el-GR" sz="2800" spc="-1" strike="noStrike">
                <a:solidFill>
                  <a:srgbClr val="ffffff"/>
                </a:solidFill>
                <a:latin typeface="Century Gothic"/>
                <a:ea typeface="DejaVu Sans"/>
              </a:rPr>
              <a:t>46</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CustomShape 1"/>
          <p:cNvSpPr/>
          <p:nvPr/>
        </p:nvSpPr>
        <p:spPr>
          <a:xfrm>
            <a:off x="1154880" y="973800"/>
            <a:ext cx="875988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Διδακτική προσέγγιση</a:t>
            </a:r>
            <a:endParaRPr b="0" lang="el-GR" sz="3600" spc="-1" strike="noStrike">
              <a:latin typeface="Arial"/>
            </a:endParaRPr>
          </a:p>
        </p:txBody>
      </p:sp>
      <p:sp>
        <p:nvSpPr>
          <p:cNvPr id="866" name="CustomShape 2"/>
          <p:cNvSpPr/>
          <p:nvPr/>
        </p:nvSpPr>
        <p:spPr>
          <a:xfrm>
            <a:off x="1154880" y="2603520"/>
            <a:ext cx="8824320" cy="3414960"/>
          </a:xfrm>
          <a:prstGeom prst="rect">
            <a:avLst/>
          </a:prstGeom>
          <a:noFill/>
          <a:ln>
            <a:noFill/>
          </a:ln>
        </p:spPr>
        <p:style>
          <a:lnRef idx="0"/>
          <a:fillRef idx="0"/>
          <a:effectRef idx="0"/>
          <a:fontRef idx="minor"/>
        </p:style>
        <p:txBody>
          <a:bodyPr lIns="90000" rIns="90000" tIns="45000" bIns="45000">
            <a:normAutofit fontScale="88000"/>
          </a:bodyPr>
          <a:p>
            <a:pPr marL="343080" indent="-341640">
              <a:lnSpc>
                <a:spcPct val="100000"/>
              </a:lnSpc>
              <a:spcBef>
                <a:spcPts val="1001"/>
              </a:spcBef>
              <a:buClr>
                <a:srgbClr val="549e39"/>
              </a:buClr>
              <a:buSzPct val="80000"/>
              <a:buFont typeface="Wingdings 3" charset="2"/>
              <a:buChar char=""/>
            </a:pPr>
            <a:r>
              <a:rPr b="1" lang="el-GR" sz="1800" spc="-1" strike="noStrike">
                <a:solidFill>
                  <a:srgbClr val="00b050"/>
                </a:solidFill>
                <a:latin typeface="Century Gothic"/>
                <a:ea typeface="DejaVu Sans"/>
              </a:rPr>
              <a:t>Δραστηριότητα</a:t>
            </a:r>
            <a:endParaRPr b="0" lang="el-GR" sz="18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Αντικείμενα με την γενικότερη έννοια βρίσκονται παντού. Ρίξτε μια ματιά γύρω σας, τι βλέπετε; Υποθέτουμε ότι βλέπετε έναν υπολογιστή ή ένα tablet. Μπορείτε επίσης να δείτε άλλα φυσικά αντικείμενα, όπως ένα τραπέζι, μια πόρτα, ένα κινητό τηλέφωνο ή μια κούπα καφέ. Υπάρχει κάποιος άλλος στο δωμάτιο; Ένας φίλος σας; Ο εκπαιδευτικός σας; Είναι και αυτοί οι ίδιοι αντικείμενα. Το ίδιο το δωμάτιο είναι ακόμη και ένα αντικείμενο.</a:t>
            </a:r>
            <a:endParaRPr b="0" lang="el-GR" sz="18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Μπορείτε να αναφέρετε άλλα φυσικά αντικείμενα; Δεν σας κατεβαίνουν ιδέες; Ανοίξτε την ντουλάπα σας για να κατεβάσετε ιδέες! Ότι συναντάται μέσα στην ντουλάπα σας είναι ένα αντικείμενο. Μπορείτε να κατονομάσετε μερικά;</a:t>
            </a:r>
            <a:endParaRPr b="0" lang="el-GR" sz="18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Τα συστατικά μέρη ενός υπολογιστή θα μπορούσαν να είναι αντικείμενα; </a:t>
            </a:r>
            <a:endParaRPr b="0" lang="el-GR" sz="1800" spc="-1" strike="noStrike">
              <a:latin typeface="Arial"/>
            </a:endParaRPr>
          </a:p>
          <a:p>
            <a:pPr marL="343080" indent="-341640">
              <a:lnSpc>
                <a:spcPct val="100000"/>
              </a:lnSpc>
              <a:spcBef>
                <a:spcPts val="1001"/>
              </a:spcBef>
              <a:buClr>
                <a:srgbClr val="549e39"/>
              </a:buClr>
              <a:buSzPct val="80000"/>
              <a:buFont typeface="Wingdings 3" charset="2"/>
              <a:buChar char=""/>
            </a:pPr>
            <a:r>
              <a:rPr b="0" lang="el-GR" sz="1800" spc="-1" strike="noStrike">
                <a:solidFill>
                  <a:srgbClr val="404040"/>
                </a:solidFill>
                <a:latin typeface="Century Gothic"/>
                <a:ea typeface="DejaVu Sans"/>
              </a:rPr>
              <a:t>Περιμένουμε τις δικές σας ιδέες!</a:t>
            </a:r>
            <a:endParaRPr b="0" lang="el-GR" sz="1800" spc="-1" strike="noStrike">
              <a:latin typeface="Arial"/>
            </a:endParaRPr>
          </a:p>
          <a:p>
            <a:pPr>
              <a:lnSpc>
                <a:spcPct val="100000"/>
              </a:lnSpc>
              <a:spcBef>
                <a:spcPts val="1001"/>
              </a:spcBef>
            </a:pPr>
            <a:endParaRPr b="0" lang="el-GR" sz="1800" spc="-1" strike="noStrike">
              <a:latin typeface="Arial"/>
            </a:endParaRPr>
          </a:p>
        </p:txBody>
      </p:sp>
      <p:sp>
        <p:nvSpPr>
          <p:cNvPr id="867" name="CustomShape 3"/>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5CCD28AE-0E14-4833-B77D-58B12893D59F}"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68" name="CustomShape 4"/>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69" name="CustomShape 5"/>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E7A9FA6F-4B96-443D-A33F-66D8BB51E3DD}" type="slidenum">
              <a:rPr b="0" lang="el-GR" sz="2800" spc="-1" strike="noStrike">
                <a:solidFill>
                  <a:srgbClr val="ffffff"/>
                </a:solidFill>
                <a:latin typeface="Century Gothic"/>
                <a:ea typeface="DejaVu Sans"/>
              </a:rPr>
              <a:t>47</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CustomShape 1"/>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10D39FE1-2966-495F-9EF0-E49820FBA936}"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871" name="CustomShape 2"/>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872" name="CustomShape 3"/>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7069266E-98A0-4A38-AAFF-70EF0D09DF5C}" type="slidenum">
              <a:rPr b="0" lang="el-GR" sz="2800" spc="-1" strike="noStrike">
                <a:solidFill>
                  <a:srgbClr val="ffffff"/>
                </a:solidFill>
                <a:latin typeface="Century Gothic"/>
                <a:ea typeface="DejaVu Sans"/>
              </a:rPr>
              <a:t>47</a:t>
            </a:fld>
            <a:endParaRPr b="0" lang="el-GR" sz="2800" spc="-1" strike="noStrike">
              <a:latin typeface="Arial"/>
            </a:endParaRPr>
          </a:p>
        </p:txBody>
      </p:sp>
      <p:sp>
        <p:nvSpPr>
          <p:cNvPr id="873" name="CustomShape 4"/>
          <p:cNvSpPr/>
          <p:nvPr/>
        </p:nvSpPr>
        <p:spPr>
          <a:xfrm>
            <a:off x="708480" y="2698920"/>
            <a:ext cx="8759880" cy="7066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7200" spc="-1" strike="noStrike">
                <a:solidFill>
                  <a:srgbClr val="e3ded1"/>
                </a:solidFill>
                <a:latin typeface="Century Gothic"/>
                <a:ea typeface="DejaVu Sans"/>
              </a:rPr>
              <a:t>Ευχαριστώ</a:t>
            </a:r>
            <a:endParaRPr b="0" lang="el-GR" sz="7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CustomShape 1"/>
          <p:cNvSpPr/>
          <p:nvPr/>
        </p:nvSpPr>
        <p:spPr>
          <a:xfrm>
            <a:off x="648000" y="648000"/>
            <a:ext cx="10654920" cy="590292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endParaRPr b="0" lang="el-GR" sz="1800" spc="-1" strike="noStrike">
              <a:latin typeface="Arial"/>
            </a:endParaRPr>
          </a:p>
          <a:p>
            <a:pPr>
              <a:lnSpc>
                <a:spcPct val="100000"/>
              </a:lnSpc>
              <a:spcBef>
                <a:spcPts val="1417"/>
              </a:spcBef>
            </a:pPr>
            <a:r>
              <a:rPr b="0" lang="el-GR" sz="2400" spc="-1" strike="noStrike">
                <a:solidFill>
                  <a:srgbClr val="404040"/>
                </a:solidFill>
                <a:latin typeface="Century Gothic"/>
                <a:ea typeface="DejaVu Sans"/>
              </a:rPr>
              <a:t>Στο ηλεκτρονικό παιχνίδι «Η φάρμα των ζώων» </a:t>
            </a:r>
            <a:r>
              <a:rPr b="1" lang="el-GR" sz="2400" spc="-1" strike="noStrike">
                <a:solidFill>
                  <a:srgbClr val="404040"/>
                </a:solidFill>
                <a:latin typeface="Century Gothic"/>
                <a:ea typeface="DejaVu Sans"/>
              </a:rPr>
              <a:t>ο σκύλος μπορεί να αποτελέσει μια κλάση</a:t>
            </a:r>
            <a:r>
              <a:rPr b="0" lang="el-GR" sz="2400" spc="-1" strike="noStrike">
                <a:solidFill>
                  <a:srgbClr val="404040"/>
                </a:solidFill>
                <a:latin typeface="Century Gothic"/>
                <a:ea typeface="DejaVu Sans"/>
              </a:rPr>
              <a:t> με βάση την οποία έχουμε τη δυνατότητα να δημιουργούμε απεριόριστα διαφορετικά σκυλάκια για καθένα από τα οποία θα ορίζουμε (ιδιότητες) π.χ.</a:t>
            </a:r>
            <a:endParaRPr b="0" lang="el-GR" sz="2400" spc="-1" strike="noStrike">
              <a:latin typeface="Arial"/>
            </a:endParaRPr>
          </a:p>
          <a:p>
            <a:pPr>
              <a:lnSpc>
                <a:spcPct val="100000"/>
              </a:lnSpc>
              <a:spcBef>
                <a:spcPts val="1417"/>
              </a:spcBef>
            </a:pPr>
            <a:r>
              <a:rPr b="0" lang="el-GR" sz="2400" spc="-1" strike="noStrike">
                <a:solidFill>
                  <a:srgbClr val="404040"/>
                </a:solidFill>
                <a:latin typeface="Century Gothic"/>
                <a:ea typeface="DejaVu Sans"/>
              </a:rPr>
              <a:t>τη ράτσα, </a:t>
            </a:r>
            <a:br/>
            <a:r>
              <a:rPr b="0" lang="el-GR" sz="2400" spc="-1" strike="noStrike">
                <a:solidFill>
                  <a:srgbClr val="404040"/>
                </a:solidFill>
                <a:latin typeface="Century Gothic"/>
                <a:ea typeface="DejaVu Sans"/>
              </a:rPr>
              <a:t>το μέγεθος,</a:t>
            </a:r>
            <a:br/>
            <a:r>
              <a:rPr b="0" lang="el-GR" sz="2400" spc="-1" strike="noStrike">
                <a:solidFill>
                  <a:srgbClr val="404040"/>
                </a:solidFill>
                <a:latin typeface="Century Gothic"/>
                <a:ea typeface="DejaVu Sans"/>
              </a:rPr>
              <a:t>…...</a:t>
            </a:r>
            <a:br/>
            <a:r>
              <a:rPr b="0" lang="el-GR" sz="2400" spc="-1" strike="noStrike">
                <a:solidFill>
                  <a:srgbClr val="404040"/>
                </a:solidFill>
                <a:latin typeface="Century Gothic"/>
                <a:ea typeface="DejaVu Sans"/>
              </a:rPr>
              <a:t>…...</a:t>
            </a:r>
            <a:endParaRPr b="0" lang="el-GR" sz="2400" spc="-1" strike="noStrike">
              <a:latin typeface="Arial"/>
            </a:endParaRPr>
          </a:p>
          <a:p>
            <a:pPr>
              <a:lnSpc>
                <a:spcPct val="100000"/>
              </a:lnSpc>
              <a:spcBef>
                <a:spcPts val="1417"/>
              </a:spcBef>
            </a:pPr>
            <a:r>
              <a:rPr b="0" lang="el-GR" sz="2400" spc="-1" strike="noStrike">
                <a:solidFill>
                  <a:srgbClr val="404040"/>
                </a:solidFill>
                <a:latin typeface="Century Gothic"/>
                <a:ea typeface="DejaVu Sans"/>
              </a:rPr>
              <a:t>όπως επίσης και τις δραστηριότητες (μεθόδους) που θα μπορεί να έχει, π.χ. </a:t>
            </a:r>
            <a:br/>
            <a:r>
              <a:rPr b="0" lang="el-GR" sz="2400" spc="-1" strike="noStrike">
                <a:solidFill>
                  <a:srgbClr val="404040"/>
                </a:solidFill>
                <a:latin typeface="Century Gothic"/>
                <a:ea typeface="DejaVu Sans"/>
              </a:rPr>
              <a:t>Κοιμάμαι(), </a:t>
            </a:r>
            <a:br/>
            <a:r>
              <a:rPr b="0" lang="el-GR" sz="2400" spc="-1" strike="noStrike">
                <a:solidFill>
                  <a:srgbClr val="404040"/>
                </a:solidFill>
                <a:latin typeface="Century Gothic"/>
                <a:ea typeface="DejaVu Sans"/>
              </a:rPr>
              <a:t>Κάθομαι(), </a:t>
            </a:r>
            <a:br/>
            <a:r>
              <a:rPr b="0" lang="el-GR" sz="2400" spc="-1" strike="noStrike">
                <a:solidFill>
                  <a:srgbClr val="404040"/>
                </a:solidFill>
                <a:latin typeface="Century Gothic"/>
                <a:ea typeface="DejaVu Sans"/>
              </a:rPr>
              <a:t>……</a:t>
            </a:r>
            <a:br/>
            <a:r>
              <a:rPr b="0" lang="el-GR" sz="2400" spc="-1" strike="noStrike">
                <a:solidFill>
                  <a:srgbClr val="404040"/>
                </a:solidFill>
                <a:latin typeface="Century Gothic"/>
                <a:ea typeface="DejaVu Sans"/>
              </a:rPr>
              <a:t>……</a:t>
            </a:r>
            <a:endParaRPr b="0" lang="el-GR" sz="2400" spc="-1" strike="noStrike">
              <a:latin typeface="Arial"/>
            </a:endParaRPr>
          </a:p>
        </p:txBody>
      </p:sp>
      <p:sp>
        <p:nvSpPr>
          <p:cNvPr id="249" name="CustomShape 2"/>
          <p:cNvSpPr/>
          <p:nvPr/>
        </p:nvSpPr>
        <p:spPr>
          <a:xfrm>
            <a:off x="42120" y="7920"/>
            <a:ext cx="6869880" cy="5162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4.3 ομαδοποίηση των αντικειμένων σε κλάσεις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CustomShape 1"/>
          <p:cNvSpPr/>
          <p:nvPr/>
        </p:nvSpPr>
        <p:spPr>
          <a:xfrm>
            <a:off x="561240" y="909360"/>
            <a:ext cx="10090440" cy="7056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ea typeface="DejaVu Sans"/>
              </a:rPr>
              <a:t>Η κλάση «Σκύλος» και μερικά αντικείμενά της </a:t>
            </a:r>
            <a:endParaRPr b="0" lang="el-GR" sz="3600" spc="-1" strike="noStrike">
              <a:latin typeface="Arial"/>
            </a:endParaRPr>
          </a:p>
        </p:txBody>
      </p:sp>
      <p:sp>
        <p:nvSpPr>
          <p:cNvPr id="251"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99C31CB7-7891-40DC-8C5E-0A9F9AE7DF80}"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252"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253"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59701897-3217-4209-99EE-9134538DC23C}" type="slidenum">
              <a:rPr b="0" lang="el-GR" sz="2800" spc="-1" strike="noStrike">
                <a:solidFill>
                  <a:srgbClr val="ffffff"/>
                </a:solidFill>
                <a:latin typeface="Century Gothic"/>
                <a:ea typeface="DejaVu Sans"/>
              </a:rPr>
              <a:t>5</a:t>
            </a:fld>
            <a:endParaRPr b="0" lang="el-GR" sz="2800" spc="-1" strike="noStrike">
              <a:latin typeface="Arial"/>
            </a:endParaRPr>
          </a:p>
        </p:txBody>
      </p:sp>
      <p:pic>
        <p:nvPicPr>
          <p:cNvPr id="254" name="image13.png" descr=""/>
          <p:cNvPicPr/>
          <p:nvPr/>
        </p:nvPicPr>
        <p:blipFill>
          <a:blip r:embed="rId1"/>
          <a:stretch/>
        </p:blipFill>
        <p:spPr>
          <a:xfrm>
            <a:off x="1444320" y="1512000"/>
            <a:ext cx="9564120" cy="503964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CustomShape 1"/>
          <p:cNvSpPr/>
          <p:nvPr/>
        </p:nvSpPr>
        <p:spPr>
          <a:xfrm>
            <a:off x="648000" y="648000"/>
            <a:ext cx="10654920" cy="590292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r>
              <a:rPr b="0" lang="el-GR" sz="2400" spc="-1" strike="noStrike">
                <a:solidFill>
                  <a:srgbClr val="404040"/>
                </a:solidFill>
                <a:latin typeface="Century Gothic"/>
                <a:ea typeface="DejaVu Sans"/>
              </a:rPr>
              <a:t>Στην ιστορία της αποστολής λουλουδιών μπορούμε να κάνουμε ομαδοποίηση των αντικειμένων σε κλάσεις, ώστε και το πρόγραμμά μας να γίνει πιο απλό και κομψό. </a:t>
            </a: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Όλοι οι ανθοπώλες (δηλαδή, ο κ. Γιώργος, ο κ. Τζιοβάνι και όσοι είναι μέλη του δικτύου συνεργασίας) </a:t>
            </a:r>
            <a:r>
              <a:rPr b="1" lang="el-GR" sz="2400" spc="-1" strike="noStrike">
                <a:solidFill>
                  <a:srgbClr val="404040"/>
                </a:solidFill>
                <a:latin typeface="Century Gothic"/>
                <a:ea typeface="DejaVu Sans"/>
              </a:rPr>
              <a:t>έχουν τις ίδιες ιδιότητες</a:t>
            </a:r>
            <a:r>
              <a:rPr b="0" lang="el-GR" sz="2400" spc="-1" strike="noStrike">
                <a:solidFill>
                  <a:srgbClr val="404040"/>
                </a:solidFill>
                <a:latin typeface="Century Gothic"/>
                <a:ea typeface="DejaVu Sans"/>
              </a:rPr>
              <a:t> (επωνυμία εταιρείας, όνομα ιδιοκτήτη, επώνυμο ιδιοκτήτη, διεύθυνση, κ.λπ.) </a:t>
            </a: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και μπορούν να </a:t>
            </a:r>
            <a:r>
              <a:rPr b="1" lang="el-GR" sz="2400" spc="-1" strike="noStrike">
                <a:solidFill>
                  <a:srgbClr val="404040"/>
                </a:solidFill>
                <a:latin typeface="Century Gothic"/>
                <a:ea typeface="DejaVu Sans"/>
              </a:rPr>
              <a:t>κάνουν τις ίδιες ενέργειες</a:t>
            </a:r>
            <a:r>
              <a:rPr b="0" lang="el-GR" sz="2400" spc="-1" strike="noStrike">
                <a:solidFill>
                  <a:srgbClr val="404040"/>
                </a:solidFill>
                <a:latin typeface="Century Gothic"/>
                <a:ea typeface="DejaVu Sans"/>
              </a:rPr>
              <a:t> (δέχονται παραγγελίες, ζητούν συνεργασία, αποδέχονται συνεργασία, αναθέτουν ανθοδεσίες, αναθέτουν παραδόσεις), </a:t>
            </a: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αλλά ο καθένας τους έχει διαφορετική υπόσταση και ταυτότητα: έχει τη δική του εταιρεία, βρίσκεται σε διαφορετική χώρα, κ.λπ. </a:t>
            </a: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Άρα, ο «Ανθοπώλης» μπορεί να αποτελέσει μια κλάση με αντικείμενα τον κ. Γιώργο, τον κ. Τζιοβάνι και άλλους συναδέλφους τους από όλο τον κόσμο!</a:t>
            </a:r>
            <a:endParaRPr b="0" lang="el-GR" sz="2400" spc="-1" strike="noStrike">
              <a:latin typeface="Arial"/>
            </a:endParaRPr>
          </a:p>
        </p:txBody>
      </p:sp>
      <p:sp>
        <p:nvSpPr>
          <p:cNvPr id="256" name="CustomShape 2"/>
          <p:cNvSpPr/>
          <p:nvPr/>
        </p:nvSpPr>
        <p:spPr>
          <a:xfrm>
            <a:off x="42120" y="23760"/>
            <a:ext cx="6869880" cy="5162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4.3 ομαδοποίηση των αντικειμένων σε κλάσεις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CustomShape 1"/>
          <p:cNvSpPr/>
          <p:nvPr/>
        </p:nvSpPr>
        <p:spPr>
          <a:xfrm>
            <a:off x="432000" y="561960"/>
            <a:ext cx="11303640" cy="5176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2200" spc="-1" strike="noStrike">
                <a:solidFill>
                  <a:srgbClr val="e3ded1"/>
                </a:solidFill>
                <a:latin typeface="Century Gothic"/>
                <a:ea typeface="DejaVu Sans"/>
              </a:rPr>
              <a:t>Η κλάση «Ανθοπώλης» και τα αντικείμενα της ιστορίας «Αποστολή λουλουδιών» </a:t>
            </a:r>
            <a:endParaRPr b="0" lang="el-GR" sz="2200" spc="-1" strike="noStrike">
              <a:latin typeface="Arial"/>
            </a:endParaRPr>
          </a:p>
        </p:txBody>
      </p:sp>
      <p:sp>
        <p:nvSpPr>
          <p:cNvPr id="258" name="CustomShape 2"/>
          <p:cNvSpPr/>
          <p:nvPr/>
        </p:nvSpPr>
        <p:spPr>
          <a:xfrm>
            <a:off x="10653120" y="6391800"/>
            <a:ext cx="989280" cy="3034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B73DA758-E55A-4413-8161-BF8D76FACA2B}" type="datetime1">
              <a:rPr b="1" lang="el-GR" sz="1000" spc="-1" strike="noStrike">
                <a:solidFill>
                  <a:srgbClr val="549e39"/>
                </a:solidFill>
                <a:latin typeface="Century Gothic"/>
                <a:ea typeface="DejaVu Sans"/>
              </a:rPr>
              <a:t>08/03/2020</a:t>
            </a:fld>
            <a:endParaRPr b="0" lang="el-GR" sz="1000" spc="-1" strike="noStrike">
              <a:latin typeface="Arial"/>
            </a:endParaRPr>
          </a:p>
        </p:txBody>
      </p:sp>
      <p:sp>
        <p:nvSpPr>
          <p:cNvPr id="259" name="CustomShape 3"/>
          <p:cNvSpPr/>
          <p:nvPr/>
        </p:nvSpPr>
        <p:spPr>
          <a:xfrm>
            <a:off x="561240" y="6391800"/>
            <a:ext cx="3858480" cy="3034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ea typeface="DejaVu Sans"/>
              </a:rPr>
              <a:t>OOD</a:t>
            </a:r>
            <a:endParaRPr b="0" lang="el-GR" sz="1000" spc="-1" strike="noStrike">
              <a:latin typeface="Arial"/>
            </a:endParaRPr>
          </a:p>
        </p:txBody>
      </p:sp>
      <p:sp>
        <p:nvSpPr>
          <p:cNvPr id="260" name="CustomShape 4"/>
          <p:cNvSpPr/>
          <p:nvPr/>
        </p:nvSpPr>
        <p:spPr>
          <a:xfrm>
            <a:off x="10352520" y="295560"/>
            <a:ext cx="836640" cy="7660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2BCFAEF0-D5F7-4324-AB77-ED2AEC7E9AE7}" type="slidenum">
              <a:rPr b="0" lang="el-GR" sz="2800" spc="-1" strike="noStrike">
                <a:solidFill>
                  <a:srgbClr val="ffffff"/>
                </a:solidFill>
                <a:latin typeface="Century Gothic"/>
                <a:ea typeface="DejaVu Sans"/>
              </a:rPr>
              <a:t>7</a:t>
            </a:fld>
            <a:endParaRPr b="0" lang="el-GR" sz="2800" spc="-1" strike="noStrike">
              <a:latin typeface="Arial"/>
            </a:endParaRPr>
          </a:p>
        </p:txBody>
      </p:sp>
      <p:pic>
        <p:nvPicPr>
          <p:cNvPr id="261" name="image8.png" descr=""/>
          <p:cNvPicPr/>
          <p:nvPr/>
        </p:nvPicPr>
        <p:blipFill>
          <a:blip r:embed="rId1"/>
          <a:stretch/>
        </p:blipFill>
        <p:spPr>
          <a:xfrm>
            <a:off x="1296000" y="1087920"/>
            <a:ext cx="9342000" cy="560736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CustomShape 1"/>
          <p:cNvSpPr/>
          <p:nvPr/>
        </p:nvSpPr>
        <p:spPr>
          <a:xfrm>
            <a:off x="432000" y="648000"/>
            <a:ext cx="10870920" cy="590292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r>
              <a:rPr b="0" lang="el-GR" sz="2400" spc="-1" strike="noStrike">
                <a:solidFill>
                  <a:srgbClr val="404040"/>
                </a:solidFill>
                <a:latin typeface="Century Gothic"/>
                <a:ea typeface="DejaVu Sans"/>
              </a:rPr>
              <a:t>Θα ήταν λογικό βέβαια να αναρωτηθείτε: </a:t>
            </a: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«μα εγώ διάβασα στην ιστορία ότι </a:t>
            </a: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ο κ. Γιώργος μόνο δέχεται παραγγελίες και ζητά συνεργασίες, ενώ </a:t>
            </a: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ο κ. Τζιοβάνι αποδέχεται συνεργασίες και αναθέτει ανθοδεσίες και παραδόσεις!</a:t>
            </a: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 </a:t>
            </a:r>
            <a:r>
              <a:rPr b="0" lang="el-GR" sz="2400" spc="-1" strike="noStrike">
                <a:solidFill>
                  <a:srgbClr val="404040"/>
                </a:solidFill>
                <a:latin typeface="Century Gothic"/>
                <a:ea typeface="DejaVu Sans"/>
              </a:rPr>
              <a:t>Δεν κάνουν τα ίδια πράγματα!».</a:t>
            </a: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Σωστά ως εδώ, όμως σκεφτείτε τι θα γίνει όταν στα γενέθλια της μαμάς αποφασίσει και η Άννα να στείλει λουλούδια από τη Ρώμη.</a:t>
            </a:r>
            <a:endParaRPr b="0" lang="el-GR" sz="2400" spc="-1" strike="noStrike">
              <a:latin typeface="Arial"/>
            </a:endParaRPr>
          </a:p>
          <a:p>
            <a:pPr marL="360000">
              <a:lnSpc>
                <a:spcPct val="100000"/>
              </a:lnSpc>
              <a:spcBef>
                <a:spcPts val="1417"/>
              </a:spcBef>
            </a:pPr>
            <a:endParaRPr b="0" lang="el-GR" sz="2400" spc="-1" strike="noStrike">
              <a:latin typeface="Arial"/>
            </a:endParaRPr>
          </a:p>
          <a:p>
            <a:pPr marL="360000">
              <a:lnSpc>
                <a:spcPct val="100000"/>
              </a:lnSpc>
              <a:spcBef>
                <a:spcPts val="1417"/>
              </a:spcBef>
            </a:pPr>
            <a:r>
              <a:rPr b="0" lang="el-GR" sz="2400" spc="-1" strike="noStrike">
                <a:solidFill>
                  <a:srgbClr val="404040"/>
                </a:solidFill>
                <a:latin typeface="Century Gothic"/>
                <a:ea typeface="DejaVu Sans"/>
              </a:rPr>
              <a:t>Τελικά οι ρόλοι που ορίσαμε για το κάθε αντικείμενο στην αρχή της ενασχόλησής μας με το πρόβλημα μας φάνηκαν ιδιαίτερα χρήσιμοι, αφού </a:t>
            </a:r>
            <a:endParaRPr b="0" lang="el-GR" sz="2400" spc="-1" strike="noStrike">
              <a:latin typeface="Arial"/>
            </a:endParaRPr>
          </a:p>
          <a:p>
            <a:pPr marL="360000">
              <a:lnSpc>
                <a:spcPct val="100000"/>
              </a:lnSpc>
              <a:spcBef>
                <a:spcPts val="1417"/>
              </a:spcBef>
            </a:pPr>
            <a:r>
              <a:rPr b="1" lang="el-GR" sz="2400" spc="-1" strike="noStrike">
                <a:solidFill>
                  <a:srgbClr val="404040"/>
                </a:solidFill>
                <a:latin typeface="Century Gothic"/>
                <a:ea typeface="DejaVu Sans"/>
              </a:rPr>
              <a:t>από τους ρόλους μπορούν άμεσα να προκύψουν τα ονόματα των κλάσεων!</a:t>
            </a:r>
            <a:endParaRPr b="0" lang="el-GR" sz="2400" spc="-1" strike="noStrike">
              <a:latin typeface="Arial"/>
            </a:endParaRPr>
          </a:p>
          <a:p>
            <a:pPr marL="360000">
              <a:lnSpc>
                <a:spcPct val="100000"/>
              </a:lnSpc>
              <a:spcBef>
                <a:spcPts val="1417"/>
              </a:spcBef>
            </a:pPr>
            <a:endParaRPr b="0" lang="el-GR" sz="2400" spc="-1" strike="noStrike">
              <a:latin typeface="Arial"/>
            </a:endParaRPr>
          </a:p>
        </p:txBody>
      </p:sp>
      <p:sp>
        <p:nvSpPr>
          <p:cNvPr id="263" name="CustomShape 2"/>
          <p:cNvSpPr/>
          <p:nvPr/>
        </p:nvSpPr>
        <p:spPr>
          <a:xfrm>
            <a:off x="42120" y="23760"/>
            <a:ext cx="6869880" cy="5162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4.3 ομαδοποίηση των αντικειμένων σε κλάσεις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Ion Boardroom</Template>
  <TotalTime>4384</TotalTime>
  <Application>LibreOffice/6.3.4.2$Windows_x86 LibreOffice_project/60da17e045e08f1793c57c00ba83cdfce946d0aa</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2019-09-09T10:02:26Z</dcterms:created>
  <dc:creator>sofia sofia</dc:creator>
  <dc:description/>
  <dc:language>el-GR</dc:language>
  <cp:lastModifiedBy/>
  <cp:lastPrinted>2019-09-28T05:11:46Z</cp:lastPrinted>
  <dcterms:modified xsi:type="dcterms:W3CDTF">2020-03-08T21:02:01Z</dcterms:modified>
  <cp:revision>162</cp:revision>
  <dc:subject/>
  <dc:title>Παρουσίαση του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5</vt:i4>
  </property>
  <property fmtid="{D5CDD505-2E9C-101B-9397-08002B2CF9AE}" pid="8" name="PresentationFormat">
    <vt:lpwstr>Ευρεία οθόνη</vt:lpwstr>
  </property>
  <property fmtid="{D5CDD505-2E9C-101B-9397-08002B2CF9AE}" pid="9" name="ScaleCrop">
    <vt:bool>0</vt:bool>
  </property>
  <property fmtid="{D5CDD505-2E9C-101B-9397-08002B2CF9AE}" pid="10" name="ShareDoc">
    <vt:bool>0</vt:bool>
  </property>
  <property fmtid="{D5CDD505-2E9C-101B-9397-08002B2CF9AE}" pid="11" name="Slides">
    <vt:i4>64</vt:i4>
  </property>
</Properties>
</file>